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3730" r:id="rId5"/>
  </p:sldMasterIdLst>
  <p:notesMasterIdLst>
    <p:notesMasterId r:id="rId24"/>
  </p:notesMasterIdLst>
  <p:handoutMasterIdLst>
    <p:handoutMasterId r:id="rId25"/>
  </p:handoutMasterIdLst>
  <p:sldIdLst>
    <p:sldId id="256" r:id="rId6"/>
    <p:sldId id="491" r:id="rId7"/>
    <p:sldId id="492" r:id="rId8"/>
    <p:sldId id="493" r:id="rId9"/>
    <p:sldId id="496" r:id="rId10"/>
    <p:sldId id="497" r:id="rId11"/>
    <p:sldId id="498" r:id="rId12"/>
    <p:sldId id="499" r:id="rId13"/>
    <p:sldId id="507" r:id="rId14"/>
    <p:sldId id="505" r:id="rId15"/>
    <p:sldId id="500" r:id="rId16"/>
    <p:sldId id="508" r:id="rId17"/>
    <p:sldId id="501" r:id="rId18"/>
    <p:sldId id="504" r:id="rId19"/>
    <p:sldId id="502" r:id="rId20"/>
    <p:sldId id="506" r:id="rId21"/>
    <p:sldId id="503" r:id="rId22"/>
    <p:sldId id="26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D700"/>
    <a:srgbClr val="28C896"/>
    <a:srgbClr val="F9F9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C96F0-7F9E-4CDC-B921-AD825D4EFDA6}" v="389" dt="2022-05-31T15:06:48.890"/>
    <p1510:client id="{23DE44A0-B8EE-415B-99DC-8D2F0B4D2FEC}" v="41" dt="2022-05-31T14:44:51.172"/>
    <p1510:client id="{42914A05-421E-4054-832D-2729BFE80ED1}" v="1080" dt="2022-05-31T14:38:49.752"/>
    <p1510:client id="{4BEEA949-09F3-443D-B8DF-3AF5AD189C13}" v="982" dt="2022-05-31T14:41:21.154"/>
    <p1510:client id="{7D0B9069-38F8-40C6-9E51-72E4F040031D}" v="190" dt="2022-05-31T15:25:43.018"/>
    <p1510:client id="{919F8D5F-17D7-49D6-89CD-9498AE6BB1C8}" vWet="2" dt="2022-05-31T15:31:09.107"/>
    <p1510:client id="{ABC8AC1D-ADC2-4997-B7C2-C7E657C3238B}" v="66" dt="2022-05-31T14:45:04.940"/>
    <p1510:client id="{B4F17C59-6E27-4883-8187-B0C145337BE2}" v="204" dt="2022-05-31T15:07:22.852"/>
    <p1510:client id="{BDECF630-06ED-4BF6-854E-D327420C1B86}" v="438" dt="2022-05-31T15:34:02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ESCOUBET" userId="5fe6115c-6007-4523-b719-4cfc8c68d2ab" providerId="ADAL" clId="{BDECF630-06ED-4BF6-854E-D327420C1B86}"/>
    <pc:docChg chg="undo custSel modSld">
      <pc:chgData name="Hannah ESCOUBET" userId="5fe6115c-6007-4523-b719-4cfc8c68d2ab" providerId="ADAL" clId="{BDECF630-06ED-4BF6-854E-D327420C1B86}" dt="2022-05-31T15:34:02.811" v="435" actId="20577"/>
      <pc:docMkLst>
        <pc:docMk/>
      </pc:docMkLst>
      <pc:sldChg chg="modSp mod">
        <pc:chgData name="Hannah ESCOUBET" userId="5fe6115c-6007-4523-b719-4cfc8c68d2ab" providerId="ADAL" clId="{BDECF630-06ED-4BF6-854E-D327420C1B86}" dt="2022-05-31T15:17:12.467" v="46" actId="20577"/>
        <pc:sldMkLst>
          <pc:docMk/>
          <pc:sldMk cId="2437114401" sldId="256"/>
        </pc:sldMkLst>
        <pc:spChg chg="mod">
          <ac:chgData name="Hannah ESCOUBET" userId="5fe6115c-6007-4523-b719-4cfc8c68d2ab" providerId="ADAL" clId="{BDECF630-06ED-4BF6-854E-D327420C1B86}" dt="2022-05-31T15:17:12.467" v="46" actId="20577"/>
          <ac:spMkLst>
            <pc:docMk/>
            <pc:sldMk cId="2437114401" sldId="256"/>
            <ac:spMk id="2" creationId="{F5D9F176-A36D-B9C6-A7FC-02D6A8D69F0E}"/>
          </ac:spMkLst>
        </pc:spChg>
        <pc:spChg chg="mod">
          <ac:chgData name="Hannah ESCOUBET" userId="5fe6115c-6007-4523-b719-4cfc8c68d2ab" providerId="ADAL" clId="{BDECF630-06ED-4BF6-854E-D327420C1B86}" dt="2022-05-31T15:16:09.530" v="8" actId="20577"/>
          <ac:spMkLst>
            <pc:docMk/>
            <pc:sldMk cId="2437114401" sldId="256"/>
            <ac:spMk id="30" creationId="{31807D04-FA88-BD50-B451-2DEF2129DBB2}"/>
          </ac:spMkLst>
        </pc:spChg>
      </pc:sldChg>
      <pc:sldChg chg="modSp mod">
        <pc:chgData name="Hannah ESCOUBET" userId="5fe6115c-6007-4523-b719-4cfc8c68d2ab" providerId="ADAL" clId="{BDECF630-06ED-4BF6-854E-D327420C1B86}" dt="2022-05-31T15:18:48.996" v="80" actId="20577"/>
        <pc:sldMkLst>
          <pc:docMk/>
          <pc:sldMk cId="762244795" sldId="491"/>
        </pc:sldMkLst>
        <pc:spChg chg="mod">
          <ac:chgData name="Hannah ESCOUBET" userId="5fe6115c-6007-4523-b719-4cfc8c68d2ab" providerId="ADAL" clId="{BDECF630-06ED-4BF6-854E-D327420C1B86}" dt="2022-05-31T15:18:48.996" v="80" actId="20577"/>
          <ac:spMkLst>
            <pc:docMk/>
            <pc:sldMk cId="762244795" sldId="491"/>
            <ac:spMk id="17" creationId="{EEB4D5EC-85BA-4BA0-8EF1-99B8304CC826}"/>
          </ac:spMkLst>
        </pc:spChg>
      </pc:sldChg>
      <pc:sldChg chg="modSp mod">
        <pc:chgData name="Hannah ESCOUBET" userId="5fe6115c-6007-4523-b719-4cfc8c68d2ab" providerId="ADAL" clId="{BDECF630-06ED-4BF6-854E-D327420C1B86}" dt="2022-05-31T15:19:32.164" v="89" actId="20577"/>
        <pc:sldMkLst>
          <pc:docMk/>
          <pc:sldMk cId="2226749072" sldId="492"/>
        </pc:sldMkLst>
        <pc:spChg chg="mod">
          <ac:chgData name="Hannah ESCOUBET" userId="5fe6115c-6007-4523-b719-4cfc8c68d2ab" providerId="ADAL" clId="{BDECF630-06ED-4BF6-854E-D327420C1B86}" dt="2022-05-31T15:19:32.164" v="89" actId="20577"/>
          <ac:spMkLst>
            <pc:docMk/>
            <pc:sldMk cId="2226749072" sldId="492"/>
            <ac:spMk id="24" creationId="{56C28A9D-2CBB-4FE1-BA7F-BA3CC496CD60}"/>
          </ac:spMkLst>
        </pc:spChg>
      </pc:sldChg>
      <pc:sldChg chg="modSp mod">
        <pc:chgData name="Hannah ESCOUBET" userId="5fe6115c-6007-4523-b719-4cfc8c68d2ab" providerId="ADAL" clId="{BDECF630-06ED-4BF6-854E-D327420C1B86}" dt="2022-05-31T15:20:06.979" v="98" actId="20577"/>
        <pc:sldMkLst>
          <pc:docMk/>
          <pc:sldMk cId="1114380549" sldId="493"/>
        </pc:sldMkLst>
        <pc:spChg chg="mod">
          <ac:chgData name="Hannah ESCOUBET" userId="5fe6115c-6007-4523-b719-4cfc8c68d2ab" providerId="ADAL" clId="{BDECF630-06ED-4BF6-854E-D327420C1B86}" dt="2022-05-31T15:20:06.979" v="98" actId="20577"/>
          <ac:spMkLst>
            <pc:docMk/>
            <pc:sldMk cId="1114380549" sldId="493"/>
            <ac:spMk id="16" creationId="{9C9A0C81-63F6-40E9-B362-D7FC21D606B5}"/>
          </ac:spMkLst>
        </pc:spChg>
      </pc:sldChg>
      <pc:sldChg chg="modSp mod">
        <pc:chgData name="Hannah ESCOUBET" userId="5fe6115c-6007-4523-b719-4cfc8c68d2ab" providerId="ADAL" clId="{BDECF630-06ED-4BF6-854E-D327420C1B86}" dt="2022-05-31T15:21:28.228" v="116" actId="20577"/>
        <pc:sldMkLst>
          <pc:docMk/>
          <pc:sldMk cId="2625294519" sldId="497"/>
        </pc:sldMkLst>
        <pc:spChg chg="mod">
          <ac:chgData name="Hannah ESCOUBET" userId="5fe6115c-6007-4523-b719-4cfc8c68d2ab" providerId="ADAL" clId="{BDECF630-06ED-4BF6-854E-D327420C1B86}" dt="2022-05-31T15:21:28.228" v="116" actId="20577"/>
          <ac:spMkLst>
            <pc:docMk/>
            <pc:sldMk cId="2625294519" sldId="497"/>
            <ac:spMk id="3" creationId="{C1013A30-70E2-C52B-8E01-60C1CD60B1A1}"/>
          </ac:spMkLst>
        </pc:spChg>
        <pc:spChg chg="mod">
          <ac:chgData name="Hannah ESCOUBET" userId="5fe6115c-6007-4523-b719-4cfc8c68d2ab" providerId="ADAL" clId="{BDECF630-06ED-4BF6-854E-D327420C1B86}" dt="2022-05-31T15:20:30.635" v="100" actId="20577"/>
          <ac:spMkLst>
            <pc:docMk/>
            <pc:sldMk cId="2625294519" sldId="497"/>
            <ac:spMk id="17" creationId="{C703E7EE-51EE-42B2-AE07-391C8131804E}"/>
          </ac:spMkLst>
        </pc:spChg>
      </pc:sldChg>
      <pc:sldChg chg="modSp mod">
        <pc:chgData name="Hannah ESCOUBET" userId="5fe6115c-6007-4523-b719-4cfc8c68d2ab" providerId="ADAL" clId="{BDECF630-06ED-4BF6-854E-D327420C1B86}" dt="2022-05-31T15:26:21.371" v="160" actId="113"/>
        <pc:sldMkLst>
          <pc:docMk/>
          <pc:sldMk cId="3340568692" sldId="498"/>
        </pc:sldMkLst>
        <pc:spChg chg="mod">
          <ac:chgData name="Hannah ESCOUBET" userId="5fe6115c-6007-4523-b719-4cfc8c68d2ab" providerId="ADAL" clId="{BDECF630-06ED-4BF6-854E-D327420C1B86}" dt="2022-05-31T15:26:21.371" v="160" actId="113"/>
          <ac:spMkLst>
            <pc:docMk/>
            <pc:sldMk cId="3340568692" sldId="498"/>
            <ac:spMk id="3" creationId="{C1013A30-70E2-C52B-8E01-60C1CD60B1A1}"/>
          </ac:spMkLst>
        </pc:spChg>
        <pc:spChg chg="mod">
          <ac:chgData name="Hannah ESCOUBET" userId="5fe6115c-6007-4523-b719-4cfc8c68d2ab" providerId="ADAL" clId="{BDECF630-06ED-4BF6-854E-D327420C1B86}" dt="2022-05-31T15:26:02.245" v="159" actId="20577"/>
          <ac:spMkLst>
            <pc:docMk/>
            <pc:sldMk cId="3340568692" sldId="498"/>
            <ac:spMk id="16" creationId="{9C9A0C81-63F6-40E9-B362-D7FC21D606B5}"/>
          </ac:spMkLst>
        </pc:spChg>
      </pc:sldChg>
      <pc:sldChg chg="modSp mod">
        <pc:chgData name="Hannah ESCOUBET" userId="5fe6115c-6007-4523-b719-4cfc8c68d2ab" providerId="ADAL" clId="{BDECF630-06ED-4BF6-854E-D327420C1B86}" dt="2022-05-31T15:27:30.037" v="176" actId="20577"/>
        <pc:sldMkLst>
          <pc:docMk/>
          <pc:sldMk cId="3328823910" sldId="499"/>
        </pc:sldMkLst>
        <pc:spChg chg="mod">
          <ac:chgData name="Hannah ESCOUBET" userId="5fe6115c-6007-4523-b719-4cfc8c68d2ab" providerId="ADAL" clId="{BDECF630-06ED-4BF6-854E-D327420C1B86}" dt="2022-05-31T15:27:02.798" v="169" actId="20577"/>
          <ac:spMkLst>
            <pc:docMk/>
            <pc:sldMk cId="3328823910" sldId="499"/>
            <ac:spMk id="3" creationId="{C1013A30-70E2-C52B-8E01-60C1CD60B1A1}"/>
          </ac:spMkLst>
        </pc:spChg>
        <pc:spChg chg="mod">
          <ac:chgData name="Hannah ESCOUBET" userId="5fe6115c-6007-4523-b719-4cfc8c68d2ab" providerId="ADAL" clId="{BDECF630-06ED-4BF6-854E-D327420C1B86}" dt="2022-05-31T15:27:30.037" v="176" actId="20577"/>
          <ac:spMkLst>
            <pc:docMk/>
            <pc:sldMk cId="3328823910" sldId="499"/>
            <ac:spMk id="16" creationId="{9C9A0C81-63F6-40E9-B362-D7FC21D606B5}"/>
          </ac:spMkLst>
        </pc:spChg>
      </pc:sldChg>
      <pc:sldChg chg="modSp mod">
        <pc:chgData name="Hannah ESCOUBET" userId="5fe6115c-6007-4523-b719-4cfc8c68d2ab" providerId="ADAL" clId="{BDECF630-06ED-4BF6-854E-D327420C1B86}" dt="2022-05-31T15:29:45.348" v="204" actId="20577"/>
        <pc:sldMkLst>
          <pc:docMk/>
          <pc:sldMk cId="3252969910" sldId="500"/>
        </pc:sldMkLst>
        <pc:spChg chg="mod">
          <ac:chgData name="Hannah ESCOUBET" userId="5fe6115c-6007-4523-b719-4cfc8c68d2ab" providerId="ADAL" clId="{BDECF630-06ED-4BF6-854E-D327420C1B86}" dt="2022-05-31T15:29:45.348" v="204" actId="20577"/>
          <ac:spMkLst>
            <pc:docMk/>
            <pc:sldMk cId="3252969910" sldId="500"/>
            <ac:spMk id="3" creationId="{D69CBDEF-2FB0-08DE-DCDE-7399980C840A}"/>
          </ac:spMkLst>
        </pc:spChg>
        <pc:spChg chg="mod">
          <ac:chgData name="Hannah ESCOUBET" userId="5fe6115c-6007-4523-b719-4cfc8c68d2ab" providerId="ADAL" clId="{BDECF630-06ED-4BF6-854E-D327420C1B86}" dt="2022-05-31T15:29:40.658" v="203" actId="20577"/>
          <ac:spMkLst>
            <pc:docMk/>
            <pc:sldMk cId="3252969910" sldId="500"/>
            <ac:spMk id="9" creationId="{293C1E0F-911E-BDAD-6520-8A45BB69106E}"/>
          </ac:spMkLst>
        </pc:spChg>
        <pc:spChg chg="mod">
          <ac:chgData name="Hannah ESCOUBET" userId="5fe6115c-6007-4523-b719-4cfc8c68d2ab" providerId="ADAL" clId="{BDECF630-06ED-4BF6-854E-D327420C1B86}" dt="2022-05-31T15:29:32.385" v="202" actId="20577"/>
          <ac:spMkLst>
            <pc:docMk/>
            <pc:sldMk cId="3252969910" sldId="500"/>
            <ac:spMk id="16" creationId="{9C9A0C81-63F6-40E9-B362-D7FC21D606B5}"/>
          </ac:spMkLst>
        </pc:spChg>
      </pc:sldChg>
      <pc:sldChg chg="modSp mod">
        <pc:chgData name="Hannah ESCOUBET" userId="5fe6115c-6007-4523-b719-4cfc8c68d2ab" providerId="ADAL" clId="{BDECF630-06ED-4BF6-854E-D327420C1B86}" dt="2022-05-31T15:33:18.905" v="406" actId="20577"/>
        <pc:sldMkLst>
          <pc:docMk/>
          <pc:sldMk cId="2033544352" sldId="501"/>
        </pc:sldMkLst>
        <pc:spChg chg="mod">
          <ac:chgData name="Hannah ESCOUBET" userId="5fe6115c-6007-4523-b719-4cfc8c68d2ab" providerId="ADAL" clId="{BDECF630-06ED-4BF6-854E-D327420C1B86}" dt="2022-05-31T15:33:18.905" v="406" actId="20577"/>
          <ac:spMkLst>
            <pc:docMk/>
            <pc:sldMk cId="2033544352" sldId="501"/>
            <ac:spMk id="16" creationId="{9C9A0C81-63F6-40E9-B362-D7FC21D606B5}"/>
          </ac:spMkLst>
        </pc:spChg>
        <pc:spChg chg="mod">
          <ac:chgData name="Hannah ESCOUBET" userId="5fe6115c-6007-4523-b719-4cfc8c68d2ab" providerId="ADAL" clId="{BDECF630-06ED-4BF6-854E-D327420C1B86}" dt="2022-05-31T15:30:37.065" v="245" actId="20577"/>
          <ac:spMkLst>
            <pc:docMk/>
            <pc:sldMk cId="2033544352" sldId="501"/>
            <ac:spMk id="17" creationId="{C703E7EE-51EE-42B2-AE07-391C8131804E}"/>
          </ac:spMkLst>
        </pc:spChg>
      </pc:sldChg>
      <pc:sldChg chg="modSp mod">
        <pc:chgData name="Hannah ESCOUBET" userId="5fe6115c-6007-4523-b719-4cfc8c68d2ab" providerId="ADAL" clId="{BDECF630-06ED-4BF6-854E-D327420C1B86}" dt="2022-05-31T15:33:42.932" v="408" actId="113"/>
        <pc:sldMkLst>
          <pc:docMk/>
          <pc:sldMk cId="1227228936" sldId="502"/>
        </pc:sldMkLst>
        <pc:spChg chg="mod">
          <ac:chgData name="Hannah ESCOUBET" userId="5fe6115c-6007-4523-b719-4cfc8c68d2ab" providerId="ADAL" clId="{BDECF630-06ED-4BF6-854E-D327420C1B86}" dt="2022-05-31T15:33:42.932" v="408" actId="113"/>
          <ac:spMkLst>
            <pc:docMk/>
            <pc:sldMk cId="1227228936" sldId="502"/>
            <ac:spMk id="16" creationId="{9C9A0C81-63F6-40E9-B362-D7FC21D606B5}"/>
          </ac:spMkLst>
        </pc:spChg>
      </pc:sldChg>
      <pc:sldChg chg="modSp mod">
        <pc:chgData name="Hannah ESCOUBET" userId="5fe6115c-6007-4523-b719-4cfc8c68d2ab" providerId="ADAL" clId="{BDECF630-06ED-4BF6-854E-D327420C1B86}" dt="2022-05-31T15:34:02.811" v="435" actId="20577"/>
        <pc:sldMkLst>
          <pc:docMk/>
          <pc:sldMk cId="1653488446" sldId="506"/>
        </pc:sldMkLst>
        <pc:spChg chg="mod">
          <ac:chgData name="Hannah ESCOUBET" userId="5fe6115c-6007-4523-b719-4cfc8c68d2ab" providerId="ADAL" clId="{BDECF630-06ED-4BF6-854E-D327420C1B86}" dt="2022-05-31T15:34:02.811" v="435" actId="20577"/>
          <ac:spMkLst>
            <pc:docMk/>
            <pc:sldMk cId="1653488446" sldId="506"/>
            <ac:spMk id="24" creationId="{56C28A9D-2CBB-4FE1-BA7F-BA3CC496CD60}"/>
          </ac:spMkLst>
        </pc:spChg>
      </pc:sldChg>
      <pc:sldChg chg="modSp mod">
        <pc:chgData name="Hannah ESCOUBET" userId="5fe6115c-6007-4523-b719-4cfc8c68d2ab" providerId="ADAL" clId="{BDECF630-06ED-4BF6-854E-D327420C1B86}" dt="2022-05-31T15:28:27.422" v="201" actId="20577"/>
        <pc:sldMkLst>
          <pc:docMk/>
          <pc:sldMk cId="1725710219" sldId="507"/>
        </pc:sldMkLst>
        <pc:spChg chg="mod">
          <ac:chgData name="Hannah ESCOUBET" userId="5fe6115c-6007-4523-b719-4cfc8c68d2ab" providerId="ADAL" clId="{BDECF630-06ED-4BF6-854E-D327420C1B86}" dt="2022-05-31T15:28:27.422" v="201" actId="20577"/>
          <ac:spMkLst>
            <pc:docMk/>
            <pc:sldMk cId="1725710219" sldId="507"/>
            <ac:spMk id="16" creationId="{9C9A0C81-63F6-40E9-B362-D7FC21D606B5}"/>
          </ac:spMkLst>
        </pc:spChg>
      </pc:sldChg>
      <pc:sldChg chg="modSp mod">
        <pc:chgData name="Hannah ESCOUBET" userId="5fe6115c-6007-4523-b719-4cfc8c68d2ab" providerId="ADAL" clId="{BDECF630-06ED-4BF6-854E-D327420C1B86}" dt="2022-05-31T15:30:07.599" v="233" actId="20577"/>
        <pc:sldMkLst>
          <pc:docMk/>
          <pc:sldMk cId="1344841894" sldId="508"/>
        </pc:sldMkLst>
        <pc:spChg chg="mod">
          <ac:chgData name="Hannah ESCOUBET" userId="5fe6115c-6007-4523-b719-4cfc8c68d2ab" providerId="ADAL" clId="{BDECF630-06ED-4BF6-854E-D327420C1B86}" dt="2022-05-31T15:29:53.188" v="207" actId="20577"/>
          <ac:spMkLst>
            <pc:docMk/>
            <pc:sldMk cId="1344841894" sldId="508"/>
            <ac:spMk id="24" creationId="{56C28A9D-2CBB-4FE1-BA7F-BA3CC496CD60}"/>
          </ac:spMkLst>
        </pc:spChg>
        <pc:spChg chg="mod">
          <ac:chgData name="Hannah ESCOUBET" userId="5fe6115c-6007-4523-b719-4cfc8c68d2ab" providerId="ADAL" clId="{BDECF630-06ED-4BF6-854E-D327420C1B86}" dt="2022-05-31T15:30:07.599" v="233" actId="20577"/>
          <ac:spMkLst>
            <pc:docMk/>
            <pc:sldMk cId="1344841894" sldId="508"/>
            <ac:spMk id="25" creationId="{C21C68D4-EDD1-4905-BE0D-155C96CD047C}"/>
          </ac:spMkLst>
        </pc:spChg>
      </pc:sldChg>
    </pc:docChg>
  </pc:docChgLst>
  <pc:docChgLst>
    <pc:chgData name="Valentin PUZILEWICZ" userId="S::valentin.puzilewicz@totalenergies.com::72e2bd9e-9f41-4d04-9cf2-a9e6dd8bf152" providerId="AD" clId="Web-{23DE44A0-B8EE-415B-99DC-8D2F0B4D2FEC}"/>
    <pc:docChg chg="modSld">
      <pc:chgData name="Valentin PUZILEWICZ" userId="S::valentin.puzilewicz@totalenergies.com::72e2bd9e-9f41-4d04-9cf2-a9e6dd8bf152" providerId="AD" clId="Web-{23DE44A0-B8EE-415B-99DC-8D2F0B4D2FEC}" dt="2022-05-31T14:44:50.469" v="37" actId="20577"/>
      <pc:docMkLst>
        <pc:docMk/>
      </pc:docMkLst>
      <pc:sldChg chg="modSp">
        <pc:chgData name="Valentin PUZILEWICZ" userId="S::valentin.puzilewicz@totalenergies.com::72e2bd9e-9f41-4d04-9cf2-a9e6dd8bf152" providerId="AD" clId="Web-{23DE44A0-B8EE-415B-99DC-8D2F0B4D2FEC}" dt="2022-05-31T14:42:42.794" v="14" actId="1076"/>
        <pc:sldMkLst>
          <pc:docMk/>
          <pc:sldMk cId="3519044029" sldId="505"/>
        </pc:sldMkLst>
        <pc:spChg chg="mod">
          <ac:chgData name="Valentin PUZILEWICZ" userId="S::valentin.puzilewicz@totalenergies.com::72e2bd9e-9f41-4d04-9cf2-a9e6dd8bf152" providerId="AD" clId="Web-{23DE44A0-B8EE-415B-99DC-8D2F0B4D2FEC}" dt="2022-05-31T14:42:01.559" v="11" actId="20577"/>
          <ac:spMkLst>
            <pc:docMk/>
            <pc:sldMk cId="3519044029" sldId="505"/>
            <ac:spMk id="24" creationId="{56C28A9D-2CBB-4FE1-BA7F-BA3CC496CD60}"/>
          </ac:spMkLst>
        </pc:spChg>
        <pc:spChg chg="mod">
          <ac:chgData name="Valentin PUZILEWICZ" userId="S::valentin.puzilewicz@totalenergies.com::72e2bd9e-9f41-4d04-9cf2-a9e6dd8bf152" providerId="AD" clId="Web-{23DE44A0-B8EE-415B-99DC-8D2F0B4D2FEC}" dt="2022-05-31T14:42:42.794" v="14" actId="1076"/>
          <ac:spMkLst>
            <pc:docMk/>
            <pc:sldMk cId="3519044029" sldId="505"/>
            <ac:spMk id="25" creationId="{C21C68D4-EDD1-4905-BE0D-155C96CD047C}"/>
          </ac:spMkLst>
        </pc:spChg>
      </pc:sldChg>
      <pc:sldChg chg="modSp">
        <pc:chgData name="Valentin PUZILEWICZ" userId="S::valentin.puzilewicz@totalenergies.com::72e2bd9e-9f41-4d04-9cf2-a9e6dd8bf152" providerId="AD" clId="Web-{23DE44A0-B8EE-415B-99DC-8D2F0B4D2FEC}" dt="2022-05-31T14:44:50.469" v="37" actId="20577"/>
        <pc:sldMkLst>
          <pc:docMk/>
          <pc:sldMk cId="1725710219" sldId="507"/>
        </pc:sldMkLst>
        <pc:spChg chg="mod">
          <ac:chgData name="Valentin PUZILEWICZ" userId="S::valentin.puzilewicz@totalenergies.com::72e2bd9e-9f41-4d04-9cf2-a9e6dd8bf152" providerId="AD" clId="Web-{23DE44A0-B8EE-415B-99DC-8D2F0B4D2FEC}" dt="2022-05-31T14:44:50.469" v="37" actId="20577"/>
          <ac:spMkLst>
            <pc:docMk/>
            <pc:sldMk cId="1725710219" sldId="507"/>
            <ac:spMk id="16" creationId="{9C9A0C81-63F6-40E9-B362-D7FC21D606B5}"/>
          </ac:spMkLst>
        </pc:spChg>
        <pc:spChg chg="mod">
          <ac:chgData name="Valentin PUZILEWICZ" userId="S::valentin.puzilewicz@totalenergies.com::72e2bd9e-9f41-4d04-9cf2-a9e6dd8bf152" providerId="AD" clId="Web-{23DE44A0-B8EE-415B-99DC-8D2F0B4D2FEC}" dt="2022-05-31T14:43:34.873" v="29" actId="20577"/>
          <ac:spMkLst>
            <pc:docMk/>
            <pc:sldMk cId="1725710219" sldId="507"/>
            <ac:spMk id="17" creationId="{C703E7EE-51EE-42B2-AE07-391C8131804E}"/>
          </ac:spMkLst>
        </pc:spChg>
      </pc:sldChg>
    </pc:docChg>
  </pc:docChgLst>
  <pc:docChgLst>
    <pc:chgData name="Maëlle RICHARD" userId="S::maelle.richard@external.totalenergies.com::7c70e4e5-a1c4-4d2a-b6c5-00db6427139f" providerId="AD" clId="Web-{ABC8AC1D-ADC2-4997-B7C2-C7E657C3238B}"/>
    <pc:docChg chg="modSld">
      <pc:chgData name="Maëlle RICHARD" userId="S::maelle.richard@external.totalenergies.com::7c70e4e5-a1c4-4d2a-b6c5-00db6427139f" providerId="AD" clId="Web-{ABC8AC1D-ADC2-4997-B7C2-C7E657C3238B}" dt="2022-05-31T14:45:04.940" v="71" actId="20577"/>
      <pc:docMkLst>
        <pc:docMk/>
      </pc:docMkLst>
      <pc:sldChg chg="modSp">
        <pc:chgData name="Maëlle RICHARD" userId="S::maelle.richard@external.totalenergies.com::7c70e4e5-a1c4-4d2a-b6c5-00db6427139f" providerId="AD" clId="Web-{ABC8AC1D-ADC2-4997-B7C2-C7E657C3238B}" dt="2022-05-31T14:45:04.940" v="71" actId="20577"/>
        <pc:sldMkLst>
          <pc:docMk/>
          <pc:sldMk cId="2995751902" sldId="496"/>
        </pc:sldMkLst>
        <pc:spChg chg="mod">
          <ac:chgData name="Maëlle RICHARD" userId="S::maelle.richard@external.totalenergies.com::7c70e4e5-a1c4-4d2a-b6c5-00db6427139f" providerId="AD" clId="Web-{ABC8AC1D-ADC2-4997-B7C2-C7E657C3238B}" dt="2022-05-31T14:43:45.766" v="16" actId="20577"/>
          <ac:spMkLst>
            <pc:docMk/>
            <pc:sldMk cId="2995751902" sldId="496"/>
            <ac:spMk id="24" creationId="{56C28A9D-2CBB-4FE1-BA7F-BA3CC496CD60}"/>
          </ac:spMkLst>
        </pc:spChg>
        <pc:spChg chg="mod">
          <ac:chgData name="Maëlle RICHARD" userId="S::maelle.richard@external.totalenergies.com::7c70e4e5-a1c4-4d2a-b6c5-00db6427139f" providerId="AD" clId="Web-{ABC8AC1D-ADC2-4997-B7C2-C7E657C3238B}" dt="2022-05-31T14:45:04.940" v="71" actId="20577"/>
          <ac:spMkLst>
            <pc:docMk/>
            <pc:sldMk cId="2995751902" sldId="496"/>
            <ac:spMk id="25" creationId="{C21C68D4-EDD1-4905-BE0D-155C96CD047C}"/>
          </ac:spMkLst>
        </pc:spChg>
      </pc:sldChg>
    </pc:docChg>
  </pc:docChgLst>
  <pc:docChgLst>
    <pc:chgData name="Valentin PUZILEWICZ" userId="S::valentin.puzilewicz@totalenergies.com::72e2bd9e-9f41-4d04-9cf2-a9e6dd8bf152" providerId="AD" clId="Web-{045C96F0-7F9E-4CDC-B921-AD825D4EFDA6}"/>
    <pc:docChg chg="modSld">
      <pc:chgData name="Valentin PUZILEWICZ" userId="S::valentin.puzilewicz@totalenergies.com::72e2bd9e-9f41-4d04-9cf2-a9e6dd8bf152" providerId="AD" clId="Web-{045C96F0-7F9E-4CDC-B921-AD825D4EFDA6}" dt="2022-05-31T15:06:48.890" v="381" actId="20577"/>
      <pc:docMkLst>
        <pc:docMk/>
      </pc:docMkLst>
      <pc:sldChg chg="addSp modSp">
        <pc:chgData name="Valentin PUZILEWICZ" userId="S::valentin.puzilewicz@totalenergies.com::72e2bd9e-9f41-4d04-9cf2-a9e6dd8bf152" providerId="AD" clId="Web-{045C96F0-7F9E-4CDC-B921-AD825D4EFDA6}" dt="2022-05-31T15:06:48.890" v="381" actId="20577"/>
        <pc:sldMkLst>
          <pc:docMk/>
          <pc:sldMk cId="2226749072" sldId="492"/>
        </pc:sldMkLst>
        <pc:spChg chg="add mod">
          <ac:chgData name="Valentin PUZILEWICZ" userId="S::valentin.puzilewicz@totalenergies.com::72e2bd9e-9f41-4d04-9cf2-a9e6dd8bf152" providerId="AD" clId="Web-{045C96F0-7F9E-4CDC-B921-AD825D4EFDA6}" dt="2022-05-31T15:06:22.123" v="378" actId="1076"/>
          <ac:spMkLst>
            <pc:docMk/>
            <pc:sldMk cId="2226749072" sldId="492"/>
            <ac:spMk id="3" creationId="{48BD523C-35C1-98F4-B9C0-12C0133B2063}"/>
          </ac:spMkLst>
        </pc:spChg>
        <pc:spChg chg="add mod">
          <ac:chgData name="Valentin PUZILEWICZ" userId="S::valentin.puzilewicz@totalenergies.com::72e2bd9e-9f41-4d04-9cf2-a9e6dd8bf152" providerId="AD" clId="Web-{045C96F0-7F9E-4CDC-B921-AD825D4EFDA6}" dt="2022-05-31T15:06:48.890" v="381" actId="20577"/>
          <ac:spMkLst>
            <pc:docMk/>
            <pc:sldMk cId="2226749072" sldId="492"/>
            <ac:spMk id="5" creationId="{88DBA514-2170-AEC3-10DF-9ABC2D4B0E57}"/>
          </ac:spMkLst>
        </pc:spChg>
      </pc:sldChg>
      <pc:sldChg chg="modSp">
        <pc:chgData name="Valentin PUZILEWICZ" userId="S::valentin.puzilewicz@totalenergies.com::72e2bd9e-9f41-4d04-9cf2-a9e6dd8bf152" providerId="AD" clId="Web-{045C96F0-7F9E-4CDC-B921-AD825D4EFDA6}" dt="2022-05-31T15:02:56.634" v="173" actId="20577"/>
        <pc:sldMkLst>
          <pc:docMk/>
          <pc:sldMk cId="3340568692" sldId="498"/>
        </pc:sldMkLst>
        <pc:spChg chg="mod">
          <ac:chgData name="Valentin PUZILEWICZ" userId="S::valentin.puzilewicz@totalenergies.com::72e2bd9e-9f41-4d04-9cf2-a9e6dd8bf152" providerId="AD" clId="Web-{045C96F0-7F9E-4CDC-B921-AD825D4EFDA6}" dt="2022-05-31T15:01:05.944" v="122" actId="20577"/>
          <ac:spMkLst>
            <pc:docMk/>
            <pc:sldMk cId="3340568692" sldId="498"/>
            <ac:spMk id="3" creationId="{C1013A30-70E2-C52B-8E01-60C1CD60B1A1}"/>
          </ac:spMkLst>
        </pc:spChg>
        <pc:spChg chg="mod">
          <ac:chgData name="Valentin PUZILEWICZ" userId="S::valentin.puzilewicz@totalenergies.com::72e2bd9e-9f41-4d04-9cf2-a9e6dd8bf152" providerId="AD" clId="Web-{045C96F0-7F9E-4CDC-B921-AD825D4EFDA6}" dt="2022-05-31T15:02:56.634" v="173" actId="20577"/>
          <ac:spMkLst>
            <pc:docMk/>
            <pc:sldMk cId="3340568692" sldId="498"/>
            <ac:spMk id="6" creationId="{B765193E-1144-317F-A012-F11E7E2CF592}"/>
          </ac:spMkLst>
        </pc:spChg>
        <pc:spChg chg="mod">
          <ac:chgData name="Valentin PUZILEWICZ" userId="S::valentin.puzilewicz@totalenergies.com::72e2bd9e-9f41-4d04-9cf2-a9e6dd8bf152" providerId="AD" clId="Web-{045C96F0-7F9E-4CDC-B921-AD825D4EFDA6}" dt="2022-05-31T15:01:49.257" v="135" actId="20577"/>
          <ac:spMkLst>
            <pc:docMk/>
            <pc:sldMk cId="3340568692" sldId="498"/>
            <ac:spMk id="16" creationId="{9C9A0C81-63F6-40E9-B362-D7FC21D606B5}"/>
          </ac:spMkLst>
        </pc:spChg>
        <pc:spChg chg="mod">
          <ac:chgData name="Valentin PUZILEWICZ" userId="S::valentin.puzilewicz@totalenergies.com::72e2bd9e-9f41-4d04-9cf2-a9e6dd8bf152" providerId="AD" clId="Web-{045C96F0-7F9E-4CDC-B921-AD825D4EFDA6}" dt="2022-05-31T15:00:09.614" v="120" actId="20577"/>
          <ac:spMkLst>
            <pc:docMk/>
            <pc:sldMk cId="3340568692" sldId="498"/>
            <ac:spMk id="17" creationId="{C703E7EE-51EE-42B2-AE07-391C8131804E}"/>
          </ac:spMkLst>
        </pc:spChg>
      </pc:sldChg>
      <pc:sldChg chg="modSp">
        <pc:chgData name="Valentin PUZILEWICZ" userId="S::valentin.puzilewicz@totalenergies.com::72e2bd9e-9f41-4d04-9cf2-a9e6dd8bf152" providerId="AD" clId="Web-{045C96F0-7F9E-4CDC-B921-AD825D4EFDA6}" dt="2022-05-31T14:59:00.222" v="117" actId="20577"/>
        <pc:sldMkLst>
          <pc:docMk/>
          <pc:sldMk cId="3328823910" sldId="499"/>
        </pc:sldMkLst>
        <pc:spChg chg="mod">
          <ac:chgData name="Valentin PUZILEWICZ" userId="S::valentin.puzilewicz@totalenergies.com::72e2bd9e-9f41-4d04-9cf2-a9e6dd8bf152" providerId="AD" clId="Web-{045C96F0-7F9E-4CDC-B921-AD825D4EFDA6}" dt="2022-05-31T14:57:15.907" v="59" actId="20577"/>
          <ac:spMkLst>
            <pc:docMk/>
            <pc:sldMk cId="3328823910" sldId="499"/>
            <ac:spMk id="3" creationId="{C1013A30-70E2-C52B-8E01-60C1CD60B1A1}"/>
          </ac:spMkLst>
        </pc:spChg>
        <pc:spChg chg="mod">
          <ac:chgData name="Valentin PUZILEWICZ" userId="S::valentin.puzilewicz@totalenergies.com::72e2bd9e-9f41-4d04-9cf2-a9e6dd8bf152" providerId="AD" clId="Web-{045C96F0-7F9E-4CDC-B921-AD825D4EFDA6}" dt="2022-05-31T14:59:00.222" v="117" actId="20577"/>
          <ac:spMkLst>
            <pc:docMk/>
            <pc:sldMk cId="3328823910" sldId="499"/>
            <ac:spMk id="16" creationId="{9C9A0C81-63F6-40E9-B362-D7FC21D606B5}"/>
          </ac:spMkLst>
        </pc:spChg>
      </pc:sldChg>
      <pc:sldChg chg="addSp delSp modSp">
        <pc:chgData name="Valentin PUZILEWICZ" userId="S::valentin.puzilewicz@totalenergies.com::72e2bd9e-9f41-4d04-9cf2-a9e6dd8bf152" providerId="AD" clId="Web-{045C96F0-7F9E-4CDC-B921-AD825D4EFDA6}" dt="2022-05-31T15:04:05.558" v="185" actId="1076"/>
        <pc:sldMkLst>
          <pc:docMk/>
          <pc:sldMk cId="1227228936" sldId="502"/>
        </pc:sldMkLst>
        <pc:spChg chg="add mod">
          <ac:chgData name="Valentin PUZILEWICZ" userId="S::valentin.puzilewicz@totalenergies.com::72e2bd9e-9f41-4d04-9cf2-a9e6dd8bf152" providerId="AD" clId="Web-{045C96F0-7F9E-4CDC-B921-AD825D4EFDA6}" dt="2022-05-31T15:04:05.558" v="185" actId="1076"/>
          <ac:spMkLst>
            <pc:docMk/>
            <pc:sldMk cId="1227228936" sldId="502"/>
            <ac:spMk id="3" creationId="{BD686B83-2D0C-5C3C-431B-A0C855F1489B}"/>
          </ac:spMkLst>
        </pc:spChg>
        <pc:spChg chg="del mod">
          <ac:chgData name="Valentin PUZILEWICZ" userId="S::valentin.puzilewicz@totalenergies.com::72e2bd9e-9f41-4d04-9cf2-a9e6dd8bf152" providerId="AD" clId="Web-{045C96F0-7F9E-4CDC-B921-AD825D4EFDA6}" dt="2022-05-31T15:04:01.761" v="184"/>
          <ac:spMkLst>
            <pc:docMk/>
            <pc:sldMk cId="1227228936" sldId="502"/>
            <ac:spMk id="6" creationId="{B765193E-1144-317F-A012-F11E7E2CF592}"/>
          </ac:spMkLst>
        </pc:spChg>
      </pc:sldChg>
      <pc:sldChg chg="addSp delSp modSp">
        <pc:chgData name="Valentin PUZILEWICZ" userId="S::valentin.puzilewicz@totalenergies.com::72e2bd9e-9f41-4d04-9cf2-a9e6dd8bf152" providerId="AD" clId="Web-{045C96F0-7F9E-4CDC-B921-AD825D4EFDA6}" dt="2022-05-31T15:03:40.635" v="179" actId="1076"/>
        <pc:sldMkLst>
          <pc:docMk/>
          <pc:sldMk cId="1174817195" sldId="503"/>
        </pc:sldMkLst>
        <pc:spChg chg="del mod">
          <ac:chgData name="Valentin PUZILEWICZ" userId="S::valentin.puzilewicz@totalenergies.com::72e2bd9e-9f41-4d04-9cf2-a9e6dd8bf152" providerId="AD" clId="Web-{045C96F0-7F9E-4CDC-B921-AD825D4EFDA6}" dt="2022-05-31T15:03:36.260" v="178"/>
          <ac:spMkLst>
            <pc:docMk/>
            <pc:sldMk cId="1174817195" sldId="503"/>
            <ac:spMk id="6" creationId="{B765193E-1144-317F-A012-F11E7E2CF592}"/>
          </ac:spMkLst>
        </pc:spChg>
        <pc:spChg chg="add mod">
          <ac:chgData name="Valentin PUZILEWICZ" userId="S::valentin.puzilewicz@totalenergies.com::72e2bd9e-9f41-4d04-9cf2-a9e6dd8bf152" providerId="AD" clId="Web-{045C96F0-7F9E-4CDC-B921-AD825D4EFDA6}" dt="2022-05-31T15:03:40.635" v="179" actId="1076"/>
          <ac:spMkLst>
            <pc:docMk/>
            <pc:sldMk cId="1174817195" sldId="503"/>
            <ac:spMk id="8" creationId="{C78CB4EE-5C00-62C8-3F5E-2A7B8C9F1027}"/>
          </ac:spMkLst>
        </pc:spChg>
      </pc:sldChg>
      <pc:sldChg chg="modSp">
        <pc:chgData name="Valentin PUZILEWICZ" userId="S::valentin.puzilewicz@totalenergies.com::72e2bd9e-9f41-4d04-9cf2-a9e6dd8bf152" providerId="AD" clId="Web-{045C96F0-7F9E-4CDC-B921-AD825D4EFDA6}" dt="2022-05-31T15:05:04.043" v="327" actId="20577"/>
        <pc:sldMkLst>
          <pc:docMk/>
          <pc:sldMk cId="1725527367" sldId="504"/>
        </pc:sldMkLst>
        <pc:spChg chg="mod">
          <ac:chgData name="Valentin PUZILEWICZ" userId="S::valentin.puzilewicz@totalenergies.com::72e2bd9e-9f41-4d04-9cf2-a9e6dd8bf152" providerId="AD" clId="Web-{045C96F0-7F9E-4CDC-B921-AD825D4EFDA6}" dt="2022-05-31T15:05:04.043" v="327" actId="20577"/>
          <ac:spMkLst>
            <pc:docMk/>
            <pc:sldMk cId="1725527367" sldId="504"/>
            <ac:spMk id="11" creationId="{04BED9D1-AFB8-4E80-DD5A-6EAAF01EAA72}"/>
          </ac:spMkLst>
        </pc:spChg>
      </pc:sldChg>
      <pc:sldChg chg="addSp delSp modSp">
        <pc:chgData name="Valentin PUZILEWICZ" userId="S::valentin.puzilewicz@totalenergies.com::72e2bd9e-9f41-4d04-9cf2-a9e6dd8bf152" providerId="AD" clId="Web-{045C96F0-7F9E-4CDC-B921-AD825D4EFDA6}" dt="2022-05-31T15:05:48.013" v="376" actId="20577"/>
        <pc:sldMkLst>
          <pc:docMk/>
          <pc:sldMk cId="1653488446" sldId="506"/>
        </pc:sldMkLst>
        <pc:spChg chg="add del mod">
          <ac:chgData name="Valentin PUZILEWICZ" userId="S::valentin.puzilewicz@totalenergies.com::72e2bd9e-9f41-4d04-9cf2-a9e6dd8bf152" providerId="AD" clId="Web-{045C96F0-7F9E-4CDC-B921-AD825D4EFDA6}" dt="2022-05-31T15:05:24.544" v="329"/>
          <ac:spMkLst>
            <pc:docMk/>
            <pc:sldMk cId="1653488446" sldId="506"/>
            <ac:spMk id="3" creationId="{BFFC29D5-80FB-12CF-07A9-50EFF9C6E519}"/>
          </ac:spMkLst>
        </pc:spChg>
        <pc:spChg chg="mod">
          <ac:chgData name="Valentin PUZILEWICZ" userId="S::valentin.puzilewicz@totalenergies.com::72e2bd9e-9f41-4d04-9cf2-a9e6dd8bf152" providerId="AD" clId="Web-{045C96F0-7F9E-4CDC-B921-AD825D4EFDA6}" dt="2022-05-31T15:05:48.013" v="376" actId="20577"/>
          <ac:spMkLst>
            <pc:docMk/>
            <pc:sldMk cId="1653488446" sldId="506"/>
            <ac:spMk id="11" creationId="{04BED9D1-AFB8-4E80-DD5A-6EAAF01EAA72}"/>
          </ac:spMkLst>
        </pc:spChg>
      </pc:sldChg>
    </pc:docChg>
  </pc:docChgLst>
  <pc:docChgLst>
    <pc:chgData name="Valentin PUZILEWICZ" userId="S::valentin.puzilewicz@totalenergies.com::72e2bd9e-9f41-4d04-9cf2-a9e6dd8bf152" providerId="AD" clId="Web-{4BEEA949-09F3-443D-B8DF-3AF5AD189C13}"/>
    <pc:docChg chg="delSld modSld sldOrd">
      <pc:chgData name="Valentin PUZILEWICZ" userId="S::valentin.puzilewicz@totalenergies.com::72e2bd9e-9f41-4d04-9cf2-a9e6dd8bf152" providerId="AD" clId="Web-{4BEEA949-09F3-443D-B8DF-3AF5AD189C13}" dt="2022-05-31T14:41:21.154" v="947" actId="14100"/>
      <pc:docMkLst>
        <pc:docMk/>
      </pc:docMkLst>
      <pc:sldChg chg="del">
        <pc:chgData name="Valentin PUZILEWICZ" userId="S::valentin.puzilewicz@totalenergies.com::72e2bd9e-9f41-4d04-9cf2-a9e6dd8bf152" providerId="AD" clId="Web-{4BEEA949-09F3-443D-B8DF-3AF5AD189C13}" dt="2022-05-31T13:52:09.892" v="6"/>
        <pc:sldMkLst>
          <pc:docMk/>
          <pc:sldMk cId="1356746999" sldId="258"/>
        </pc:sldMkLst>
      </pc:sldChg>
      <pc:sldChg chg="del">
        <pc:chgData name="Valentin PUZILEWICZ" userId="S::valentin.puzilewicz@totalenergies.com::72e2bd9e-9f41-4d04-9cf2-a9e6dd8bf152" providerId="AD" clId="Web-{4BEEA949-09F3-443D-B8DF-3AF5AD189C13}" dt="2022-05-31T13:52:08.235" v="5"/>
        <pc:sldMkLst>
          <pc:docMk/>
          <pc:sldMk cId="462787252" sldId="266"/>
        </pc:sldMkLst>
      </pc:sldChg>
      <pc:sldChg chg="del">
        <pc:chgData name="Valentin PUZILEWICZ" userId="S::valentin.puzilewicz@totalenergies.com::72e2bd9e-9f41-4d04-9cf2-a9e6dd8bf152" providerId="AD" clId="Web-{4BEEA949-09F3-443D-B8DF-3AF5AD189C13}" dt="2022-05-31T13:52:04.408" v="3"/>
        <pc:sldMkLst>
          <pc:docMk/>
          <pc:sldMk cId="2840150730" sldId="472"/>
        </pc:sldMkLst>
      </pc:sldChg>
      <pc:sldChg chg="del">
        <pc:chgData name="Valentin PUZILEWICZ" userId="S::valentin.puzilewicz@totalenergies.com::72e2bd9e-9f41-4d04-9cf2-a9e6dd8bf152" providerId="AD" clId="Web-{4BEEA949-09F3-443D-B8DF-3AF5AD189C13}" dt="2022-05-31T13:52:00.876" v="0"/>
        <pc:sldMkLst>
          <pc:docMk/>
          <pc:sldMk cId="2303852613" sldId="486"/>
        </pc:sldMkLst>
      </pc:sldChg>
      <pc:sldChg chg="del">
        <pc:chgData name="Valentin PUZILEWICZ" userId="S::valentin.puzilewicz@totalenergies.com::72e2bd9e-9f41-4d04-9cf2-a9e6dd8bf152" providerId="AD" clId="Web-{4BEEA949-09F3-443D-B8DF-3AF5AD189C13}" dt="2022-05-31T13:52:03.020" v="1"/>
        <pc:sldMkLst>
          <pc:docMk/>
          <pc:sldMk cId="1621669667" sldId="487"/>
        </pc:sldMkLst>
      </pc:sldChg>
      <pc:sldChg chg="del">
        <pc:chgData name="Valentin PUZILEWICZ" userId="S::valentin.puzilewicz@totalenergies.com::72e2bd9e-9f41-4d04-9cf2-a9e6dd8bf152" providerId="AD" clId="Web-{4BEEA949-09F3-443D-B8DF-3AF5AD189C13}" dt="2022-05-31T13:52:03.579" v="2"/>
        <pc:sldMkLst>
          <pc:docMk/>
          <pc:sldMk cId="1741147133" sldId="488"/>
        </pc:sldMkLst>
      </pc:sldChg>
      <pc:sldChg chg="del">
        <pc:chgData name="Valentin PUZILEWICZ" userId="S::valentin.puzilewicz@totalenergies.com::72e2bd9e-9f41-4d04-9cf2-a9e6dd8bf152" providerId="AD" clId="Web-{4BEEA949-09F3-443D-B8DF-3AF5AD189C13}" dt="2022-05-31T13:52:06.766" v="4"/>
        <pc:sldMkLst>
          <pc:docMk/>
          <pc:sldMk cId="383595430" sldId="489"/>
        </pc:sldMkLst>
      </pc:sldChg>
      <pc:sldChg chg="modSp">
        <pc:chgData name="Valentin PUZILEWICZ" userId="S::valentin.puzilewicz@totalenergies.com::72e2bd9e-9f41-4d04-9cf2-a9e6dd8bf152" providerId="AD" clId="Web-{4BEEA949-09F3-443D-B8DF-3AF5AD189C13}" dt="2022-05-31T14:40:10.590" v="935" actId="20577"/>
        <pc:sldMkLst>
          <pc:docMk/>
          <pc:sldMk cId="3252969910" sldId="500"/>
        </pc:sldMkLst>
        <pc:spChg chg="mod">
          <ac:chgData name="Valentin PUZILEWICZ" userId="S::valentin.puzilewicz@totalenergies.com::72e2bd9e-9f41-4d04-9cf2-a9e6dd8bf152" providerId="AD" clId="Web-{4BEEA949-09F3-443D-B8DF-3AF5AD189C13}" dt="2022-05-31T14:39:11.480" v="883" actId="20577"/>
          <ac:spMkLst>
            <pc:docMk/>
            <pc:sldMk cId="3252969910" sldId="500"/>
            <ac:spMk id="3" creationId="{D69CBDEF-2FB0-08DE-DCDE-7399980C840A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39:25.870" v="910" actId="20577"/>
          <ac:spMkLst>
            <pc:docMk/>
            <pc:sldMk cId="3252969910" sldId="500"/>
            <ac:spMk id="8" creationId="{145F88F6-42B1-37B8-5561-FA077861D654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40:10.590" v="935" actId="20577"/>
          <ac:spMkLst>
            <pc:docMk/>
            <pc:sldMk cId="3252969910" sldId="500"/>
            <ac:spMk id="9" creationId="{293C1E0F-911E-BDAD-6520-8A45BB69106E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38:44.463" v="835" actId="20577"/>
          <ac:spMkLst>
            <pc:docMk/>
            <pc:sldMk cId="3252969910" sldId="500"/>
            <ac:spMk id="16" creationId="{9C9A0C81-63F6-40E9-B362-D7FC21D606B5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37:26.273" v="825" actId="20577"/>
          <ac:spMkLst>
            <pc:docMk/>
            <pc:sldMk cId="3252969910" sldId="500"/>
            <ac:spMk id="17" creationId="{C703E7EE-51EE-42B2-AE07-391C8131804E}"/>
          </ac:spMkLst>
        </pc:spChg>
      </pc:sldChg>
      <pc:sldChg chg="modSp">
        <pc:chgData name="Valentin PUZILEWICZ" userId="S::valentin.puzilewicz@totalenergies.com::72e2bd9e-9f41-4d04-9cf2-a9e6dd8bf152" providerId="AD" clId="Web-{4BEEA949-09F3-443D-B8DF-3AF5AD189C13}" dt="2022-05-31T14:34:37.456" v="752" actId="20577"/>
        <pc:sldMkLst>
          <pc:docMk/>
          <pc:sldMk cId="2033544352" sldId="501"/>
        </pc:sldMkLst>
        <pc:spChg chg="mod">
          <ac:chgData name="Valentin PUZILEWICZ" userId="S::valentin.puzilewicz@totalenergies.com::72e2bd9e-9f41-4d04-9cf2-a9e6dd8bf152" providerId="AD" clId="Web-{4BEEA949-09F3-443D-B8DF-3AF5AD189C13}" dt="2022-05-31T14:34:37.456" v="752" actId="20577"/>
          <ac:spMkLst>
            <pc:docMk/>
            <pc:sldMk cId="2033544352" sldId="501"/>
            <ac:spMk id="16" creationId="{9C9A0C81-63F6-40E9-B362-D7FC21D606B5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28:20.025" v="739" actId="20577"/>
          <ac:spMkLst>
            <pc:docMk/>
            <pc:sldMk cId="2033544352" sldId="501"/>
            <ac:spMk id="17" creationId="{C703E7EE-51EE-42B2-AE07-391C8131804E}"/>
          </ac:spMkLst>
        </pc:spChg>
      </pc:sldChg>
      <pc:sldChg chg="modSp ord">
        <pc:chgData name="Valentin PUZILEWICZ" userId="S::valentin.puzilewicz@totalenergies.com::72e2bd9e-9f41-4d04-9cf2-a9e6dd8bf152" providerId="AD" clId="Web-{4BEEA949-09F3-443D-B8DF-3AF5AD189C13}" dt="2022-05-31T14:27:30.664" v="694" actId="20577"/>
        <pc:sldMkLst>
          <pc:docMk/>
          <pc:sldMk cId="1227228936" sldId="502"/>
        </pc:sldMkLst>
        <pc:spChg chg="mod">
          <ac:chgData name="Valentin PUZILEWICZ" userId="S::valentin.puzilewicz@totalenergies.com::72e2bd9e-9f41-4d04-9cf2-a9e6dd8bf152" providerId="AD" clId="Web-{4BEEA949-09F3-443D-B8DF-3AF5AD189C13}" dt="2022-05-31T14:27:30.664" v="694" actId="20577"/>
          <ac:spMkLst>
            <pc:docMk/>
            <pc:sldMk cId="1227228936" sldId="502"/>
            <ac:spMk id="16" creationId="{9C9A0C81-63F6-40E9-B362-D7FC21D606B5}"/>
          </ac:spMkLst>
        </pc:spChg>
      </pc:sldChg>
      <pc:sldChg chg="modSp">
        <pc:chgData name="Valentin PUZILEWICZ" userId="S::valentin.puzilewicz@totalenergies.com::72e2bd9e-9f41-4d04-9cf2-a9e6dd8bf152" providerId="AD" clId="Web-{4BEEA949-09F3-443D-B8DF-3AF5AD189C13}" dt="2022-05-31T14:17:12.977" v="322" actId="20577"/>
        <pc:sldMkLst>
          <pc:docMk/>
          <pc:sldMk cId="1174817195" sldId="503"/>
        </pc:sldMkLst>
        <pc:spChg chg="mod">
          <ac:chgData name="Valentin PUZILEWICZ" userId="S::valentin.puzilewicz@totalenergies.com::72e2bd9e-9f41-4d04-9cf2-a9e6dd8bf152" providerId="AD" clId="Web-{4BEEA949-09F3-443D-B8DF-3AF5AD189C13}" dt="2022-05-31T14:17:12.977" v="322" actId="20577"/>
          <ac:spMkLst>
            <pc:docMk/>
            <pc:sldMk cId="1174817195" sldId="503"/>
            <ac:spMk id="16" creationId="{9C9A0C81-63F6-40E9-B362-D7FC21D606B5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3:53:47.894" v="12" actId="20577"/>
          <ac:spMkLst>
            <pc:docMk/>
            <pc:sldMk cId="1174817195" sldId="503"/>
            <ac:spMk id="17" creationId="{C703E7EE-51EE-42B2-AE07-391C8131804E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10:59.327" v="190" actId="20577"/>
          <ac:spMkLst>
            <pc:docMk/>
            <pc:sldMk cId="1174817195" sldId="503"/>
            <ac:spMk id="18" creationId="{5FB1C4A6-A3E6-1FC4-5196-3A3FEFA396DB}"/>
          </ac:spMkLst>
        </pc:spChg>
      </pc:sldChg>
      <pc:sldChg chg="modSp">
        <pc:chgData name="Valentin PUZILEWICZ" userId="S::valentin.puzilewicz@totalenergies.com::72e2bd9e-9f41-4d04-9cf2-a9e6dd8bf152" providerId="AD" clId="Web-{4BEEA949-09F3-443D-B8DF-3AF5AD189C13}" dt="2022-05-31T14:19:07.058" v="383" actId="20577"/>
        <pc:sldMkLst>
          <pc:docMk/>
          <pc:sldMk cId="1725527367" sldId="504"/>
        </pc:sldMkLst>
        <pc:spChg chg="mod">
          <ac:chgData name="Valentin PUZILEWICZ" userId="S::valentin.puzilewicz@totalenergies.com::72e2bd9e-9f41-4d04-9cf2-a9e6dd8bf152" providerId="AD" clId="Web-{4BEEA949-09F3-443D-B8DF-3AF5AD189C13}" dt="2022-05-31T14:18:45.729" v="362" actId="20577"/>
          <ac:spMkLst>
            <pc:docMk/>
            <pc:sldMk cId="1725527367" sldId="504"/>
            <ac:spMk id="24" creationId="{56C28A9D-2CBB-4FE1-BA7F-BA3CC496CD60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19:07.058" v="383" actId="20577"/>
          <ac:spMkLst>
            <pc:docMk/>
            <pc:sldMk cId="1725527367" sldId="504"/>
            <ac:spMk id="25" creationId="{C21C68D4-EDD1-4905-BE0D-155C96CD047C}"/>
          </ac:spMkLst>
        </pc:spChg>
      </pc:sldChg>
      <pc:sldChg chg="modSp ord">
        <pc:chgData name="Valentin PUZILEWICZ" userId="S::valentin.puzilewicz@totalenergies.com::72e2bd9e-9f41-4d04-9cf2-a9e6dd8bf152" providerId="AD" clId="Web-{4BEEA949-09F3-443D-B8DF-3AF5AD189C13}" dt="2022-05-31T14:40:48.810" v="944" actId="20577"/>
        <pc:sldMkLst>
          <pc:docMk/>
          <pc:sldMk cId="3519044029" sldId="505"/>
        </pc:sldMkLst>
        <pc:spChg chg="mod">
          <ac:chgData name="Valentin PUZILEWICZ" userId="S::valentin.puzilewicz@totalenergies.com::72e2bd9e-9f41-4d04-9cf2-a9e6dd8bf152" providerId="AD" clId="Web-{4BEEA949-09F3-443D-B8DF-3AF5AD189C13}" dt="2022-05-31T14:40:48.810" v="944" actId="20577"/>
          <ac:spMkLst>
            <pc:docMk/>
            <pc:sldMk cId="3519044029" sldId="505"/>
            <ac:spMk id="24" creationId="{56C28A9D-2CBB-4FE1-BA7F-BA3CC496CD60}"/>
          </ac:spMkLst>
        </pc:spChg>
      </pc:sldChg>
      <pc:sldChg chg="modSp">
        <pc:chgData name="Valentin PUZILEWICZ" userId="S::valentin.puzilewicz@totalenergies.com::72e2bd9e-9f41-4d04-9cf2-a9e6dd8bf152" providerId="AD" clId="Web-{4BEEA949-09F3-443D-B8DF-3AF5AD189C13}" dt="2022-05-31T14:41:21.154" v="947" actId="14100"/>
        <pc:sldMkLst>
          <pc:docMk/>
          <pc:sldMk cId="1653488446" sldId="506"/>
        </pc:sldMkLst>
        <pc:spChg chg="mod">
          <ac:chgData name="Valentin PUZILEWICZ" userId="S::valentin.puzilewicz@totalenergies.com::72e2bd9e-9f41-4d04-9cf2-a9e6dd8bf152" providerId="AD" clId="Web-{4BEEA949-09F3-443D-B8DF-3AF5AD189C13}" dt="2022-05-31T14:41:21.154" v="947" actId="14100"/>
          <ac:spMkLst>
            <pc:docMk/>
            <pc:sldMk cId="1653488446" sldId="506"/>
            <ac:spMk id="24" creationId="{56C28A9D-2CBB-4FE1-BA7F-BA3CC496CD60}"/>
          </ac:spMkLst>
        </pc:spChg>
      </pc:sldChg>
      <pc:sldChg chg="modSp ord">
        <pc:chgData name="Valentin PUZILEWICZ" userId="S::valentin.puzilewicz@totalenergies.com::72e2bd9e-9f41-4d04-9cf2-a9e6dd8bf152" providerId="AD" clId="Web-{4BEEA949-09F3-443D-B8DF-3AF5AD189C13}" dt="2022-05-31T14:36:02.459" v="798" actId="20577"/>
        <pc:sldMkLst>
          <pc:docMk/>
          <pc:sldMk cId="1344841894" sldId="508"/>
        </pc:sldMkLst>
        <pc:spChg chg="mod">
          <ac:chgData name="Valentin PUZILEWICZ" userId="S::valentin.puzilewicz@totalenergies.com::72e2bd9e-9f41-4d04-9cf2-a9e6dd8bf152" providerId="AD" clId="Web-{4BEEA949-09F3-443D-B8DF-3AF5AD189C13}" dt="2022-05-31T14:35:48.818" v="786" actId="14100"/>
          <ac:spMkLst>
            <pc:docMk/>
            <pc:sldMk cId="1344841894" sldId="508"/>
            <ac:spMk id="24" creationId="{56C28A9D-2CBB-4FE1-BA7F-BA3CC496CD60}"/>
          </ac:spMkLst>
        </pc:spChg>
        <pc:spChg chg="mod">
          <ac:chgData name="Valentin PUZILEWICZ" userId="S::valentin.puzilewicz@totalenergies.com::72e2bd9e-9f41-4d04-9cf2-a9e6dd8bf152" providerId="AD" clId="Web-{4BEEA949-09F3-443D-B8DF-3AF5AD189C13}" dt="2022-05-31T14:36:02.459" v="798" actId="20577"/>
          <ac:spMkLst>
            <pc:docMk/>
            <pc:sldMk cId="1344841894" sldId="508"/>
            <ac:spMk id="25" creationId="{C21C68D4-EDD1-4905-BE0D-155C96CD047C}"/>
          </ac:spMkLst>
        </pc:spChg>
      </pc:sldChg>
      <pc:sldChg chg="del">
        <pc:chgData name="Valentin PUZILEWICZ" userId="S::valentin.puzilewicz@totalenergies.com::72e2bd9e-9f41-4d04-9cf2-a9e6dd8bf152" providerId="AD" clId="Web-{4BEEA949-09F3-443D-B8DF-3AF5AD189C13}" dt="2022-05-31T13:52:11.329" v="7"/>
        <pc:sldMkLst>
          <pc:docMk/>
          <pc:sldMk cId="3924568809" sldId="509"/>
        </pc:sldMkLst>
      </pc:sldChg>
    </pc:docChg>
  </pc:docChgLst>
  <pc:docChgLst>
    <pc:chgData name="Elisa MENIVAL" userId="29e0efbb-d697-4f27-839d-da3c6d46affb" providerId="ADAL" clId="{7D0B9069-38F8-40C6-9E51-72E4F040031D}"/>
    <pc:docChg chg="undo redo custSel modSld">
      <pc:chgData name="Elisa MENIVAL" userId="29e0efbb-d697-4f27-839d-da3c6d46affb" providerId="ADAL" clId="{7D0B9069-38F8-40C6-9E51-72E4F040031D}" dt="2022-05-31T15:25:43.018" v="186" actId="20577"/>
      <pc:docMkLst>
        <pc:docMk/>
      </pc:docMkLst>
      <pc:sldChg chg="modSp mod">
        <pc:chgData name="Elisa MENIVAL" userId="29e0efbb-d697-4f27-839d-da3c6d46affb" providerId="ADAL" clId="{7D0B9069-38F8-40C6-9E51-72E4F040031D}" dt="2022-05-31T15:25:43.018" v="186" actId="20577"/>
        <pc:sldMkLst>
          <pc:docMk/>
          <pc:sldMk cId="26560646" sldId="265"/>
        </pc:sldMkLst>
        <pc:spChg chg="mod">
          <ac:chgData name="Elisa MENIVAL" userId="29e0efbb-d697-4f27-839d-da3c6d46affb" providerId="ADAL" clId="{7D0B9069-38F8-40C6-9E51-72E4F040031D}" dt="2022-05-31T15:25:43.018" v="186" actId="20577"/>
          <ac:spMkLst>
            <pc:docMk/>
            <pc:sldMk cId="26560646" sldId="265"/>
            <ac:spMk id="8" creationId="{5FD6C8E4-DF9B-FE26-3DC2-E0E47E3DE221}"/>
          </ac:spMkLst>
        </pc:spChg>
      </pc:sldChg>
      <pc:sldChg chg="modSp mod">
        <pc:chgData name="Elisa MENIVAL" userId="29e0efbb-d697-4f27-839d-da3c6d46affb" providerId="ADAL" clId="{7D0B9069-38F8-40C6-9E51-72E4F040031D}" dt="2022-05-31T15:17:42.741" v="23" actId="20577"/>
        <pc:sldMkLst>
          <pc:docMk/>
          <pc:sldMk cId="762244795" sldId="491"/>
        </pc:sldMkLst>
        <pc:spChg chg="mod">
          <ac:chgData name="Elisa MENIVAL" userId="29e0efbb-d697-4f27-839d-da3c6d46affb" providerId="ADAL" clId="{7D0B9069-38F8-40C6-9E51-72E4F040031D}" dt="2022-05-31T15:17:42.741" v="23" actId="20577"/>
          <ac:spMkLst>
            <pc:docMk/>
            <pc:sldMk cId="762244795" sldId="491"/>
            <ac:spMk id="17" creationId="{EEB4D5EC-85BA-4BA0-8EF1-99B8304CC826}"/>
          </ac:spMkLst>
        </pc:spChg>
      </pc:sldChg>
      <pc:sldChg chg="modSp mod">
        <pc:chgData name="Elisa MENIVAL" userId="29e0efbb-d697-4f27-839d-da3c6d46affb" providerId="ADAL" clId="{7D0B9069-38F8-40C6-9E51-72E4F040031D}" dt="2022-05-31T15:18:02.317" v="26" actId="20577"/>
        <pc:sldMkLst>
          <pc:docMk/>
          <pc:sldMk cId="2226749072" sldId="492"/>
        </pc:sldMkLst>
        <pc:spChg chg="mod">
          <ac:chgData name="Elisa MENIVAL" userId="29e0efbb-d697-4f27-839d-da3c6d46affb" providerId="ADAL" clId="{7D0B9069-38F8-40C6-9E51-72E4F040031D}" dt="2022-05-31T15:18:02.317" v="26" actId="20577"/>
          <ac:spMkLst>
            <pc:docMk/>
            <pc:sldMk cId="2226749072" sldId="492"/>
            <ac:spMk id="24" creationId="{56C28A9D-2CBB-4FE1-BA7F-BA3CC496CD60}"/>
          </ac:spMkLst>
        </pc:spChg>
      </pc:sldChg>
      <pc:sldChg chg="modSp mod">
        <pc:chgData name="Elisa MENIVAL" userId="29e0efbb-d697-4f27-839d-da3c6d46affb" providerId="ADAL" clId="{7D0B9069-38F8-40C6-9E51-72E4F040031D}" dt="2022-05-31T15:19:33.162" v="31" actId="5793"/>
        <pc:sldMkLst>
          <pc:docMk/>
          <pc:sldMk cId="1114380549" sldId="493"/>
        </pc:sldMkLst>
        <pc:spChg chg="mod">
          <ac:chgData name="Elisa MENIVAL" userId="29e0efbb-d697-4f27-839d-da3c6d46affb" providerId="ADAL" clId="{7D0B9069-38F8-40C6-9E51-72E4F040031D}" dt="2022-05-31T15:19:33.162" v="31" actId="5793"/>
          <ac:spMkLst>
            <pc:docMk/>
            <pc:sldMk cId="1114380549" sldId="493"/>
            <ac:spMk id="16" creationId="{9C9A0C81-63F6-40E9-B362-D7FC21D606B5}"/>
          </ac:spMkLst>
        </pc:spChg>
      </pc:sldChg>
      <pc:sldChg chg="modSp mod">
        <pc:chgData name="Elisa MENIVAL" userId="29e0efbb-d697-4f27-839d-da3c6d46affb" providerId="ADAL" clId="{7D0B9069-38F8-40C6-9E51-72E4F040031D}" dt="2022-05-31T15:20:08.139" v="43" actId="27636"/>
        <pc:sldMkLst>
          <pc:docMk/>
          <pc:sldMk cId="2995751902" sldId="496"/>
        </pc:sldMkLst>
        <pc:spChg chg="mod">
          <ac:chgData name="Elisa MENIVAL" userId="29e0efbb-d697-4f27-839d-da3c6d46affb" providerId="ADAL" clId="{7D0B9069-38F8-40C6-9E51-72E4F040031D}" dt="2022-05-31T15:20:08.139" v="43" actId="27636"/>
          <ac:spMkLst>
            <pc:docMk/>
            <pc:sldMk cId="2995751902" sldId="496"/>
            <ac:spMk id="24" creationId="{56C28A9D-2CBB-4FE1-BA7F-BA3CC496CD60}"/>
          </ac:spMkLst>
        </pc:spChg>
      </pc:sldChg>
      <pc:sldChg chg="modSp mod">
        <pc:chgData name="Elisa MENIVAL" userId="29e0efbb-d697-4f27-839d-da3c6d46affb" providerId="ADAL" clId="{7D0B9069-38F8-40C6-9E51-72E4F040031D}" dt="2022-05-31T15:22:25.051" v="103" actId="20577"/>
        <pc:sldMkLst>
          <pc:docMk/>
          <pc:sldMk cId="3252969910" sldId="500"/>
        </pc:sldMkLst>
        <pc:spChg chg="mod">
          <ac:chgData name="Elisa MENIVAL" userId="29e0efbb-d697-4f27-839d-da3c6d46affb" providerId="ADAL" clId="{7D0B9069-38F8-40C6-9E51-72E4F040031D}" dt="2022-05-31T15:22:25.051" v="103" actId="20577"/>
          <ac:spMkLst>
            <pc:docMk/>
            <pc:sldMk cId="3252969910" sldId="500"/>
            <ac:spMk id="16" creationId="{9C9A0C81-63F6-40E9-B362-D7FC21D606B5}"/>
          </ac:spMkLst>
        </pc:spChg>
        <pc:spChg chg="mod">
          <ac:chgData name="Elisa MENIVAL" userId="29e0efbb-d697-4f27-839d-da3c6d46affb" providerId="ADAL" clId="{7D0B9069-38F8-40C6-9E51-72E4F040031D}" dt="2022-05-31T15:22:02.265" v="81" actId="20577"/>
          <ac:spMkLst>
            <pc:docMk/>
            <pc:sldMk cId="3252969910" sldId="500"/>
            <ac:spMk id="17" creationId="{C703E7EE-51EE-42B2-AE07-391C8131804E}"/>
          </ac:spMkLst>
        </pc:spChg>
      </pc:sldChg>
      <pc:sldChg chg="modSp mod">
        <pc:chgData name="Elisa MENIVAL" userId="29e0efbb-d697-4f27-839d-da3c6d46affb" providerId="ADAL" clId="{7D0B9069-38F8-40C6-9E51-72E4F040031D}" dt="2022-05-31T15:23:36.670" v="166" actId="20577"/>
        <pc:sldMkLst>
          <pc:docMk/>
          <pc:sldMk cId="2033544352" sldId="501"/>
        </pc:sldMkLst>
        <pc:spChg chg="mod">
          <ac:chgData name="Elisa MENIVAL" userId="29e0efbb-d697-4f27-839d-da3c6d46affb" providerId="ADAL" clId="{7D0B9069-38F8-40C6-9E51-72E4F040031D}" dt="2022-05-31T15:23:36.670" v="166" actId="20577"/>
          <ac:spMkLst>
            <pc:docMk/>
            <pc:sldMk cId="2033544352" sldId="501"/>
            <ac:spMk id="17" creationId="{C703E7EE-51EE-42B2-AE07-391C8131804E}"/>
          </ac:spMkLst>
        </pc:spChg>
      </pc:sldChg>
      <pc:sldChg chg="modSp mod">
        <pc:chgData name="Elisa MENIVAL" userId="29e0efbb-d697-4f27-839d-da3c6d46affb" providerId="ADAL" clId="{7D0B9069-38F8-40C6-9E51-72E4F040031D}" dt="2022-05-31T15:25:18.520" v="180" actId="14100"/>
        <pc:sldMkLst>
          <pc:docMk/>
          <pc:sldMk cId="1653488446" sldId="506"/>
        </pc:sldMkLst>
        <pc:spChg chg="mod">
          <ac:chgData name="Elisa MENIVAL" userId="29e0efbb-d697-4f27-839d-da3c6d46affb" providerId="ADAL" clId="{7D0B9069-38F8-40C6-9E51-72E4F040031D}" dt="2022-05-31T15:25:18.520" v="180" actId="14100"/>
          <ac:spMkLst>
            <pc:docMk/>
            <pc:sldMk cId="1653488446" sldId="506"/>
            <ac:spMk id="24" creationId="{56C28A9D-2CBB-4FE1-BA7F-BA3CC496CD60}"/>
          </ac:spMkLst>
        </pc:spChg>
      </pc:sldChg>
      <pc:sldChg chg="modSp mod">
        <pc:chgData name="Elisa MENIVAL" userId="29e0efbb-d697-4f27-839d-da3c6d46affb" providerId="ADAL" clId="{7D0B9069-38F8-40C6-9E51-72E4F040031D}" dt="2022-05-31T15:21:37.789" v="64" actId="20577"/>
        <pc:sldMkLst>
          <pc:docMk/>
          <pc:sldMk cId="1725710219" sldId="507"/>
        </pc:sldMkLst>
        <pc:spChg chg="mod">
          <ac:chgData name="Elisa MENIVAL" userId="29e0efbb-d697-4f27-839d-da3c6d46affb" providerId="ADAL" clId="{7D0B9069-38F8-40C6-9E51-72E4F040031D}" dt="2022-05-31T15:21:37.789" v="64" actId="20577"/>
          <ac:spMkLst>
            <pc:docMk/>
            <pc:sldMk cId="1725710219" sldId="507"/>
            <ac:spMk id="17" creationId="{C703E7EE-51EE-42B2-AE07-391C8131804E}"/>
          </ac:spMkLst>
        </pc:spChg>
      </pc:sldChg>
      <pc:sldChg chg="modSp mod">
        <pc:chgData name="Elisa MENIVAL" userId="29e0efbb-d697-4f27-839d-da3c6d46affb" providerId="ADAL" clId="{7D0B9069-38F8-40C6-9E51-72E4F040031D}" dt="2022-05-31T15:23:12.213" v="148" actId="20577"/>
        <pc:sldMkLst>
          <pc:docMk/>
          <pc:sldMk cId="1344841894" sldId="508"/>
        </pc:sldMkLst>
        <pc:spChg chg="mod">
          <ac:chgData name="Elisa MENIVAL" userId="29e0efbb-d697-4f27-839d-da3c6d46affb" providerId="ADAL" clId="{7D0B9069-38F8-40C6-9E51-72E4F040031D}" dt="2022-05-31T15:22:58.892" v="138" actId="1076"/>
          <ac:spMkLst>
            <pc:docMk/>
            <pc:sldMk cId="1344841894" sldId="508"/>
            <ac:spMk id="24" creationId="{56C28A9D-2CBB-4FE1-BA7F-BA3CC496CD60}"/>
          </ac:spMkLst>
        </pc:spChg>
        <pc:spChg chg="mod">
          <ac:chgData name="Elisa MENIVAL" userId="29e0efbb-d697-4f27-839d-da3c6d46affb" providerId="ADAL" clId="{7D0B9069-38F8-40C6-9E51-72E4F040031D}" dt="2022-05-31T15:23:12.213" v="148" actId="20577"/>
          <ac:spMkLst>
            <pc:docMk/>
            <pc:sldMk cId="1344841894" sldId="508"/>
            <ac:spMk id="25" creationId="{C21C68D4-EDD1-4905-BE0D-155C96CD047C}"/>
          </ac:spMkLst>
        </pc:spChg>
      </pc:sldChg>
    </pc:docChg>
  </pc:docChgLst>
  <pc:docChgLst>
    <pc:chgData name="Maëlle RICHARD" userId="S::maelle.richard@external.totalenergies.com::7c70e4e5-a1c4-4d2a-b6c5-00db6427139f" providerId="AD" clId="Web-{B4F17C59-6E27-4883-8187-B0C145337BE2}"/>
    <pc:docChg chg="modSld">
      <pc:chgData name="Maëlle RICHARD" userId="S::maelle.richard@external.totalenergies.com::7c70e4e5-a1c4-4d2a-b6c5-00db6427139f" providerId="AD" clId="Web-{B4F17C59-6E27-4883-8187-B0C145337BE2}" dt="2022-05-31T15:07:21.165" v="192" actId="20577"/>
      <pc:docMkLst>
        <pc:docMk/>
      </pc:docMkLst>
      <pc:sldChg chg="modSp">
        <pc:chgData name="Maëlle RICHARD" userId="S::maelle.richard@external.totalenergies.com::7c70e4e5-a1c4-4d2a-b6c5-00db6427139f" providerId="AD" clId="Web-{B4F17C59-6E27-4883-8187-B0C145337BE2}" dt="2022-05-31T15:05:44.959" v="191" actId="20577"/>
        <pc:sldMkLst>
          <pc:docMk/>
          <pc:sldMk cId="26560646" sldId="265"/>
        </pc:sldMkLst>
        <pc:spChg chg="mod">
          <ac:chgData name="Maëlle RICHARD" userId="S::maelle.richard@external.totalenergies.com::7c70e4e5-a1c4-4d2a-b6c5-00db6427139f" providerId="AD" clId="Web-{B4F17C59-6E27-4883-8187-B0C145337BE2}" dt="2022-05-31T15:05:44.959" v="191" actId="20577"/>
          <ac:spMkLst>
            <pc:docMk/>
            <pc:sldMk cId="26560646" sldId="265"/>
            <ac:spMk id="4" creationId="{ECB4DE08-9F83-41F5-5C2A-9F23E73F41ED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3:20.658" v="163" actId="20577"/>
        <pc:sldMkLst>
          <pc:docMk/>
          <pc:sldMk cId="1114380549" sldId="493"/>
        </pc:sldMkLst>
        <pc:spChg chg="mod">
          <ac:chgData name="Maëlle RICHARD" userId="S::maelle.richard@external.totalenergies.com::7c70e4e5-a1c4-4d2a-b6c5-00db6427139f" providerId="AD" clId="Web-{B4F17C59-6E27-4883-8187-B0C145337BE2}" dt="2022-05-31T15:03:20.658" v="163" actId="20577"/>
          <ac:spMkLst>
            <pc:docMk/>
            <pc:sldMk cId="1114380549" sldId="493"/>
            <ac:spMk id="6" creationId="{B765193E-1144-317F-A012-F11E7E2CF592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3:38.893" v="167" actId="20577"/>
        <pc:sldMkLst>
          <pc:docMk/>
          <pc:sldMk cId="2995751902" sldId="496"/>
        </pc:sldMkLst>
        <pc:spChg chg="mod">
          <ac:chgData name="Maëlle RICHARD" userId="S::maelle.richard@external.totalenergies.com::7c70e4e5-a1c4-4d2a-b6c5-00db6427139f" providerId="AD" clId="Web-{B4F17C59-6E27-4883-8187-B0C145337BE2}" dt="2022-05-31T15:03:32.377" v="166" actId="20577"/>
          <ac:spMkLst>
            <pc:docMk/>
            <pc:sldMk cId="2995751902" sldId="496"/>
            <ac:spMk id="11" creationId="{04BED9D1-AFB8-4E80-DD5A-6EAAF01EAA72}"/>
          </ac:spMkLst>
        </pc:spChg>
        <pc:spChg chg="mod">
          <ac:chgData name="Maëlle RICHARD" userId="S::maelle.richard@external.totalenergies.com::7c70e4e5-a1c4-4d2a-b6c5-00db6427139f" providerId="AD" clId="Web-{B4F17C59-6E27-4883-8187-B0C145337BE2}" dt="2022-05-31T15:03:38.893" v="167" actId="20577"/>
          <ac:spMkLst>
            <pc:docMk/>
            <pc:sldMk cId="2995751902" sldId="496"/>
            <ac:spMk id="30" creationId="{C3056BDE-3880-4162-BB3D-F8A489EB8618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4:03.097" v="169" actId="20577"/>
        <pc:sldMkLst>
          <pc:docMk/>
          <pc:sldMk cId="2625294519" sldId="497"/>
        </pc:sldMkLst>
        <pc:spChg chg="mod">
          <ac:chgData name="Maëlle RICHARD" userId="S::maelle.richard@external.totalenergies.com::7c70e4e5-a1c4-4d2a-b6c5-00db6427139f" providerId="AD" clId="Web-{B4F17C59-6E27-4883-8187-B0C145337BE2}" dt="2022-05-31T14:58:01.025" v="86" actId="14100"/>
          <ac:spMkLst>
            <pc:docMk/>
            <pc:sldMk cId="2625294519" sldId="497"/>
            <ac:spMk id="3" creationId="{C1013A30-70E2-C52B-8E01-60C1CD60B1A1}"/>
          </ac:spMkLst>
        </pc:spChg>
        <pc:spChg chg="mod">
          <ac:chgData name="Maëlle RICHARD" userId="S::maelle.richard@external.totalenergies.com::7c70e4e5-a1c4-4d2a-b6c5-00db6427139f" providerId="AD" clId="Web-{B4F17C59-6E27-4883-8187-B0C145337BE2}" dt="2022-05-31T15:04:03.097" v="169" actId="20577"/>
          <ac:spMkLst>
            <pc:docMk/>
            <pc:sldMk cId="2625294519" sldId="497"/>
            <ac:spMk id="6" creationId="{B765193E-1144-317F-A012-F11E7E2CF592}"/>
          </ac:spMkLst>
        </pc:spChg>
        <pc:spChg chg="mod">
          <ac:chgData name="Maëlle RICHARD" userId="S::maelle.richard@external.totalenergies.com::7c70e4e5-a1c4-4d2a-b6c5-00db6427139f" providerId="AD" clId="Web-{B4F17C59-6E27-4883-8187-B0C145337BE2}" dt="2022-05-31T15:02:53.454" v="161" actId="20577"/>
          <ac:spMkLst>
            <pc:docMk/>
            <pc:sldMk cId="2625294519" sldId="497"/>
            <ac:spMk id="16" creationId="{9C9A0C81-63F6-40E9-B362-D7FC21D606B5}"/>
          </ac:spMkLst>
        </pc:spChg>
        <pc:spChg chg="mod">
          <ac:chgData name="Maëlle RICHARD" userId="S::maelle.richard@external.totalenergies.com::7c70e4e5-a1c4-4d2a-b6c5-00db6427139f" providerId="AD" clId="Web-{B4F17C59-6E27-4883-8187-B0C145337BE2}" dt="2022-05-31T14:57:04.414" v="80" actId="20577"/>
          <ac:spMkLst>
            <pc:docMk/>
            <pc:sldMk cId="2625294519" sldId="497"/>
            <ac:spMk id="17" creationId="{C703E7EE-51EE-42B2-AE07-391C8131804E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4:13.332" v="171" actId="20577"/>
        <pc:sldMkLst>
          <pc:docMk/>
          <pc:sldMk cId="3328823910" sldId="499"/>
        </pc:sldMkLst>
        <pc:spChg chg="mod">
          <ac:chgData name="Maëlle RICHARD" userId="S::maelle.richard@external.totalenergies.com::7c70e4e5-a1c4-4d2a-b6c5-00db6427139f" providerId="AD" clId="Web-{B4F17C59-6E27-4883-8187-B0C145337BE2}" dt="2022-05-31T15:04:13.332" v="171" actId="20577"/>
          <ac:spMkLst>
            <pc:docMk/>
            <pc:sldMk cId="3328823910" sldId="499"/>
            <ac:spMk id="6" creationId="{B765193E-1144-317F-A012-F11E7E2CF592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5:13.052" v="185" actId="20577"/>
        <pc:sldMkLst>
          <pc:docMk/>
          <pc:sldMk cId="3252969910" sldId="500"/>
        </pc:sldMkLst>
        <pc:spChg chg="mod">
          <ac:chgData name="Maëlle RICHARD" userId="S::maelle.richard@external.totalenergies.com::7c70e4e5-a1c4-4d2a-b6c5-00db6427139f" providerId="AD" clId="Web-{B4F17C59-6E27-4883-8187-B0C145337BE2}" dt="2022-05-31T15:05:13.052" v="185" actId="20577"/>
          <ac:spMkLst>
            <pc:docMk/>
            <pc:sldMk cId="3252969910" sldId="500"/>
            <ac:spMk id="8" creationId="{145F88F6-42B1-37B8-5561-FA077861D654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5:22.490" v="189" actId="20577"/>
        <pc:sldMkLst>
          <pc:docMk/>
          <pc:sldMk cId="2033544352" sldId="501"/>
        </pc:sldMkLst>
        <pc:spChg chg="mod">
          <ac:chgData name="Maëlle RICHARD" userId="S::maelle.richard@external.totalenergies.com::7c70e4e5-a1c4-4d2a-b6c5-00db6427139f" providerId="AD" clId="Web-{B4F17C59-6E27-4883-8187-B0C145337BE2}" dt="2022-05-31T15:05:22.490" v="189" actId="20577"/>
          <ac:spMkLst>
            <pc:docMk/>
            <pc:sldMk cId="2033544352" sldId="501"/>
            <ac:spMk id="6" creationId="{B765193E-1144-317F-A012-F11E7E2CF592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4:36.332" v="177" actId="20577"/>
        <pc:sldMkLst>
          <pc:docMk/>
          <pc:sldMk cId="3519044029" sldId="505"/>
        </pc:sldMkLst>
        <pc:spChg chg="mod">
          <ac:chgData name="Maëlle RICHARD" userId="S::maelle.richard@external.totalenergies.com::7c70e4e5-a1c4-4d2a-b6c5-00db6427139f" providerId="AD" clId="Web-{B4F17C59-6E27-4883-8187-B0C145337BE2}" dt="2022-05-31T15:04:36.332" v="177" actId="20577"/>
          <ac:spMkLst>
            <pc:docMk/>
            <pc:sldMk cId="3519044029" sldId="505"/>
            <ac:spMk id="11" creationId="{04BED9D1-AFB8-4E80-DD5A-6EAAF01EAA72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7:21.165" v="192" actId="20577"/>
        <pc:sldMkLst>
          <pc:docMk/>
          <pc:sldMk cId="1653488446" sldId="506"/>
        </pc:sldMkLst>
        <pc:spChg chg="mod">
          <ac:chgData name="Maëlle RICHARD" userId="S::maelle.richard@external.totalenergies.com::7c70e4e5-a1c4-4d2a-b6c5-00db6427139f" providerId="AD" clId="Web-{B4F17C59-6E27-4883-8187-B0C145337BE2}" dt="2022-05-31T15:07:21.165" v="192" actId="20577"/>
          <ac:spMkLst>
            <pc:docMk/>
            <pc:sldMk cId="1653488446" sldId="506"/>
            <ac:spMk id="11" creationId="{04BED9D1-AFB8-4E80-DD5A-6EAAF01EAA72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4:19.410" v="173" actId="20577"/>
        <pc:sldMkLst>
          <pc:docMk/>
          <pc:sldMk cId="1725710219" sldId="507"/>
        </pc:sldMkLst>
        <pc:spChg chg="mod">
          <ac:chgData name="Maëlle RICHARD" userId="S::maelle.richard@external.totalenergies.com::7c70e4e5-a1c4-4d2a-b6c5-00db6427139f" providerId="AD" clId="Web-{B4F17C59-6E27-4883-8187-B0C145337BE2}" dt="2022-05-31T15:04:19.410" v="173" actId="20577"/>
          <ac:spMkLst>
            <pc:docMk/>
            <pc:sldMk cId="1725710219" sldId="507"/>
            <ac:spMk id="6" creationId="{B765193E-1144-317F-A012-F11E7E2CF592}"/>
          </ac:spMkLst>
        </pc:spChg>
      </pc:sldChg>
      <pc:sldChg chg="modSp">
        <pc:chgData name="Maëlle RICHARD" userId="S::maelle.richard@external.totalenergies.com::7c70e4e5-a1c4-4d2a-b6c5-00db6427139f" providerId="AD" clId="Web-{B4F17C59-6E27-4883-8187-B0C145337BE2}" dt="2022-05-31T15:05:17.740" v="187" actId="20577"/>
        <pc:sldMkLst>
          <pc:docMk/>
          <pc:sldMk cId="1344841894" sldId="508"/>
        </pc:sldMkLst>
        <pc:spChg chg="mod">
          <ac:chgData name="Maëlle RICHARD" userId="S::maelle.richard@external.totalenergies.com::7c70e4e5-a1c4-4d2a-b6c5-00db6427139f" providerId="AD" clId="Web-{B4F17C59-6E27-4883-8187-B0C145337BE2}" dt="2022-05-31T15:05:17.740" v="187" actId="20577"/>
          <ac:spMkLst>
            <pc:docMk/>
            <pc:sldMk cId="1344841894" sldId="508"/>
            <ac:spMk id="11" creationId="{04BED9D1-AFB8-4E80-DD5A-6EAAF01EAA72}"/>
          </ac:spMkLst>
        </pc:spChg>
      </pc:sldChg>
    </pc:docChg>
  </pc:docChgLst>
  <pc:docChgLst>
    <pc:chgData name="Maëlle RICHARD" userId="S::maelle.richard@external.totalenergies.com::7c70e4e5-a1c4-4d2a-b6c5-00db6427139f" providerId="AD" clId="Web-{42914A05-421E-4054-832D-2729BFE80ED1}"/>
    <pc:docChg chg="addSld delSld modSld sldOrd">
      <pc:chgData name="Maëlle RICHARD" userId="S::maelle.richard@external.totalenergies.com::7c70e4e5-a1c4-4d2a-b6c5-00db6427139f" providerId="AD" clId="Web-{42914A05-421E-4054-832D-2729BFE80ED1}" dt="2022-05-31T14:38:49.752" v="1065"/>
      <pc:docMkLst>
        <pc:docMk/>
      </pc:docMkLst>
      <pc:sldChg chg="addSp modSp">
        <pc:chgData name="Maëlle RICHARD" userId="S::maelle.richard@external.totalenergies.com::7c70e4e5-a1c4-4d2a-b6c5-00db6427139f" providerId="AD" clId="Web-{42914A05-421E-4054-832D-2729BFE80ED1}" dt="2022-05-31T13:53:29.400" v="56" actId="20577"/>
        <pc:sldMkLst>
          <pc:docMk/>
          <pc:sldMk cId="2437114401" sldId="256"/>
        </pc:sldMkLst>
        <pc:spChg chg="add mod">
          <ac:chgData name="Maëlle RICHARD" userId="S::maelle.richard@external.totalenergies.com::7c70e4e5-a1c4-4d2a-b6c5-00db6427139f" providerId="AD" clId="Web-{42914A05-421E-4054-832D-2729BFE80ED1}" dt="2022-05-31T13:53:29.400" v="56" actId="20577"/>
          <ac:spMkLst>
            <pc:docMk/>
            <pc:sldMk cId="2437114401" sldId="256"/>
            <ac:spMk id="2" creationId="{F5D9F176-A36D-B9C6-A7FC-02D6A8D69F0E}"/>
          </ac:spMkLst>
        </pc:spChg>
        <pc:spChg chg="mod">
          <ac:chgData name="Maëlle RICHARD" userId="S::maelle.richard@external.totalenergies.com::7c70e4e5-a1c4-4d2a-b6c5-00db6427139f" providerId="AD" clId="Web-{42914A05-421E-4054-832D-2729BFE80ED1}" dt="2022-05-31T13:51:05.458" v="3" actId="1076"/>
          <ac:spMkLst>
            <pc:docMk/>
            <pc:sldMk cId="2437114401" sldId="256"/>
            <ac:spMk id="5" creationId="{D5872D53-5BC7-BE9E-5EED-E83F540D7536}"/>
          </ac:spMkLst>
        </pc:spChg>
        <pc:spChg chg="mod">
          <ac:chgData name="Maëlle RICHARD" userId="S::maelle.richard@external.totalenergies.com::7c70e4e5-a1c4-4d2a-b6c5-00db6427139f" providerId="AD" clId="Web-{42914A05-421E-4054-832D-2729BFE80ED1}" dt="2022-05-31T13:51:09.818" v="4" actId="1076"/>
          <ac:spMkLst>
            <pc:docMk/>
            <pc:sldMk cId="2437114401" sldId="256"/>
            <ac:spMk id="12" creationId="{94375640-B8FB-4393-B98B-246053FEF011}"/>
          </ac:spMkLst>
        </pc:spChg>
        <pc:spChg chg="mod">
          <ac:chgData name="Maëlle RICHARD" userId="S::maelle.richard@external.totalenergies.com::7c70e4e5-a1c4-4d2a-b6c5-00db6427139f" providerId="AD" clId="Web-{42914A05-421E-4054-832D-2729BFE80ED1}" dt="2022-05-31T13:51:13.083" v="5" actId="1076"/>
          <ac:spMkLst>
            <pc:docMk/>
            <pc:sldMk cId="2437114401" sldId="256"/>
            <ac:spMk id="30" creationId="{31807D04-FA88-BD50-B451-2DEF2129DBB2}"/>
          </ac:spMkLst>
        </pc:spChg>
      </pc:sldChg>
      <pc:sldChg chg="add del">
        <pc:chgData name="Maëlle RICHARD" userId="S::maelle.richard@external.totalenergies.com::7c70e4e5-a1c4-4d2a-b6c5-00db6427139f" providerId="AD" clId="Web-{42914A05-421E-4054-832D-2729BFE80ED1}" dt="2022-05-31T13:50:56.333" v="2"/>
        <pc:sldMkLst>
          <pc:docMk/>
          <pc:sldMk cId="3509044219" sldId="490"/>
        </pc:sldMkLst>
      </pc:sldChg>
      <pc:sldChg chg="modSp">
        <pc:chgData name="Maëlle RICHARD" userId="S::maelle.richard@external.totalenergies.com::7c70e4e5-a1c4-4d2a-b6c5-00db6427139f" providerId="AD" clId="Web-{42914A05-421E-4054-832D-2729BFE80ED1}" dt="2022-05-31T14:18:31.709" v="345" actId="20577"/>
        <pc:sldMkLst>
          <pc:docMk/>
          <pc:sldMk cId="762244795" sldId="491"/>
        </pc:sldMkLst>
        <pc:spChg chg="mod">
          <ac:chgData name="Maëlle RICHARD" userId="S::maelle.richard@external.totalenergies.com::7c70e4e5-a1c4-4d2a-b6c5-00db6427139f" providerId="AD" clId="Web-{42914A05-421E-4054-832D-2729BFE80ED1}" dt="2022-05-31T13:53:37.790" v="67" actId="20577"/>
          <ac:spMkLst>
            <pc:docMk/>
            <pc:sldMk cId="762244795" sldId="491"/>
            <ac:spMk id="2" creationId="{AD8A00A7-FCCD-4C63-803B-EED5CFC3F808}"/>
          </ac:spMkLst>
        </pc:spChg>
        <pc:spChg chg="mod">
          <ac:chgData name="Maëlle RICHARD" userId="S::maelle.richard@external.totalenergies.com::7c70e4e5-a1c4-4d2a-b6c5-00db6427139f" providerId="AD" clId="Web-{42914A05-421E-4054-832D-2729BFE80ED1}" dt="2022-05-31T14:18:31.709" v="345" actId="20577"/>
          <ac:spMkLst>
            <pc:docMk/>
            <pc:sldMk cId="762244795" sldId="491"/>
            <ac:spMk id="17" creationId="{EEB4D5EC-85BA-4BA0-8EF1-99B8304CC826}"/>
          </ac:spMkLst>
        </pc:spChg>
      </pc:sldChg>
      <pc:sldChg chg="modSp">
        <pc:chgData name="Maëlle RICHARD" userId="S::maelle.richard@external.totalenergies.com::7c70e4e5-a1c4-4d2a-b6c5-00db6427139f" providerId="AD" clId="Web-{42914A05-421E-4054-832D-2729BFE80ED1}" dt="2022-05-31T14:21:14.228" v="395" actId="20577"/>
        <pc:sldMkLst>
          <pc:docMk/>
          <pc:sldMk cId="2226749072" sldId="492"/>
        </pc:sldMkLst>
        <pc:spChg chg="mod">
          <ac:chgData name="Maëlle RICHARD" userId="S::maelle.richard@external.totalenergies.com::7c70e4e5-a1c4-4d2a-b6c5-00db6427139f" providerId="AD" clId="Web-{42914A05-421E-4054-832D-2729BFE80ED1}" dt="2022-05-31T14:19:40.663" v="347" actId="20577"/>
          <ac:spMkLst>
            <pc:docMk/>
            <pc:sldMk cId="2226749072" sldId="492"/>
            <ac:spMk id="24" creationId="{56C28A9D-2CBB-4FE1-BA7F-BA3CC496CD60}"/>
          </ac:spMkLst>
        </pc:spChg>
        <pc:spChg chg="mod">
          <ac:chgData name="Maëlle RICHARD" userId="S::maelle.richard@external.totalenergies.com::7c70e4e5-a1c4-4d2a-b6c5-00db6427139f" providerId="AD" clId="Web-{42914A05-421E-4054-832D-2729BFE80ED1}" dt="2022-05-31T14:21:14.228" v="395" actId="20577"/>
          <ac:spMkLst>
            <pc:docMk/>
            <pc:sldMk cId="2226749072" sldId="492"/>
            <ac:spMk id="25" creationId="{C21C68D4-EDD1-4905-BE0D-155C96CD047C}"/>
          </ac:spMkLst>
        </pc:spChg>
      </pc:sldChg>
      <pc:sldChg chg="modSp">
        <pc:chgData name="Maëlle RICHARD" userId="S::maelle.richard@external.totalenergies.com::7c70e4e5-a1c4-4d2a-b6c5-00db6427139f" providerId="AD" clId="Web-{42914A05-421E-4054-832D-2729BFE80ED1}" dt="2022-05-31T14:38:42.408" v="1063" actId="20577"/>
        <pc:sldMkLst>
          <pc:docMk/>
          <pc:sldMk cId="1114380549" sldId="493"/>
        </pc:sldMkLst>
        <pc:spChg chg="mod">
          <ac:chgData name="Maëlle RICHARD" userId="S::maelle.richard@external.totalenergies.com::7c70e4e5-a1c4-4d2a-b6c5-00db6427139f" providerId="AD" clId="Web-{42914A05-421E-4054-832D-2729BFE80ED1}" dt="2022-05-31T14:38:42.408" v="1063" actId="20577"/>
          <ac:spMkLst>
            <pc:docMk/>
            <pc:sldMk cId="1114380549" sldId="493"/>
            <ac:spMk id="16" creationId="{9C9A0C81-63F6-40E9-B362-D7FC21D606B5}"/>
          </ac:spMkLst>
        </pc:spChg>
        <pc:spChg chg="mod">
          <ac:chgData name="Maëlle RICHARD" userId="S::maelle.richard@external.totalenergies.com::7c70e4e5-a1c4-4d2a-b6c5-00db6427139f" providerId="AD" clId="Web-{42914A05-421E-4054-832D-2729BFE80ED1}" dt="2022-05-31T14:22:45.418" v="433" actId="14100"/>
          <ac:spMkLst>
            <pc:docMk/>
            <pc:sldMk cId="1114380549" sldId="493"/>
            <ac:spMk id="17" creationId="{C703E7EE-51EE-42B2-AE07-391C8131804E}"/>
          </ac:spMkLst>
        </pc:spChg>
      </pc:sldChg>
      <pc:sldChg chg="del">
        <pc:chgData name="Maëlle RICHARD" userId="S::maelle.richard@external.totalenergies.com::7c70e4e5-a1c4-4d2a-b6c5-00db6427139f" providerId="AD" clId="Web-{42914A05-421E-4054-832D-2729BFE80ED1}" dt="2022-05-31T14:38:47.018" v="1064"/>
        <pc:sldMkLst>
          <pc:docMk/>
          <pc:sldMk cId="1539665663" sldId="494"/>
        </pc:sldMkLst>
      </pc:sldChg>
      <pc:sldChg chg="del">
        <pc:chgData name="Maëlle RICHARD" userId="S::maelle.richard@external.totalenergies.com::7c70e4e5-a1c4-4d2a-b6c5-00db6427139f" providerId="AD" clId="Web-{42914A05-421E-4054-832D-2729BFE80ED1}" dt="2022-05-31T14:38:49.752" v="1065"/>
        <pc:sldMkLst>
          <pc:docMk/>
          <pc:sldMk cId="2773277558" sldId="495"/>
        </pc:sldMkLst>
      </pc:sldChg>
      <pc:sldChg chg="ord">
        <pc:chgData name="Maëlle RICHARD" userId="S::maelle.richard@external.totalenergies.com::7c70e4e5-a1c4-4d2a-b6c5-00db6427139f" providerId="AD" clId="Web-{42914A05-421E-4054-832D-2729BFE80ED1}" dt="2022-05-31T13:52:51.367" v="26"/>
        <pc:sldMkLst>
          <pc:docMk/>
          <pc:sldMk cId="1174817195" sldId="503"/>
        </pc:sldMkLst>
      </pc:sldChg>
      <pc:sldChg chg="ord">
        <pc:chgData name="Maëlle RICHARD" userId="S::maelle.richard@external.totalenergies.com::7c70e4e5-a1c4-4d2a-b6c5-00db6427139f" providerId="AD" clId="Web-{42914A05-421E-4054-832D-2729BFE80ED1}" dt="2022-05-31T13:53:07.368" v="27"/>
        <pc:sldMkLst>
          <pc:docMk/>
          <pc:sldMk cId="1725710219" sldId="5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614CAE6-BFFC-44D9-B589-0D037404D9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08E2BC-021C-40B7-90F3-4B68AD2B71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2EC88-F953-4BD6-A688-3279E9A6E67A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F619B7-E80F-4357-A079-8385235264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27D7F4-CEC4-4BC4-A31D-0DEAAFB986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5B5C3-2E1E-4008-9B77-C67FFE77B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4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9E9D-AF7B-45D0-B389-3AE92F6B3F8A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DE3DE-59D0-436E-9643-2C33BA4042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46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88000" indent="-144000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32000" indent="-144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76000" indent="-144000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88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7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0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5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516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51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07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71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89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7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1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1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52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4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117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177BB-C340-43F6-9F80-E555581662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D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7D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uverture/photo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428B724-DB01-A8F0-8573-3ED3F970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733" y="3600000"/>
            <a:ext cx="5953267" cy="487361"/>
          </a:xfrm>
        </p:spPr>
        <p:txBody>
          <a:bodyPr/>
          <a:lstStyle>
            <a:lvl1pPr>
              <a:defRPr sz="2300"/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B881790-4F96-D4BA-BE16-841C0593A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734" y="4032000"/>
            <a:ext cx="5953266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9C2502-FA9D-793F-FD8F-A89D2D67E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s G/Texte D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798" y="1684800"/>
            <a:ext cx="5400000" cy="4545697"/>
          </a:xfrm>
          <a:solidFill>
            <a:srgbClr val="F9F9F9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16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D7122EB-80F8-4B20-E493-C9E2CC5AD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79" y="705549"/>
            <a:ext cx="9720000" cy="5184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18894-7E71-E37B-8128-31408457D9C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9899" y="1685750"/>
            <a:ext cx="5616000" cy="4546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113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G/Contenu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280" y="1684800"/>
            <a:ext cx="5616000" cy="45456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9" y="242844"/>
            <a:ext cx="9720000" cy="516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D7122EB-80F8-4B20-E493-C9E2CC5A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79" y="705549"/>
            <a:ext cx="9720000" cy="5184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18894-7E71-E37B-8128-31408457D9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00800" y="1685750"/>
            <a:ext cx="5400000" cy="4546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0225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G fond gris/Contenu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280" y="1684800"/>
            <a:ext cx="5616000" cy="4545697"/>
          </a:xfrm>
          <a:solidFill>
            <a:srgbClr val="F9F9F9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 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9" y="242844"/>
            <a:ext cx="9720000" cy="516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D7122EB-80F8-4B20-E493-C9E2CC5A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79" y="705549"/>
            <a:ext cx="9720000" cy="5184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18894-7E71-E37B-8128-31408457D9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00800" y="1685750"/>
            <a:ext cx="5400000" cy="4546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4295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7410358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accent6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400" y="2876400"/>
            <a:ext cx="7410358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 </a:t>
            </a:r>
          </a:p>
        </p:txBody>
      </p:sp>
    </p:spTree>
    <p:extLst>
      <p:ext uri="{BB962C8B-B14F-4D97-AF65-F5344CB8AC3E}">
        <p14:creationId xmlns:p14="http://schemas.microsoft.com/office/powerpoint/2010/main" val="3741331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3D30D6-5712-44A8-87A9-67750D40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2F511C-AE30-47A8-8C9B-F0B33753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83651C-CEAD-5089-3EC5-02DCEB367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9" y="242844"/>
            <a:ext cx="9720000" cy="5184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ABF2E08-0AA2-CE02-7D5A-6D3F77AE9C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79" y="705549"/>
            <a:ext cx="9720000" cy="5184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41353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95B091-68ED-45A4-957C-92BBA754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361BE1-6536-48FB-BC11-166BC54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555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6000" y="3443853"/>
            <a:ext cx="8280000" cy="2160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 </a:t>
            </a:r>
          </a:p>
        </p:txBody>
      </p:sp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252DC095-3FCB-4D74-EC0F-060E8F06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6680" y="6449983"/>
            <a:ext cx="36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5" name="Espace réservé du numéro de diapositive 7">
            <a:extLst>
              <a:ext uri="{FF2B5EF4-FFF2-40B4-BE49-F238E27FC236}">
                <a16:creationId xmlns:a16="http://schemas.microsoft.com/office/drawing/2014/main" id="{71268D36-B153-056A-347E-B2BCB799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08" y="6449983"/>
            <a:ext cx="576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96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000" y="3443853"/>
            <a:ext cx="8280000" cy="2160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6">
            <a:extLst>
              <a:ext uri="{FF2B5EF4-FFF2-40B4-BE49-F238E27FC236}">
                <a16:creationId xmlns:a16="http://schemas.microsoft.com/office/drawing/2014/main" id="{252DC095-3FCB-4D74-EC0F-060E8F06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6680" y="6449983"/>
            <a:ext cx="36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Journée mondiale de l'environnement - 10 juin 2022</a:t>
            </a:r>
          </a:p>
        </p:txBody>
      </p:sp>
      <p:sp>
        <p:nvSpPr>
          <p:cNvPr id="5" name="Espace réservé du numéro de diapositive 7">
            <a:extLst>
              <a:ext uri="{FF2B5EF4-FFF2-40B4-BE49-F238E27FC236}">
                <a16:creationId xmlns:a16="http://schemas.microsoft.com/office/drawing/2014/main" id="{71268D36-B153-056A-347E-B2BCB799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008" y="6449983"/>
            <a:ext cx="576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96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250" y="6377940"/>
            <a:ext cx="3903294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889" y="6377940"/>
            <a:ext cx="2805492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82412" y="6377940"/>
            <a:ext cx="2805492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60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341" y="666437"/>
            <a:ext cx="7091757" cy="3399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341" y="1003201"/>
            <a:ext cx="393980" cy="407018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4107" y="1003201"/>
            <a:ext cx="393991" cy="407018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606" y="4897144"/>
            <a:ext cx="6311209" cy="17623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58" y="705565"/>
            <a:ext cx="6450541" cy="104858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142" y="705564"/>
            <a:ext cx="403007" cy="419157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58" y="1751757"/>
            <a:ext cx="6450541" cy="105097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58" y="2800339"/>
            <a:ext cx="6450541" cy="105097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358" y="3848921"/>
            <a:ext cx="6450541" cy="1048222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4577250" y="693236"/>
            <a:ext cx="6857421" cy="4204230"/>
          </a:xfrm>
          <a:custGeom>
            <a:avLst/>
            <a:gdLst/>
            <a:ahLst/>
            <a:cxnLst/>
            <a:rect l="l" t="t" r="r" b="b"/>
            <a:pathLst>
              <a:path w="7514590" h="5313680">
                <a:moveTo>
                  <a:pt x="0" y="5313286"/>
                </a:moveTo>
                <a:lnTo>
                  <a:pt x="7514031" y="5313286"/>
                </a:lnTo>
                <a:lnTo>
                  <a:pt x="7514031" y="0"/>
                </a:lnTo>
                <a:lnTo>
                  <a:pt x="0" y="0"/>
                </a:lnTo>
                <a:lnTo>
                  <a:pt x="0" y="5313286"/>
                </a:lnTo>
                <a:close/>
              </a:path>
            </a:pathLst>
          </a:custGeom>
          <a:ln w="46151">
            <a:solidFill>
              <a:srgbClr val="000103"/>
            </a:solidFill>
          </a:ln>
        </p:spPr>
        <p:txBody>
          <a:bodyPr wrap="square" lIns="0" tIns="0" rIns="0" bIns="0" rtlCol="0"/>
          <a:lstStyle/>
          <a:p>
            <a:endParaRPr sz="1424"/>
          </a:p>
        </p:txBody>
      </p:sp>
      <p:pic>
        <p:nvPicPr>
          <p:cNvPr id="26" name="bg object 2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15" y="614966"/>
            <a:ext cx="988289" cy="8128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8334" y="1625976"/>
            <a:ext cx="10581125" cy="671230"/>
          </a:xfrm>
          <a:prstGeom prst="rect">
            <a:avLst/>
          </a:prstGeom>
        </p:spPr>
        <p:txBody>
          <a:bodyPr lIns="0" tIns="0" rIns="0" bIns="0"/>
          <a:lstStyle>
            <a:lvl1pPr>
              <a:defRPr sz="1978" b="1" i="0">
                <a:solidFill>
                  <a:srgbClr val="2F3234"/>
                </a:solidFill>
                <a:latin typeface="Futura"/>
                <a:cs typeface="Futu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890" y="1577340"/>
            <a:ext cx="10978015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250" y="6377940"/>
            <a:ext cx="3903294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889" y="6377940"/>
            <a:ext cx="2805492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412" y="6377940"/>
            <a:ext cx="2805492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18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uverture/photo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BEF610-D81A-694F-7411-16E778CE35B6}"/>
              </a:ext>
            </a:extLst>
          </p:cNvPr>
          <p:cNvSpPr/>
          <p:nvPr userDrawn="1"/>
        </p:nvSpPr>
        <p:spPr>
          <a:xfrm>
            <a:off x="0" y="0"/>
            <a:ext cx="749104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428B724-DB01-A8F0-8573-3ED3F970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974" y="3318640"/>
            <a:ext cx="4300026" cy="725815"/>
          </a:xfrm>
        </p:spPr>
        <p:txBody>
          <a:bodyPr/>
          <a:lstStyle>
            <a:lvl1pPr>
              <a:defRPr sz="2300"/>
            </a:lvl1pPr>
          </a:lstStyle>
          <a:p>
            <a:r>
              <a:rPr lang="fr-FR"/>
              <a:t>Modifiez le style </a:t>
            </a:r>
            <a:br>
              <a:rPr lang="fr-FR"/>
            </a:br>
            <a:r>
              <a:rPr lang="fr-FR"/>
              <a:t>du titre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B881790-4F96-D4BA-BE16-841C0593A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91974" y="4053094"/>
            <a:ext cx="4300025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</a:t>
            </a:r>
            <a:br>
              <a:rPr lang="fr-FR"/>
            </a:br>
            <a:r>
              <a:rPr lang="fr-FR"/>
              <a:t>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218046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085D08-C2F3-20EA-055F-B026C6F51E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Journée mondiale de l'environnement - 10 juin 2022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E83B4A-50FF-0906-085D-231C25875D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21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78D7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E3AE9F-FC67-4B69-EBBA-692C1B0A931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Journée mondiale de l'environnement - 10 juin 2022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32DE0A-82D9-90B6-8269-23769A2E53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927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7410358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4400" y="2876400"/>
            <a:ext cx="7410358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41331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uverture/photo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428B724-DB01-A8F0-8573-3ED3F9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733" y="3600000"/>
            <a:ext cx="5953267" cy="487361"/>
          </a:xfrm>
        </p:spPr>
        <p:txBody>
          <a:bodyPr/>
          <a:lstStyle>
            <a:lvl1pPr>
              <a:defRPr sz="23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B881790-4F96-D4BA-BE16-841C0593A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734" y="4032000"/>
            <a:ext cx="5953266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</a:t>
            </a:r>
            <a:br>
              <a:rPr lang="fr-FR"/>
            </a:br>
            <a:r>
              <a:rPr lang="fr-FR"/>
              <a:t>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9C2502-FA9D-793F-FD8F-A89D2D67E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2158" y="2664109"/>
            <a:ext cx="8367583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1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82158" y="3768700"/>
            <a:ext cx="8367584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accent6"/>
                </a:solidFill>
                <a:latin typeface="Gotham Rounded Book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707" y="1131674"/>
            <a:ext cx="2799452" cy="2130315"/>
          </a:xfrm>
        </p:spPr>
        <p:txBody>
          <a:bodyPr>
            <a:noAutofit/>
          </a:bodyPr>
          <a:lstStyle>
            <a:lvl1pPr marL="0" indent="0" algn="r">
              <a:buNone/>
              <a:defRPr sz="160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N.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B8392-9F0D-47B8-8F1D-D057C53A9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EDA01-DE85-4E9D-A6E0-28AA131E78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690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N°1 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742" y="3430800"/>
            <a:ext cx="1116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accent6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741" y="4662000"/>
            <a:ext cx="11160000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742" y="1490400"/>
            <a:ext cx="396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N.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F998AE-8A5A-2AAD-1429-ACC84EA45F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37DAA3-A83A-91F6-1EC6-6BE69916F14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936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78D7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accent6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E3AE9F-FC67-4B69-EBBA-692C1B0A931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32DE0A-82D9-90B6-8269-23769A2E53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927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3FA18DAD-43C7-439C-AEB4-182FDEF42A9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rgbClr val="78D7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Picture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90C7237F-FD39-40C9-B915-D4BC62A3B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5F48EF-CBAD-4F80-B069-72AECAEC07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199" y="242844"/>
            <a:ext cx="3960000" cy="1008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2E5E77-B9BB-94BE-C4E5-FA285A8FA78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E8B17D-AF72-CE5C-2E37-1AF2D45BF58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488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1686653"/>
            <a:ext cx="11268000" cy="45456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9" y="242844"/>
            <a:ext cx="9720000" cy="516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D7122EB-80F8-4B20-E493-C9E2CC5A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79" y="705549"/>
            <a:ext cx="9720000" cy="5184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5500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085D08-C2F3-20EA-055F-B026C6F51E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E83B4A-50FF-0906-085D-231C25875D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21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s G/Text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798" y="1686653"/>
            <a:ext cx="5400000" cy="45456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9" y="242844"/>
            <a:ext cx="9720000" cy="516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Change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D7122EB-80F8-4B20-E493-C9E2CC5A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879" y="705549"/>
            <a:ext cx="9720000" cy="5184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3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Change </a:t>
            </a:r>
            <a:r>
              <a:rPr lang="fr-FR" err="1"/>
              <a:t>subtitle</a:t>
            </a:r>
            <a:r>
              <a:rPr lang="fr-FR"/>
              <a:t> style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118894-7E71-E37B-8128-31408457D9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69899" y="1685750"/>
            <a:ext cx="5616000" cy="4546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Change </a:t>
            </a:r>
            <a:r>
              <a:rPr lang="fr-FR" err="1"/>
              <a:t>text</a:t>
            </a:r>
            <a:r>
              <a:rPr lang="fr-FR"/>
              <a:t> style</a:t>
            </a:r>
          </a:p>
          <a:p>
            <a:pPr lvl="1"/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Level</a:t>
            </a:r>
            <a:r>
              <a:rPr lang="fr-FR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1843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Change master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Change master </a:t>
            </a:r>
            <a:r>
              <a:rPr lang="fr-FR" err="1"/>
              <a:t>text</a:t>
            </a:r>
            <a:r>
              <a:rPr lang="fr-FR"/>
              <a:t> slides</a:t>
            </a:r>
          </a:p>
          <a:p>
            <a:pPr lvl="1"/>
            <a:r>
              <a:rPr lang="fr-FR"/>
              <a:t>Second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World Environment Day - June 10, 2022</a:t>
            </a:r>
            <a:endParaRPr lang="fr-FR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0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5" r:id="rId2"/>
    <p:sldLayoutId id="2147483702" r:id="rId3"/>
    <p:sldLayoutId id="2147483721" r:id="rId4"/>
    <p:sldLayoutId id="2147483722" r:id="rId5"/>
    <p:sldLayoutId id="2147483724" r:id="rId6"/>
    <p:sldLayoutId id="2147483704" r:id="rId7"/>
    <p:sldLayoutId id="2147483723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09" r:id="rId14"/>
    <p:sldLayoutId id="2147483710" r:id="rId15"/>
    <p:sldLayoutId id="2147483712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Journée mondiale de l'environnement - 10 juin 2022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0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6" r:id="rId2"/>
    <p:sldLayoutId id="2147483725" r:id="rId3"/>
    <p:sldLayoutId id="2147483729" r:id="rId4"/>
    <p:sldLayoutId id="2147483728" r:id="rId5"/>
    <p:sldLayoutId id="2147483727" r:id="rId6"/>
    <p:sldLayoutId id="2147483731" r:id="rId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5872D53-5BC7-BE9E-5EED-E83F540D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858" y="2504625"/>
            <a:ext cx="5953267" cy="487361"/>
          </a:xfrm>
        </p:spPr>
        <p:txBody>
          <a:bodyPr/>
          <a:lstStyle/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Day</a:t>
            </a:r>
            <a:br>
              <a:rPr lang="fr-FR"/>
            </a:br>
            <a:endParaRPr lang="fr-FR"/>
          </a:p>
        </p:txBody>
      </p:sp>
      <p:sp>
        <p:nvSpPr>
          <p:cNvPr id="12" name="Sous-titre 11">
            <a:extLst>
              <a:ext uri="{FF2B5EF4-FFF2-40B4-BE49-F238E27FC236}">
                <a16:creationId xmlns:a16="http://schemas.microsoft.com/office/drawing/2014/main" id="{94375640-B8FB-4393-B98B-246053FEF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9859" y="3016000"/>
            <a:ext cx="5953266" cy="828000"/>
          </a:xfrm>
        </p:spPr>
        <p:txBody>
          <a:bodyPr/>
          <a:lstStyle/>
          <a:p>
            <a:r>
              <a:rPr lang="fr-FR"/>
              <a:t>June 10, 2022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1807D04-FA88-BD50-B451-2DEF2129DBB2}"/>
              </a:ext>
            </a:extLst>
          </p:cNvPr>
          <p:cNvSpPr txBox="1"/>
          <p:nvPr/>
        </p:nvSpPr>
        <p:spPr>
          <a:xfrm>
            <a:off x="6349859" y="3429466"/>
            <a:ext cx="59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err="1"/>
              <a:t>Protecting</a:t>
            </a:r>
            <a:r>
              <a:rPr lang="fr-FR"/>
              <a:t> </a:t>
            </a:r>
            <a:r>
              <a:rPr lang="fr-FR" err="1"/>
              <a:t>biodiversity</a:t>
            </a:r>
            <a:r>
              <a:rPr lang="fr-FR"/>
              <a:t> </a:t>
            </a:r>
            <a:r>
              <a:rPr lang="fr-FR" err="1"/>
              <a:t>is</a:t>
            </a:r>
            <a:r>
              <a:rPr lang="fr-FR"/>
              <a:t> </a:t>
            </a:r>
            <a:r>
              <a:rPr lang="fr-FR" err="1"/>
              <a:t>our</a:t>
            </a:r>
            <a:r>
              <a:rPr lang="fr-FR"/>
              <a:t> collective </a:t>
            </a:r>
            <a:r>
              <a:rPr lang="fr-FR" err="1"/>
              <a:t>responsibility</a:t>
            </a:r>
            <a:r>
              <a:rPr lang="fr-FR"/>
              <a:t>.</a:t>
            </a:r>
          </a:p>
          <a:p>
            <a:pPr algn="l"/>
            <a:r>
              <a:rPr lang="fr-FR" b="1" err="1">
                <a:latin typeface="+mj-lt"/>
              </a:rPr>
              <a:t>Together</a:t>
            </a:r>
            <a:r>
              <a:rPr lang="fr-FR" b="1">
                <a:latin typeface="+mj-lt"/>
              </a:rPr>
              <a:t>, </a:t>
            </a:r>
            <a:r>
              <a:rPr lang="fr-FR" b="1" err="1">
                <a:latin typeface="+mj-lt"/>
              </a:rPr>
              <a:t>let’s</a:t>
            </a:r>
            <a:r>
              <a:rPr lang="fr-FR" b="1">
                <a:latin typeface="+mj-lt"/>
              </a:rPr>
              <a:t> </a:t>
            </a:r>
            <a:r>
              <a:rPr lang="fr-FR" b="1" err="1">
                <a:latin typeface="+mj-lt"/>
              </a:rPr>
              <a:t>act</a:t>
            </a:r>
            <a:r>
              <a:rPr lang="fr-FR" b="1">
                <a:latin typeface="+mj-lt"/>
              </a:rPr>
              <a:t> </a:t>
            </a:r>
            <a:r>
              <a:rPr lang="fr-FR" b="1" err="1">
                <a:latin typeface="+mj-lt"/>
              </a:rPr>
              <a:t>daily</a:t>
            </a:r>
            <a:r>
              <a:rPr lang="fr-FR" b="1">
                <a:latin typeface="+mj-lt"/>
              </a:rPr>
              <a:t> to </a:t>
            </a:r>
            <a:r>
              <a:rPr lang="fr-FR" b="1" err="1">
                <a:latin typeface="+mj-lt"/>
              </a:rPr>
              <a:t>protect</a:t>
            </a:r>
            <a:r>
              <a:rPr lang="fr-FR" b="1">
                <a:latin typeface="+mj-lt"/>
              </a:rPr>
              <a:t> </a:t>
            </a:r>
            <a:r>
              <a:rPr lang="fr-FR" b="1" err="1">
                <a:latin typeface="+mj-lt"/>
              </a:rPr>
              <a:t>it</a:t>
            </a:r>
            <a:r>
              <a:rPr lang="fr-FR" b="1">
                <a:latin typeface="+mj-lt"/>
              </a:rPr>
              <a:t>.</a:t>
            </a:r>
          </a:p>
        </p:txBody>
      </p:sp>
      <p:sp>
        <p:nvSpPr>
          <p:cNvPr id="2" name="Titre 4">
            <a:extLst>
              <a:ext uri="{FF2B5EF4-FFF2-40B4-BE49-F238E27FC236}">
                <a16:creationId xmlns:a16="http://schemas.microsoft.com/office/drawing/2014/main" id="{F5D9F176-A36D-B9C6-A7FC-02D6A8D69F0E}"/>
              </a:ext>
            </a:extLst>
          </p:cNvPr>
          <p:cNvSpPr txBox="1">
            <a:spLocks/>
          </p:cNvSpPr>
          <p:nvPr/>
        </p:nvSpPr>
        <p:spPr>
          <a:xfrm>
            <a:off x="6349858" y="4751659"/>
            <a:ext cx="5177413" cy="4873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err="1">
                <a:solidFill>
                  <a:srgbClr val="78D700"/>
                </a:solidFill>
                <a:cs typeface="Arial"/>
              </a:rPr>
              <a:t>Ideas</a:t>
            </a:r>
            <a:r>
              <a:rPr lang="fr-FR" b="1">
                <a:solidFill>
                  <a:srgbClr val="78D700"/>
                </a:solidFill>
                <a:cs typeface="Arial"/>
              </a:rPr>
              <a:t> of </a:t>
            </a:r>
            <a:r>
              <a:rPr lang="fr-FR" b="1" err="1">
                <a:solidFill>
                  <a:srgbClr val="78D700"/>
                </a:solidFill>
                <a:cs typeface="Arial"/>
              </a:rPr>
              <a:t>activities</a:t>
            </a:r>
            <a:r>
              <a:rPr lang="fr-FR" b="1">
                <a:solidFill>
                  <a:srgbClr val="78D700"/>
                </a:solidFill>
                <a:cs typeface="Arial"/>
              </a:rPr>
              <a:t> </a:t>
            </a:r>
            <a:r>
              <a:rPr lang="fr-FR" b="1" err="1">
                <a:solidFill>
                  <a:srgbClr val="78D700"/>
                </a:solidFill>
                <a:cs typeface="Arial"/>
              </a:rPr>
              <a:t>that</a:t>
            </a:r>
            <a:r>
              <a:rPr lang="fr-FR" b="1">
                <a:solidFill>
                  <a:srgbClr val="78D700"/>
                </a:solidFill>
                <a:cs typeface="Arial"/>
              </a:rPr>
              <a:t> can </a:t>
            </a:r>
            <a:r>
              <a:rPr lang="fr-FR" b="1" err="1">
                <a:solidFill>
                  <a:srgbClr val="78D700"/>
                </a:solidFill>
                <a:cs typeface="Arial"/>
              </a:rPr>
              <a:t>be</a:t>
            </a:r>
            <a:r>
              <a:rPr lang="fr-FR" b="1">
                <a:solidFill>
                  <a:srgbClr val="78D700"/>
                </a:solidFill>
                <a:cs typeface="Arial"/>
              </a:rPr>
              <a:t> </a:t>
            </a:r>
            <a:r>
              <a:rPr lang="fr-FR" b="1" err="1">
                <a:solidFill>
                  <a:srgbClr val="78D700"/>
                </a:solidFill>
                <a:cs typeface="Arial"/>
              </a:rPr>
              <a:t>implemented</a:t>
            </a:r>
            <a:r>
              <a:rPr lang="fr-FR" b="1">
                <a:solidFill>
                  <a:srgbClr val="78D700"/>
                </a:solidFill>
                <a:cs typeface="Arial"/>
              </a:rPr>
              <a:t> on sites </a:t>
            </a:r>
          </a:p>
        </p:txBody>
      </p:sp>
    </p:spTree>
    <p:extLst>
      <p:ext uri="{BB962C8B-B14F-4D97-AF65-F5344CB8AC3E}">
        <p14:creationId xmlns:p14="http://schemas.microsoft.com/office/powerpoint/2010/main" val="2437114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arbre, herbe, extérieur, ciel&#10;&#10;Description générée automatiquement">
            <a:extLst>
              <a:ext uri="{FF2B5EF4-FFF2-40B4-BE49-F238E27FC236}">
                <a16:creationId xmlns:a16="http://schemas.microsoft.com/office/drawing/2014/main" id="{3C942DB0-CAF5-EC9C-A329-6AE98543400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35111" r="14908"/>
          <a:stretch/>
        </p:blipFill>
        <p:spPr>
          <a:xfrm>
            <a:off x="20" y="1"/>
            <a:ext cx="6093740" cy="6857999"/>
          </a:xfrm>
          <a:noFill/>
        </p:spPr>
      </p:pic>
      <p:sp>
        <p:nvSpPr>
          <p:cNvPr id="24" name="Titre 5">
            <a:extLst>
              <a:ext uri="{FF2B5EF4-FFF2-40B4-BE49-F238E27FC236}">
                <a16:creationId xmlns:a16="http://schemas.microsoft.com/office/drawing/2014/main" id="{56C28A9D-2CBB-4FE1-BA7F-BA3CC496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3200"/>
              <a:t>Organisation of </a:t>
            </a:r>
            <a:r>
              <a:rPr lang="fr-FR" sz="3200" err="1"/>
              <a:t>outdoor</a:t>
            </a:r>
            <a:r>
              <a:rPr lang="fr-FR" sz="3200"/>
              <a:t> </a:t>
            </a:r>
            <a:r>
              <a:rPr lang="fr-FR" sz="3200" err="1"/>
              <a:t>visits</a:t>
            </a:r>
            <a:r>
              <a:rPr lang="fr-FR" sz="3200"/>
              <a:t> &amp; use of apps</a:t>
            </a:r>
          </a:p>
          <a:p>
            <a:endParaRPr lang="fr-FR" sz="2700"/>
          </a:p>
          <a:p>
            <a:endParaRPr lang="fr-FR" sz="2700"/>
          </a:p>
          <a:p>
            <a:endParaRPr lang="fr-FR" sz="270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C21C68D4-EDD1-4905-BE0D-155C96CD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200" y="4529441"/>
            <a:ext cx="5400000" cy="900000"/>
          </a:xfrm>
        </p:spPr>
        <p:txBody>
          <a:bodyPr anchor="t">
            <a:normAutofit/>
          </a:bodyPr>
          <a:lstStyle/>
          <a:p>
            <a:r>
              <a:rPr lang="fr-FR" sz="2000" err="1">
                <a:ea typeface="+mn-lt"/>
                <a:cs typeface="+mn-lt"/>
              </a:rPr>
              <a:t>Take</a:t>
            </a:r>
            <a:r>
              <a:rPr lang="fr-FR" sz="2000">
                <a:ea typeface="+mn-lt"/>
                <a:cs typeface="+mn-lt"/>
              </a:rPr>
              <a:t> the time to </a:t>
            </a:r>
            <a:r>
              <a:rPr lang="fr-FR" sz="2000" err="1">
                <a:ea typeface="+mn-lt"/>
                <a:cs typeface="+mn-lt"/>
              </a:rPr>
              <a:t>get</a:t>
            </a:r>
            <a:r>
              <a:rPr lang="fr-FR" sz="2000">
                <a:ea typeface="+mn-lt"/>
                <a:cs typeface="+mn-lt"/>
              </a:rPr>
              <a:t> out and </a:t>
            </a:r>
            <a:r>
              <a:rPr lang="fr-FR" sz="2000" err="1">
                <a:ea typeface="+mn-lt"/>
                <a:cs typeface="+mn-lt"/>
              </a:rPr>
              <a:t>discover</a:t>
            </a:r>
            <a:r>
              <a:rPr lang="fr-FR" sz="2000">
                <a:ea typeface="+mn-lt"/>
                <a:cs typeface="+mn-lt"/>
              </a:rPr>
              <a:t> </a:t>
            </a:r>
            <a:r>
              <a:rPr lang="fr-FR" sz="2000" err="1">
                <a:ea typeface="+mn-lt"/>
                <a:cs typeface="+mn-lt"/>
              </a:rPr>
              <a:t>your</a:t>
            </a:r>
            <a:r>
              <a:rPr lang="fr-FR" sz="2000">
                <a:ea typeface="+mn-lt"/>
                <a:cs typeface="+mn-lt"/>
              </a:rPr>
              <a:t> </a:t>
            </a:r>
            <a:r>
              <a:rPr lang="fr-FR" sz="2000" err="1">
                <a:ea typeface="+mn-lt"/>
                <a:cs typeface="+mn-lt"/>
              </a:rPr>
              <a:t>environment</a:t>
            </a:r>
            <a:r>
              <a:rPr lang="fr-FR" sz="2000">
                <a:ea typeface="+mn-lt"/>
                <a:cs typeface="+mn-lt"/>
              </a:rPr>
              <a:t> and </a:t>
            </a:r>
            <a:r>
              <a:rPr lang="fr-FR" sz="2000" err="1">
                <a:ea typeface="+mn-lt"/>
                <a:cs typeface="+mn-lt"/>
              </a:rPr>
              <a:t>take</a:t>
            </a:r>
            <a:r>
              <a:rPr lang="fr-FR" sz="2000">
                <a:ea typeface="+mn-lt"/>
                <a:cs typeface="+mn-lt"/>
              </a:rPr>
              <a:t> care of </a:t>
            </a:r>
            <a:r>
              <a:rPr lang="fr-FR" sz="2000" err="1">
                <a:ea typeface="+mn-lt"/>
                <a:cs typeface="+mn-lt"/>
              </a:rPr>
              <a:t>it</a:t>
            </a:r>
            <a:endParaRPr lang="fr-FR" err="1"/>
          </a:p>
          <a:p>
            <a:endParaRPr lang="fr-FR"/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D702FD13-8058-4625-9933-EB62A1A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200" y="1490400"/>
            <a:ext cx="5400000" cy="1872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2500"/>
              <a:t>03.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C51D3C6-35B2-9B26-0452-D18E1D25E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578" y="6523200"/>
            <a:ext cx="10800" cy="100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BED9D1-AFB8-4E80-DD5A-6EAAF01EAA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56680" y="6449983"/>
            <a:ext cx="3600000" cy="252000"/>
          </a:xfrm>
        </p:spPr>
        <p:txBody>
          <a:bodyPr anchor="ctr">
            <a:normAutofit/>
          </a:bodyPr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C3056BDE-3880-4162-BB3D-F8A489EB86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19008" y="6449983"/>
            <a:ext cx="576000" cy="252000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fld id="{975A587B-5814-4D9B-9598-FE9CB954CB01}" type="slidenum">
              <a:rPr lang="fr-FR" noProof="0" smtClean="0"/>
              <a:pPr lvl="0">
                <a:spcAft>
                  <a:spcPts val="600"/>
                </a:spcAft>
              </a:pPr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190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79" y="1181851"/>
            <a:ext cx="11268000" cy="22991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fr-FR" err="1">
                <a:ea typeface="+mn-lt"/>
                <a:cs typeface="+mn-lt"/>
              </a:rPr>
              <a:t>Visits</a:t>
            </a:r>
            <a:r>
              <a:rPr lang="fr-FR">
                <a:ea typeface="+mn-lt"/>
                <a:cs typeface="+mn-lt"/>
              </a:rPr>
              <a:t> to </a:t>
            </a:r>
            <a:r>
              <a:rPr lang="fr-FR" err="1">
                <a:ea typeface="+mn-lt"/>
                <a:cs typeface="+mn-lt"/>
              </a:rPr>
              <a:t>beekeeping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farms</a:t>
            </a:r>
            <a:r>
              <a:rPr lang="fr-FR">
                <a:ea typeface="+mn-lt"/>
                <a:cs typeface="+mn-lt"/>
              </a:rPr>
              <a:t> in the </a:t>
            </a:r>
            <a:r>
              <a:rPr lang="fr-FR" err="1">
                <a:ea typeface="+mn-lt"/>
                <a:cs typeface="+mn-lt"/>
              </a:rPr>
              <a:t>region</a:t>
            </a:r>
            <a:endParaRPr lang="fr-FR"/>
          </a:p>
          <a:p>
            <a:pPr marL="179705" indent="-179705"/>
            <a:r>
              <a:rPr lang="fr-FR" err="1">
                <a:ea typeface="+mn-lt"/>
                <a:cs typeface="+mn-lt"/>
              </a:rPr>
              <a:t>Visits</a:t>
            </a:r>
            <a:r>
              <a:rPr lang="fr-FR">
                <a:ea typeface="+mn-lt"/>
                <a:cs typeface="+mn-lt"/>
              </a:rPr>
              <a:t> to </a:t>
            </a:r>
            <a:r>
              <a:rPr lang="fr-FR" err="1">
                <a:ea typeface="+mn-lt"/>
                <a:cs typeface="+mn-lt"/>
              </a:rPr>
              <a:t>museums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that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promote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biodiversity</a:t>
            </a:r>
            <a:endParaRPr lang="fr-FR"/>
          </a:p>
          <a:p>
            <a:pPr marL="179705" indent="-179705"/>
            <a:r>
              <a:rPr lang="fr-FR">
                <a:ea typeface="+mn-lt"/>
                <a:cs typeface="+mn-lt"/>
              </a:rPr>
              <a:t>Discovery of the use of applications to help </a:t>
            </a:r>
            <a:r>
              <a:rPr lang="fr-FR" err="1">
                <a:ea typeface="+mn-lt"/>
                <a:cs typeface="+mn-lt"/>
              </a:rPr>
              <a:t>recognize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biodiversity</a:t>
            </a:r>
            <a:endParaRPr lang="fr-FR"/>
          </a:p>
          <a:p>
            <a:pPr marL="179705" indent="-179705"/>
            <a:r>
              <a:rPr lang="fr-FR" err="1">
                <a:ea typeface="+mn-lt"/>
                <a:cs typeface="+mn-lt"/>
              </a:rPr>
              <a:t>Educational</a:t>
            </a:r>
            <a:r>
              <a:rPr lang="fr-FR">
                <a:ea typeface="+mn-lt"/>
                <a:cs typeface="+mn-lt"/>
              </a:rPr>
              <a:t> outings </a:t>
            </a:r>
            <a:r>
              <a:rPr lang="fr-FR" err="1">
                <a:ea typeface="+mn-lt"/>
                <a:cs typeface="+mn-lt"/>
              </a:rPr>
              <a:t>around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biodiversity</a:t>
            </a:r>
            <a:r>
              <a:rPr lang="fr-FR">
                <a:ea typeface="+mn-lt"/>
                <a:cs typeface="+mn-lt"/>
              </a:rPr>
              <a:t> issues (</a:t>
            </a:r>
            <a:r>
              <a:rPr lang="fr-FR" err="1">
                <a:ea typeface="+mn-lt"/>
                <a:cs typeface="+mn-lt"/>
              </a:rPr>
              <a:t>hikes</a:t>
            </a:r>
            <a:r>
              <a:rPr lang="fr-FR">
                <a:ea typeface="+mn-lt"/>
                <a:cs typeface="+mn-lt"/>
              </a:rPr>
              <a:t>)</a:t>
            </a:r>
          </a:p>
          <a:p>
            <a:pPr marL="179705" indent="-179705"/>
            <a:r>
              <a:rPr lang="fr-FR">
                <a:ea typeface="+mn-lt"/>
                <a:cs typeface="+mn-lt"/>
              </a:rPr>
              <a:t>Waste collection </a:t>
            </a:r>
            <a:r>
              <a:rPr lang="fr-FR" err="1">
                <a:ea typeface="+mn-lt"/>
                <a:cs typeface="+mn-lt"/>
              </a:rPr>
              <a:t>around</a:t>
            </a:r>
            <a:r>
              <a:rPr lang="fr-FR">
                <a:ea typeface="+mn-lt"/>
                <a:cs typeface="+mn-lt"/>
              </a:rPr>
              <a:t> the site and/or </a:t>
            </a:r>
            <a:r>
              <a:rPr lang="fr-FR" err="1">
                <a:ea typeface="+mn-lt"/>
                <a:cs typeface="+mn-lt"/>
              </a:rPr>
              <a:t>plogging</a:t>
            </a:r>
            <a:r>
              <a:rPr lang="fr-FR">
                <a:ea typeface="+mn-lt"/>
                <a:cs typeface="+mn-lt"/>
              </a:rPr>
              <a:t>/</a:t>
            </a:r>
            <a:r>
              <a:rPr lang="fr-FR" err="1">
                <a:ea typeface="+mn-lt"/>
                <a:cs typeface="+mn-lt"/>
              </a:rPr>
              <a:t>eco</a:t>
            </a:r>
            <a:r>
              <a:rPr lang="fr-FR">
                <a:ea typeface="+mn-lt"/>
                <a:cs typeface="+mn-lt"/>
              </a:rPr>
              <a:t>-jogging </a:t>
            </a:r>
            <a:r>
              <a:rPr lang="fr-FR" err="1">
                <a:ea typeface="+mn-lt"/>
                <a:cs typeface="+mn-lt"/>
              </a:rPr>
              <a:t>activity</a:t>
            </a:r>
            <a:r>
              <a:rPr lang="fr-FR">
                <a:ea typeface="+mn-lt"/>
                <a:cs typeface="+mn-lt"/>
              </a:rPr>
              <a:t>: an </a:t>
            </a:r>
            <a:r>
              <a:rPr lang="fr-FR" err="1">
                <a:ea typeface="+mn-lt"/>
                <a:cs typeface="+mn-lt"/>
              </a:rPr>
              <a:t>activity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that</a:t>
            </a:r>
            <a:r>
              <a:rPr lang="fr-FR">
                <a:ea typeface="+mn-lt"/>
                <a:cs typeface="+mn-lt"/>
              </a:rPr>
              <a:t> combines jogging and </a:t>
            </a:r>
            <a:r>
              <a:rPr lang="fr-FR" err="1">
                <a:ea typeface="+mn-lt"/>
                <a:cs typeface="+mn-lt"/>
              </a:rPr>
              <a:t>waste</a:t>
            </a:r>
            <a:r>
              <a:rPr lang="fr-FR">
                <a:ea typeface="+mn-lt"/>
                <a:cs typeface="+mn-lt"/>
              </a:rPr>
              <a:t> collection </a:t>
            </a:r>
            <a:r>
              <a:rPr lang="fr-FR" err="1">
                <a:ea typeface="+mn-lt"/>
                <a:cs typeface="+mn-lt"/>
              </a:rPr>
              <a:t>during</a:t>
            </a:r>
            <a:r>
              <a:rPr lang="fr-FR">
                <a:ea typeface="+mn-lt"/>
                <a:cs typeface="+mn-lt"/>
              </a:rPr>
              <a:t> the lunch break</a:t>
            </a:r>
            <a:endParaRPr lang="fr-FR"/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458744"/>
            <a:ext cx="9720000" cy="639700"/>
          </a:xfrm>
        </p:spPr>
        <p:txBody>
          <a:bodyPr/>
          <a:lstStyle/>
          <a:p>
            <a:r>
              <a:rPr lang="fr-FR"/>
              <a:t>List of </a:t>
            </a:r>
            <a:r>
              <a:rPr lang="fr-FR" err="1"/>
              <a:t>outdoor</a:t>
            </a:r>
            <a:r>
              <a:rPr lang="fr-FR"/>
              <a:t> </a:t>
            </a:r>
            <a:r>
              <a:rPr lang="fr-FR" err="1"/>
              <a:t>activities</a:t>
            </a:r>
            <a:endParaRPr lang="fr-FR">
              <a:cs typeface="Arial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11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Journée mondiale de l'environnement - 10 juin 2022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69CBDEF-2FB0-08DE-DCDE-7399980C840A}"/>
              </a:ext>
            </a:extLst>
          </p:cNvPr>
          <p:cNvSpPr txBox="1">
            <a:spLocks/>
          </p:cNvSpPr>
          <p:nvPr/>
        </p:nvSpPr>
        <p:spPr>
          <a:xfrm>
            <a:off x="472377" y="3734095"/>
            <a:ext cx="9720000" cy="639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cap="none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List of applications useful to </a:t>
            </a:r>
            <a:r>
              <a:rPr lang="fr-FR" err="1"/>
              <a:t>identify</a:t>
            </a:r>
            <a:r>
              <a:rPr lang="fr-FR"/>
              <a:t> </a:t>
            </a:r>
            <a:r>
              <a:rPr lang="fr-FR" err="1"/>
              <a:t>biodiversity</a:t>
            </a:r>
            <a:r>
              <a:rPr lang="fr-FR"/>
              <a:t> </a:t>
            </a:r>
            <a:endParaRPr lang="fr-FR">
              <a:cs typeface="Arial"/>
            </a:endParaRPr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145F88F6-42B1-37B8-5561-FA077861D654}"/>
              </a:ext>
            </a:extLst>
          </p:cNvPr>
          <p:cNvSpPr txBox="1">
            <a:spLocks/>
          </p:cNvSpPr>
          <p:nvPr/>
        </p:nvSpPr>
        <p:spPr>
          <a:xfrm>
            <a:off x="470035" y="4738787"/>
            <a:ext cx="4622361" cy="1487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/>
            <a:r>
              <a:rPr lang="fr-FR">
                <a:cs typeface="Arial"/>
              </a:rPr>
              <a:t>SPIPOLL (</a:t>
            </a:r>
            <a:r>
              <a:rPr lang="fr-FR" err="1">
                <a:cs typeface="Arial"/>
              </a:rPr>
              <a:t>only</a:t>
            </a:r>
            <a:r>
              <a:rPr lang="fr-FR">
                <a:cs typeface="Arial"/>
              </a:rPr>
              <a:t> in french) </a:t>
            </a:r>
          </a:p>
          <a:p>
            <a:pPr marL="179705" indent="-179705"/>
            <a:r>
              <a:rPr lang="fr-FR" err="1">
                <a:cs typeface="Arial"/>
              </a:rPr>
              <a:t>PlantNET</a:t>
            </a:r>
            <a:endParaRPr lang="fr-FR">
              <a:cs typeface="Arial"/>
            </a:endParaRPr>
          </a:p>
          <a:p>
            <a:pPr marL="179705" indent="-179705"/>
            <a:r>
              <a:rPr lang="fr-FR" err="1">
                <a:cs typeface="Arial"/>
              </a:rPr>
              <a:t>BirdNET</a:t>
            </a:r>
            <a:r>
              <a:rPr lang="fr-FR">
                <a:cs typeface="Arial"/>
              </a:rPr>
              <a:t> </a:t>
            </a:r>
          </a:p>
          <a:p>
            <a:pPr marL="179705" indent="-179705"/>
            <a:r>
              <a:rPr lang="fr-FR">
                <a:cs typeface="Arial"/>
              </a:rPr>
              <a:t>Picture </a:t>
            </a:r>
            <a:r>
              <a:rPr lang="fr-FR" err="1">
                <a:cs typeface="Arial"/>
              </a:rPr>
              <a:t>Mushroom</a:t>
            </a:r>
            <a:r>
              <a:rPr lang="fr-FR">
                <a:cs typeface="Arial"/>
              </a:rPr>
              <a:t> </a:t>
            </a: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293C1E0F-911E-BDAD-6520-8A45BB69106E}"/>
              </a:ext>
            </a:extLst>
          </p:cNvPr>
          <p:cNvSpPr txBox="1">
            <a:spLocks/>
          </p:cNvSpPr>
          <p:nvPr/>
        </p:nvSpPr>
        <p:spPr>
          <a:xfrm>
            <a:off x="5194279" y="4707037"/>
            <a:ext cx="4622361" cy="1487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err="1">
                <a:ea typeface="+mn-lt"/>
                <a:cs typeface="+mn-lt"/>
              </a:rPr>
              <a:t>Tutorials</a:t>
            </a:r>
            <a:r>
              <a:rPr lang="fr-FR" b="1">
                <a:ea typeface="+mn-lt"/>
                <a:cs typeface="+mn-lt"/>
              </a:rPr>
              <a:t> are </a:t>
            </a:r>
            <a:r>
              <a:rPr lang="fr-FR" b="1" err="1">
                <a:ea typeface="+mn-lt"/>
                <a:cs typeface="+mn-lt"/>
              </a:rPr>
              <a:t>avalaible</a:t>
            </a:r>
            <a:r>
              <a:rPr lang="fr-FR" b="1">
                <a:ea typeface="+mn-lt"/>
                <a:cs typeface="+mn-lt"/>
              </a:rPr>
              <a:t> in the </a:t>
            </a:r>
            <a:r>
              <a:rPr lang="fr-FR" b="1" err="1">
                <a:ea typeface="+mn-lt"/>
                <a:cs typeface="+mn-lt"/>
              </a:rPr>
              <a:t>toolbox</a:t>
            </a:r>
            <a:r>
              <a:rPr lang="fr-FR" b="1">
                <a:ea typeface="+mn-lt"/>
                <a:cs typeface="+mn-lt"/>
              </a:rPr>
              <a:t>  </a:t>
            </a:r>
            <a:endParaRPr lang="fr-FR" b="1">
              <a:cs typeface="Arial"/>
            </a:endParaRPr>
          </a:p>
          <a:p>
            <a:pPr marL="0" indent="0">
              <a:buNone/>
            </a:pPr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9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personne, sport&#10;&#10;Description générée automatiquement">
            <a:extLst>
              <a:ext uri="{FF2B5EF4-FFF2-40B4-BE49-F238E27FC236}">
                <a16:creationId xmlns:a16="http://schemas.microsoft.com/office/drawing/2014/main" id="{C1A9FD8A-8176-804D-0D5E-FEE3A790A16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40" r="9748" b="-2"/>
          <a:stretch/>
        </p:blipFill>
        <p:spPr>
          <a:xfrm>
            <a:off x="20" y="1"/>
            <a:ext cx="6093740" cy="6857999"/>
          </a:xfrm>
          <a:noFill/>
        </p:spPr>
      </p:pic>
      <p:sp>
        <p:nvSpPr>
          <p:cNvPr id="24" name="Titre 5">
            <a:extLst>
              <a:ext uri="{FF2B5EF4-FFF2-40B4-BE49-F238E27FC236}">
                <a16:creationId xmlns:a16="http://schemas.microsoft.com/office/drawing/2014/main" id="{56C28A9D-2CBB-4FE1-BA7F-BA3CC496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856" y="3429000"/>
            <a:ext cx="5906144" cy="1152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3200"/>
              <a:t>Partnership </a:t>
            </a:r>
            <a:r>
              <a:rPr lang="fr-FR" sz="3200" err="1"/>
              <a:t>with</a:t>
            </a:r>
            <a:r>
              <a:rPr lang="fr-FR" sz="3200"/>
              <a:t> </a:t>
            </a:r>
            <a:r>
              <a:rPr lang="fr-FR" sz="3200" err="1"/>
              <a:t>organizations</a:t>
            </a:r>
            <a:r>
              <a:rPr lang="fr-FR" sz="3200"/>
              <a:t> and </a:t>
            </a:r>
            <a:r>
              <a:rPr lang="fr-FR" sz="3200" err="1"/>
              <a:t>universities</a:t>
            </a:r>
            <a:endParaRPr lang="fr-FR" sz="3200">
              <a:cs typeface="Arial"/>
            </a:endParaRPr>
          </a:p>
          <a:p>
            <a:endParaRPr lang="fr-FR" sz="2700"/>
          </a:p>
          <a:p>
            <a:endParaRPr lang="fr-FR" sz="2700"/>
          </a:p>
          <a:p>
            <a:endParaRPr lang="fr-FR" sz="2700"/>
          </a:p>
          <a:p>
            <a:endParaRPr lang="fr-FR" sz="270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C21C68D4-EDD1-4905-BE0D-155C96CD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8675" y="4650922"/>
            <a:ext cx="5400000" cy="900000"/>
          </a:xfrm>
        </p:spPr>
        <p:txBody>
          <a:bodyPr anchor="t">
            <a:normAutofit/>
          </a:bodyPr>
          <a:lstStyle/>
          <a:p>
            <a:r>
              <a:rPr lang="fr-FR" sz="2000" err="1">
                <a:ea typeface="+mn-lt"/>
                <a:cs typeface="+mn-lt"/>
              </a:rPr>
              <a:t>Involve</a:t>
            </a:r>
            <a:r>
              <a:rPr lang="fr-FR" sz="2000">
                <a:ea typeface="+mn-lt"/>
                <a:cs typeface="+mn-lt"/>
              </a:rPr>
              <a:t> </a:t>
            </a:r>
            <a:r>
              <a:rPr lang="fr-FR" sz="2000" err="1">
                <a:ea typeface="+mn-lt"/>
                <a:cs typeface="+mn-lt"/>
              </a:rPr>
              <a:t>external</a:t>
            </a:r>
            <a:r>
              <a:rPr lang="fr-FR" sz="2000">
                <a:ea typeface="+mn-lt"/>
                <a:cs typeface="+mn-lt"/>
              </a:rPr>
              <a:t> stakeholders near </a:t>
            </a:r>
            <a:r>
              <a:rPr lang="fr-FR" sz="2000" err="1">
                <a:ea typeface="+mn-lt"/>
                <a:cs typeface="+mn-lt"/>
              </a:rPr>
              <a:t>your</a:t>
            </a:r>
            <a:r>
              <a:rPr lang="fr-FR" sz="2000">
                <a:ea typeface="+mn-lt"/>
                <a:cs typeface="+mn-lt"/>
              </a:rPr>
              <a:t> site </a:t>
            </a:r>
            <a:r>
              <a:rPr lang="fr-FR" sz="2000" err="1">
                <a:ea typeface="+mn-lt"/>
                <a:cs typeface="+mn-lt"/>
              </a:rPr>
              <a:t>during</a:t>
            </a:r>
            <a:r>
              <a:rPr lang="fr-FR" sz="2000">
                <a:ea typeface="+mn-lt"/>
                <a:cs typeface="+mn-lt"/>
              </a:rPr>
              <a:t> </a:t>
            </a:r>
            <a:r>
              <a:rPr lang="fr-FR" sz="2000" err="1">
                <a:ea typeface="+mn-lt"/>
                <a:cs typeface="+mn-lt"/>
              </a:rPr>
              <a:t>your</a:t>
            </a:r>
            <a:r>
              <a:rPr lang="fr-FR" sz="2000">
                <a:ea typeface="+mn-lt"/>
                <a:cs typeface="+mn-lt"/>
              </a:rPr>
              <a:t> WED</a:t>
            </a:r>
            <a:endParaRPr lang="fr-FR" sz="2000">
              <a:cs typeface="Arial"/>
            </a:endParaRPr>
          </a:p>
          <a:p>
            <a:endParaRPr lang="fr-FR"/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D702FD13-8058-4625-9933-EB62A1A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200" y="1490400"/>
            <a:ext cx="5400000" cy="1872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2500"/>
              <a:t>04.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970807FC-E6E9-286A-D6CE-37504519D4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578" y="6523200"/>
            <a:ext cx="10800" cy="100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BED9D1-AFB8-4E80-DD5A-6EAAF01EAA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56680" y="6449983"/>
            <a:ext cx="3600000" cy="252000"/>
          </a:xfrm>
        </p:spPr>
        <p:txBody>
          <a:bodyPr anchor="ctr">
            <a:normAutofit/>
          </a:bodyPr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C3056BDE-3880-4162-BB3D-F8A489EB86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19008" y="6449983"/>
            <a:ext cx="576000" cy="252000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fld id="{975A587B-5814-4D9B-9598-FE9CB954CB01}" type="slidenum">
              <a:rPr lang="fr-FR" noProof="0" smtClean="0"/>
              <a:pPr lvl="0">
                <a:spcAft>
                  <a:spcPts val="600"/>
                </a:spcAft>
              </a:pPr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448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fr-FR" err="1">
                <a:ea typeface="+mn-lt"/>
                <a:cs typeface="+mn-lt"/>
              </a:rPr>
              <a:t>Bring</a:t>
            </a:r>
            <a:r>
              <a:rPr lang="fr-FR">
                <a:ea typeface="+mn-lt"/>
                <a:cs typeface="+mn-lt"/>
              </a:rPr>
              <a:t> in </a:t>
            </a:r>
            <a:r>
              <a:rPr lang="fr-FR" err="1">
                <a:ea typeface="+mn-lt"/>
                <a:cs typeface="+mn-lt"/>
              </a:rPr>
              <a:t>ecology</a:t>
            </a:r>
            <a:r>
              <a:rPr lang="fr-FR">
                <a:ea typeface="+mn-lt"/>
                <a:cs typeface="+mn-lt"/>
              </a:rPr>
              <a:t>/environment </a:t>
            </a:r>
            <a:r>
              <a:rPr lang="fr-FR" err="1">
                <a:ea typeface="+mn-lt"/>
                <a:cs typeface="+mn-lt"/>
              </a:rPr>
              <a:t>students</a:t>
            </a:r>
            <a:r>
              <a:rPr lang="fr-FR">
                <a:ea typeface="+mn-lt"/>
                <a:cs typeface="+mn-lt"/>
              </a:rPr>
              <a:t> and set up workshops </a:t>
            </a:r>
            <a:r>
              <a:rPr lang="fr-FR" err="1">
                <a:ea typeface="+mn-lt"/>
                <a:cs typeface="+mn-lt"/>
              </a:rPr>
              <a:t>such</a:t>
            </a:r>
            <a:r>
              <a:rPr lang="fr-FR">
                <a:ea typeface="+mn-lt"/>
                <a:cs typeface="+mn-lt"/>
              </a:rPr>
              <a:t> as </a:t>
            </a:r>
            <a:r>
              <a:rPr lang="fr-FR" err="1">
                <a:ea typeface="+mn-lt"/>
                <a:cs typeface="+mn-lt"/>
              </a:rPr>
              <a:t>those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mentioned</a:t>
            </a:r>
            <a:r>
              <a:rPr lang="fr-FR">
                <a:ea typeface="+mn-lt"/>
                <a:cs typeface="+mn-lt"/>
              </a:rPr>
              <a:t> in part 02</a:t>
            </a:r>
          </a:p>
          <a:p>
            <a:pPr marL="0" indent="0">
              <a:buNone/>
            </a:pPr>
            <a:r>
              <a:rPr lang="fr-FR">
                <a:cs typeface="Arial"/>
              </a:rPr>
              <a:t>Example : </a:t>
            </a:r>
            <a:r>
              <a:rPr lang="fr-FR">
                <a:ea typeface="+mn-lt"/>
                <a:cs typeface="+mn-lt"/>
              </a:rPr>
              <a:t>discussion </a:t>
            </a:r>
            <a:r>
              <a:rPr lang="fr-FR" err="1">
                <a:ea typeface="+mn-lt"/>
                <a:cs typeface="+mn-lt"/>
              </a:rPr>
              <a:t>booth</a:t>
            </a:r>
            <a:endParaRPr lang="fr-FR">
              <a:ea typeface="+mn-lt"/>
              <a:cs typeface="+mn-lt"/>
            </a:endParaRPr>
          </a:p>
          <a:p>
            <a:pPr marL="0" indent="0">
              <a:buNone/>
            </a:pPr>
            <a:endParaRPr lang="fr-FR">
              <a:cs typeface="Arial"/>
            </a:endParaRPr>
          </a:p>
          <a:p>
            <a:pPr marL="179705" indent="-179705"/>
            <a:r>
              <a:rPr lang="fr-FR" err="1">
                <a:ea typeface="+mn-lt"/>
                <a:cs typeface="+mn-lt"/>
              </a:rPr>
              <a:t>Bring</a:t>
            </a:r>
            <a:r>
              <a:rPr lang="fr-FR">
                <a:ea typeface="+mn-lt"/>
                <a:cs typeface="+mn-lt"/>
              </a:rPr>
              <a:t> in local </a:t>
            </a:r>
            <a:r>
              <a:rPr lang="fr-FR" err="1">
                <a:ea typeface="+mn-lt"/>
                <a:cs typeface="+mn-lt"/>
              </a:rPr>
              <a:t>NGOs</a:t>
            </a:r>
            <a:r>
              <a:rPr lang="fr-FR">
                <a:ea typeface="+mn-lt"/>
                <a:cs typeface="+mn-lt"/>
              </a:rPr>
              <a:t> and/or local </a:t>
            </a:r>
            <a:r>
              <a:rPr lang="fr-FR" err="1">
                <a:ea typeface="+mn-lt"/>
                <a:cs typeface="+mn-lt"/>
              </a:rPr>
              <a:t>organizations</a:t>
            </a:r>
            <a:r>
              <a:rPr lang="fr-FR">
                <a:ea typeface="+mn-lt"/>
                <a:cs typeface="+mn-lt"/>
              </a:rPr>
              <a:t> to </a:t>
            </a:r>
            <a:r>
              <a:rPr lang="fr-FR" err="1">
                <a:ea typeface="+mn-lt"/>
                <a:cs typeface="+mn-lt"/>
              </a:rPr>
              <a:t>raise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awareness</a:t>
            </a:r>
            <a:r>
              <a:rPr lang="fr-FR">
                <a:ea typeface="+mn-lt"/>
                <a:cs typeface="+mn-lt"/>
              </a:rPr>
              <a:t> about </a:t>
            </a:r>
            <a:r>
              <a:rPr lang="fr-FR" err="1">
                <a:ea typeface="+mn-lt"/>
                <a:cs typeface="+mn-lt"/>
              </a:rPr>
              <a:t>biodiversity</a:t>
            </a:r>
            <a:r>
              <a:rPr lang="fr-FR">
                <a:ea typeface="+mn-lt"/>
                <a:cs typeface="+mn-lt"/>
              </a:rPr>
              <a:t> issues in the </a:t>
            </a:r>
            <a:r>
              <a:rPr lang="fr-FR" err="1">
                <a:ea typeface="+mn-lt"/>
                <a:cs typeface="+mn-lt"/>
              </a:rPr>
              <a:t>region</a:t>
            </a:r>
            <a:endParaRPr lang="fr-FR">
              <a:ea typeface="+mn-lt"/>
              <a:cs typeface="+mn-lt"/>
            </a:endParaRPr>
          </a:p>
          <a:p>
            <a:pPr marL="0" indent="0">
              <a:buNone/>
            </a:pPr>
            <a:r>
              <a:rPr lang="fr-FR">
                <a:cs typeface="Arial"/>
              </a:rPr>
              <a:t>Example : Donges’ </a:t>
            </a:r>
            <a:r>
              <a:rPr lang="fr-FR" err="1">
                <a:cs typeface="Arial"/>
              </a:rPr>
              <a:t>refinery</a:t>
            </a:r>
            <a:r>
              <a:rPr lang="fr-FR">
                <a:cs typeface="Arial"/>
              </a:rPr>
              <a:t> invites ACROLA (</a:t>
            </a:r>
            <a:r>
              <a:rPr lang="fr-FR" err="1">
                <a:cs typeface="Arial"/>
              </a:rPr>
              <a:t>ornithology</a:t>
            </a:r>
            <a:r>
              <a:rPr lang="fr-FR">
                <a:cs typeface="Arial"/>
              </a:rPr>
              <a:t> NGO) on the 10th of June</a:t>
            </a:r>
          </a:p>
          <a:p>
            <a:pPr marL="179705" indent="-179705"/>
            <a:endParaRPr lang="fr-FR">
              <a:cs typeface="Arial"/>
            </a:endParaRPr>
          </a:p>
          <a:p>
            <a:pPr marL="179705" indent="-179705"/>
            <a:r>
              <a:rPr lang="fr-FR" err="1">
                <a:ea typeface="+mn-lt"/>
                <a:cs typeface="+mn-lt"/>
              </a:rPr>
              <a:t>Welcome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school</a:t>
            </a:r>
            <a:r>
              <a:rPr lang="fr-FR">
                <a:ea typeface="+mn-lt"/>
                <a:cs typeface="+mn-lt"/>
              </a:rPr>
              <a:t> classes to </a:t>
            </a:r>
            <a:r>
              <a:rPr lang="fr-FR" err="1">
                <a:ea typeface="+mn-lt"/>
                <a:cs typeface="+mn-lt"/>
              </a:rPr>
              <a:t>discover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biodiversity</a:t>
            </a:r>
            <a:r>
              <a:rPr lang="fr-FR">
                <a:ea typeface="+mn-lt"/>
                <a:cs typeface="+mn-lt"/>
              </a:rPr>
              <a:t> on site and/or </a:t>
            </a:r>
            <a:r>
              <a:rPr lang="fr-FR" err="1">
                <a:ea typeface="+mn-lt"/>
                <a:cs typeface="+mn-lt"/>
              </a:rPr>
              <a:t>organize</a:t>
            </a:r>
            <a:r>
              <a:rPr lang="fr-FR">
                <a:ea typeface="+mn-lt"/>
                <a:cs typeface="+mn-lt"/>
              </a:rPr>
              <a:t> workshops </a:t>
            </a:r>
            <a:r>
              <a:rPr lang="fr-FR" err="1">
                <a:ea typeface="+mn-lt"/>
                <a:cs typeface="+mn-lt"/>
              </a:rPr>
              <a:t>with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them</a:t>
            </a:r>
            <a:r>
              <a:rPr lang="fr-FR">
                <a:ea typeface="+mn-lt"/>
                <a:cs typeface="+mn-lt"/>
              </a:rPr>
              <a:t> </a:t>
            </a: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List of partnerships/collaborations </a:t>
            </a:r>
            <a:r>
              <a:rPr lang="fr-FR" err="1"/>
              <a:t>you</a:t>
            </a:r>
            <a:r>
              <a:rPr lang="fr-FR"/>
              <a:t> </a:t>
            </a:r>
            <a:r>
              <a:rPr lang="fr-FR" err="1"/>
              <a:t>could</a:t>
            </a:r>
            <a:r>
              <a:rPr lang="fr-FR"/>
              <a:t> engage in</a:t>
            </a:r>
            <a:endParaRPr lang="fr-FR">
              <a:cs typeface="Arial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13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</p:spTree>
    <p:extLst>
      <p:ext uri="{BB962C8B-B14F-4D97-AF65-F5344CB8AC3E}">
        <p14:creationId xmlns:p14="http://schemas.microsoft.com/office/powerpoint/2010/main" val="20335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A7E69B09-8541-5BE9-C795-DB5D23DDA3A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20343" r="20343"/>
          <a:stretch/>
        </p:blipFill>
        <p:spPr>
          <a:xfrm>
            <a:off x="-1120" y="-1587"/>
            <a:ext cx="6159500" cy="6861175"/>
          </a:xfrm>
        </p:spPr>
      </p:pic>
      <p:sp>
        <p:nvSpPr>
          <p:cNvPr id="24" name="Titre 5">
            <a:extLst>
              <a:ext uri="{FF2B5EF4-FFF2-40B4-BE49-F238E27FC236}">
                <a16:creationId xmlns:a16="http://schemas.microsoft.com/office/drawing/2014/main" id="{56C28A9D-2CBB-4FE1-BA7F-BA3CC496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+mj-lt"/>
                <a:cs typeface="+mj-lt"/>
              </a:rPr>
              <a:t>Communication about the </a:t>
            </a:r>
            <a:r>
              <a:rPr lang="fr-FR" err="1">
                <a:ea typeface="+mj-lt"/>
                <a:cs typeface="+mj-lt"/>
              </a:rPr>
              <a:t>event</a:t>
            </a:r>
            <a:r>
              <a:rPr lang="fr-FR">
                <a:ea typeface="+mj-lt"/>
                <a:cs typeface="+mj-lt"/>
              </a:rPr>
              <a:t> </a:t>
            </a:r>
          </a:p>
          <a:p>
            <a:endParaRPr lang="fr-FR">
              <a:ea typeface="+mj-lt"/>
              <a:cs typeface="+mj-lt"/>
            </a:endParaRPr>
          </a:p>
          <a:p>
            <a:endParaRPr lang="fr-FR">
              <a:ea typeface="+mj-lt"/>
              <a:cs typeface="+mj-lt"/>
            </a:endParaRPr>
          </a:p>
          <a:p>
            <a:endParaRPr lang="fr-FR">
              <a:ea typeface="+mj-lt"/>
              <a:cs typeface="+mj-lt"/>
            </a:endParaRPr>
          </a:p>
          <a:p>
            <a:endParaRPr lang="fr-FR">
              <a:ea typeface="+mj-lt"/>
              <a:cs typeface="+mj-lt"/>
            </a:endParaRPr>
          </a:p>
          <a:p>
            <a:endParaRPr lang="fr-FR">
              <a:cs typeface="Arial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C21C68D4-EDD1-4905-BE0D-155C96CD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200" y="4731272"/>
            <a:ext cx="5400000" cy="900000"/>
          </a:xfrm>
        </p:spPr>
        <p:txBody>
          <a:bodyPr/>
          <a:lstStyle/>
          <a:p>
            <a:r>
              <a:rPr lang="fr-FR" sz="2000" i="1">
                <a:ea typeface="+mn-lt"/>
                <a:cs typeface="+mn-lt"/>
              </a:rPr>
              <a:t>Share </a:t>
            </a:r>
            <a:r>
              <a:rPr lang="fr-FR" sz="2000" i="1" err="1">
                <a:ea typeface="+mn-lt"/>
                <a:cs typeface="+mn-lt"/>
              </a:rPr>
              <a:t>with</a:t>
            </a:r>
            <a:r>
              <a:rPr lang="fr-FR" sz="2000" i="1">
                <a:ea typeface="+mn-lt"/>
                <a:cs typeface="+mn-lt"/>
              </a:rPr>
              <a:t> us </a:t>
            </a:r>
            <a:r>
              <a:rPr lang="fr-FR" sz="2000" i="1" err="1">
                <a:ea typeface="+mn-lt"/>
                <a:cs typeface="+mn-lt"/>
              </a:rPr>
              <a:t>your</a:t>
            </a:r>
            <a:r>
              <a:rPr lang="fr-FR" sz="2000" i="1">
                <a:ea typeface="+mn-lt"/>
                <a:cs typeface="+mn-lt"/>
              </a:rPr>
              <a:t> WED </a:t>
            </a:r>
            <a:endParaRPr lang="fr-FR" sz="2000">
              <a:ea typeface="+mn-lt"/>
              <a:cs typeface="+mn-lt"/>
            </a:endParaRPr>
          </a:p>
          <a:p>
            <a:endParaRPr lang="fr-FR">
              <a:cs typeface="Arial"/>
            </a:endParaRPr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D702FD13-8058-4625-9933-EB62A1A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05.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D1AF6E3-7BFF-9F9D-DC58-B173A1BA76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C3056BDE-3880-4162-BB3D-F8A489EB86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14</a:t>
            </a:fld>
            <a:endParaRPr lang="fr-FR" noProof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BED9D1-AFB8-4E80-DD5A-6EAAF01EAA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day – June 10h 2022</a:t>
            </a:r>
          </a:p>
        </p:txBody>
      </p:sp>
    </p:spTree>
    <p:extLst>
      <p:ext uri="{BB962C8B-B14F-4D97-AF65-F5344CB8AC3E}">
        <p14:creationId xmlns:p14="http://schemas.microsoft.com/office/powerpoint/2010/main" val="17255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979" y="2464551"/>
            <a:ext cx="11268000" cy="2015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fr-FR" err="1"/>
              <a:t>Think</a:t>
            </a:r>
            <a:r>
              <a:rPr lang="fr-FR"/>
              <a:t> about </a:t>
            </a:r>
            <a:r>
              <a:rPr lang="fr-FR" b="1" err="1"/>
              <a:t>taking</a:t>
            </a:r>
            <a:r>
              <a:rPr lang="fr-FR" b="1"/>
              <a:t> photos and </a:t>
            </a:r>
            <a:r>
              <a:rPr lang="fr-FR" b="1" err="1"/>
              <a:t>videos</a:t>
            </a:r>
            <a:r>
              <a:rPr lang="fr-FR"/>
              <a:t> </a:t>
            </a:r>
            <a:r>
              <a:rPr lang="fr-FR" err="1"/>
              <a:t>during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world </a:t>
            </a:r>
            <a:r>
              <a:rPr lang="fr-FR" err="1"/>
              <a:t>environment</a:t>
            </a:r>
            <a:r>
              <a:rPr lang="fr-FR"/>
              <a:t> </a:t>
            </a:r>
            <a:r>
              <a:rPr lang="fr-FR" err="1"/>
              <a:t>day</a:t>
            </a:r>
            <a:r>
              <a:rPr lang="fr-FR"/>
              <a:t> on </a:t>
            </a:r>
            <a:r>
              <a:rPr lang="fr-FR" err="1"/>
              <a:t>your</a:t>
            </a:r>
            <a:r>
              <a:rPr lang="fr-FR"/>
              <a:t> site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you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share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us</a:t>
            </a:r>
          </a:p>
          <a:p>
            <a:pPr marL="0" indent="0" algn="ctr">
              <a:buNone/>
            </a:pPr>
            <a:endParaRPr lang="fr-FR"/>
          </a:p>
          <a:p>
            <a:pPr marL="0" indent="0" algn="ctr">
              <a:buNone/>
            </a:pPr>
            <a:r>
              <a:rPr lang="fr-FR" err="1">
                <a:cs typeface="Arial"/>
              </a:rPr>
              <a:t>Think</a:t>
            </a:r>
            <a:r>
              <a:rPr lang="fr-FR">
                <a:cs typeface="Arial"/>
              </a:rPr>
              <a:t> about sharing </a:t>
            </a:r>
            <a:r>
              <a:rPr lang="fr-FR" err="1">
                <a:cs typeface="Arial"/>
              </a:rPr>
              <a:t>with</a:t>
            </a:r>
            <a:r>
              <a:rPr lang="fr-FR">
                <a:cs typeface="Arial"/>
              </a:rPr>
              <a:t> us </a:t>
            </a:r>
            <a:r>
              <a:rPr lang="fr-FR" b="1" err="1">
                <a:cs typeface="Arial"/>
              </a:rPr>
              <a:t>your</a:t>
            </a:r>
            <a:r>
              <a:rPr lang="fr-FR" b="1">
                <a:cs typeface="Arial"/>
              </a:rPr>
              <a:t> program </a:t>
            </a:r>
            <a:r>
              <a:rPr lang="fr-FR">
                <a:cs typeface="Arial"/>
              </a:rPr>
              <a:t>and </a:t>
            </a:r>
            <a:r>
              <a:rPr lang="fr-FR" err="1">
                <a:cs typeface="Arial"/>
              </a:rPr>
              <a:t>what</a:t>
            </a:r>
            <a:r>
              <a:rPr lang="fr-FR">
                <a:cs typeface="Arial"/>
              </a:rPr>
              <a:t> </a:t>
            </a:r>
            <a:r>
              <a:rPr lang="fr-FR" err="1">
                <a:cs typeface="Arial"/>
              </a:rPr>
              <a:t>activities</a:t>
            </a:r>
            <a:r>
              <a:rPr lang="fr-FR">
                <a:cs typeface="Arial"/>
              </a:rPr>
              <a:t> </a:t>
            </a:r>
            <a:r>
              <a:rPr lang="fr-FR" err="1">
                <a:cs typeface="Arial"/>
              </a:rPr>
              <a:t>you</a:t>
            </a:r>
            <a:r>
              <a:rPr lang="fr-FR">
                <a:cs typeface="Arial"/>
              </a:rPr>
              <a:t> </a:t>
            </a:r>
            <a:r>
              <a:rPr lang="fr-FR" err="1">
                <a:cs typeface="Arial"/>
              </a:rPr>
              <a:t>will</a:t>
            </a:r>
            <a:r>
              <a:rPr lang="fr-FR">
                <a:cs typeface="Arial"/>
              </a:rPr>
              <a:t> </a:t>
            </a:r>
            <a:r>
              <a:rPr lang="fr-FR" err="1">
                <a:cs typeface="Arial"/>
              </a:rPr>
              <a:t>provide</a:t>
            </a:r>
            <a:r>
              <a:rPr lang="fr-FR">
                <a:cs typeface="Arial"/>
              </a:rPr>
              <a:t>. It </a:t>
            </a:r>
            <a:r>
              <a:rPr lang="fr-FR" err="1">
                <a:cs typeface="Arial"/>
              </a:rPr>
              <a:t>will</a:t>
            </a:r>
            <a:r>
              <a:rPr lang="fr-FR">
                <a:cs typeface="Arial"/>
              </a:rPr>
              <a:t> </a:t>
            </a:r>
            <a:r>
              <a:rPr lang="fr-FR" err="1">
                <a:cs typeface="Arial"/>
              </a:rPr>
              <a:t>be</a:t>
            </a:r>
            <a:r>
              <a:rPr lang="fr-FR">
                <a:cs typeface="Arial"/>
              </a:rPr>
              <a:t> </a:t>
            </a:r>
            <a:r>
              <a:rPr lang="fr-FR" err="1">
                <a:cs typeface="Arial"/>
              </a:rPr>
              <a:t>useful</a:t>
            </a:r>
            <a:r>
              <a:rPr lang="fr-FR">
                <a:cs typeface="Arial"/>
              </a:rPr>
              <a:t> for us or </a:t>
            </a:r>
            <a:r>
              <a:rPr lang="fr-FR" err="1">
                <a:cs typeface="Arial"/>
              </a:rPr>
              <a:t>other</a:t>
            </a:r>
            <a:r>
              <a:rPr lang="fr-FR">
                <a:cs typeface="Arial"/>
              </a:rPr>
              <a:t> site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15</a:t>
            </a:fld>
            <a:endParaRPr lang="fr-FR" noProof="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BD686B83-2D0C-5C3C-431B-A0C855F1489B}"/>
              </a:ext>
            </a:extLst>
          </p:cNvPr>
          <p:cNvSpPr txBox="1">
            <a:spLocks/>
          </p:cNvSpPr>
          <p:nvPr/>
        </p:nvSpPr>
        <p:spPr>
          <a:xfrm>
            <a:off x="884162" y="6452481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</a:t>
            </a:r>
            <a:r>
              <a:rPr lang="fr-FR" err="1"/>
              <a:t>day</a:t>
            </a:r>
            <a:r>
              <a:rPr lang="fr-FR"/>
              <a:t> – June10th 2022</a:t>
            </a:r>
          </a:p>
        </p:txBody>
      </p:sp>
    </p:spTree>
    <p:extLst>
      <p:ext uri="{BB962C8B-B14F-4D97-AF65-F5344CB8AC3E}">
        <p14:creationId xmlns:p14="http://schemas.microsoft.com/office/powerpoint/2010/main" val="12272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personne, debout, groupe, gens&#10;&#10;Description générée automatiquement">
            <a:extLst>
              <a:ext uri="{FF2B5EF4-FFF2-40B4-BE49-F238E27FC236}">
                <a16:creationId xmlns:a16="http://schemas.microsoft.com/office/drawing/2014/main" id="{DE8612B5-0EC0-A2FD-70D1-FA7ADC5DD9E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20378" r="20378"/>
          <a:stretch/>
        </p:blipFill>
        <p:spPr>
          <a:xfrm>
            <a:off x="0" y="-11234"/>
            <a:ext cx="6093760" cy="6866091"/>
          </a:xfrm>
        </p:spPr>
      </p:pic>
      <p:sp>
        <p:nvSpPr>
          <p:cNvPr id="24" name="Titre 5">
            <a:extLst>
              <a:ext uri="{FF2B5EF4-FFF2-40B4-BE49-F238E27FC236}">
                <a16:creationId xmlns:a16="http://schemas.microsoft.com/office/drawing/2014/main" id="{56C28A9D-2CBB-4FE1-BA7F-BA3CC496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199" y="3418309"/>
            <a:ext cx="4662971" cy="2253026"/>
          </a:xfrm>
        </p:spPr>
        <p:txBody>
          <a:bodyPr/>
          <a:lstStyle/>
          <a:p>
            <a:r>
              <a:rPr lang="fr-FR" sz="4000">
                <a:ea typeface="+mj-lt"/>
                <a:cs typeface="+mj-lt"/>
              </a:rPr>
              <a:t>Contacts and </a:t>
            </a:r>
            <a:r>
              <a:rPr lang="fr-FR" sz="4000" err="1">
                <a:ea typeface="+mj-lt"/>
                <a:cs typeface="+mj-lt"/>
              </a:rPr>
              <a:t>useful</a:t>
            </a:r>
            <a:r>
              <a:rPr lang="fr-FR" sz="4000">
                <a:ea typeface="+mj-lt"/>
                <a:cs typeface="+mj-lt"/>
              </a:rPr>
              <a:t> links</a:t>
            </a:r>
          </a:p>
          <a:p>
            <a:endParaRPr lang="fr-FR" sz="4000">
              <a:ea typeface="+mj-lt"/>
              <a:cs typeface="+mj-lt"/>
            </a:endParaRPr>
          </a:p>
          <a:p>
            <a:endParaRPr lang="fr-FR" sz="4000">
              <a:ea typeface="+mj-lt"/>
              <a:cs typeface="+mj-lt"/>
            </a:endParaRPr>
          </a:p>
          <a:p>
            <a:endParaRPr lang="fr-FR" sz="4000">
              <a:ea typeface="+mj-lt"/>
              <a:cs typeface="+mj-lt"/>
            </a:endParaRPr>
          </a:p>
          <a:p>
            <a:endParaRPr lang="fr-FR" sz="4000">
              <a:ea typeface="+mj-lt"/>
              <a:cs typeface="+mj-lt"/>
            </a:endParaRPr>
          </a:p>
          <a:p>
            <a:endParaRPr lang="fr-FR" sz="4000">
              <a:cs typeface="Arial"/>
            </a:endParaRPr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D702FD13-8058-4625-9933-EB62A1A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06.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D1AF6E3-7BFF-9F9D-DC58-B173A1BA76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C3056BDE-3880-4162-BB3D-F8A489EB86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16</a:t>
            </a:fld>
            <a:endParaRPr lang="fr-FR" noProof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BED9D1-AFB8-4E80-DD5A-6EAAF01EAA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42303" y="6449983"/>
            <a:ext cx="3600000" cy="252000"/>
          </a:xfrm>
        </p:spPr>
        <p:txBody>
          <a:bodyPr/>
          <a:lstStyle/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</a:t>
            </a:r>
            <a:r>
              <a:rPr lang="fr-FR" err="1"/>
              <a:t>day</a:t>
            </a:r>
            <a:r>
              <a:rPr lang="fr-FR"/>
              <a:t> – June10th 2022</a:t>
            </a:r>
          </a:p>
        </p:txBody>
      </p:sp>
    </p:spTree>
    <p:extLst>
      <p:ext uri="{BB962C8B-B14F-4D97-AF65-F5344CB8AC3E}">
        <p14:creationId xmlns:p14="http://schemas.microsoft.com/office/powerpoint/2010/main" val="16534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79" y="927851"/>
            <a:ext cx="11268000" cy="28915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fr-FR">
                <a:cs typeface="Arial"/>
              </a:rPr>
              <a:t>You have </a:t>
            </a:r>
            <a:r>
              <a:rPr lang="fr-FR" err="1">
                <a:cs typeface="Arial"/>
              </a:rPr>
              <a:t>access</a:t>
            </a:r>
            <a:r>
              <a:rPr lang="fr-FR">
                <a:cs typeface="Arial"/>
              </a:rPr>
              <a:t> to the </a:t>
            </a:r>
            <a:r>
              <a:rPr lang="fr-FR" err="1">
                <a:cs typeface="Arial"/>
              </a:rPr>
              <a:t>toolbox</a:t>
            </a:r>
            <a:r>
              <a:rPr lang="fr-FR">
                <a:cs typeface="Arial"/>
              </a:rPr>
              <a:t> </a:t>
            </a:r>
            <a:r>
              <a:rPr lang="fr-FR" err="1">
                <a:cs typeface="Arial"/>
              </a:rPr>
              <a:t>where</a:t>
            </a:r>
            <a:r>
              <a:rPr lang="fr-FR">
                <a:cs typeface="Arial"/>
              </a:rPr>
              <a:t> </a:t>
            </a:r>
            <a:r>
              <a:rPr lang="fr-FR" err="1">
                <a:cs typeface="Arial"/>
              </a:rPr>
              <a:t>you</a:t>
            </a:r>
            <a:r>
              <a:rPr lang="fr-FR">
                <a:cs typeface="Arial"/>
              </a:rPr>
              <a:t> can </a:t>
            </a:r>
            <a:r>
              <a:rPr lang="fr-FR" err="1">
                <a:cs typeface="Arial"/>
              </a:rPr>
              <a:t>find</a:t>
            </a:r>
            <a:r>
              <a:rPr lang="fr-FR">
                <a:cs typeface="Arial"/>
              </a:rPr>
              <a:t> :</a:t>
            </a:r>
            <a:endParaRPr lang="fr-FR"/>
          </a:p>
          <a:p>
            <a:pPr marL="457200" indent="-457200">
              <a:buAutoNum type="arabicPeriod"/>
            </a:pPr>
            <a:r>
              <a:rPr lang="fr-FR" sz="1600">
                <a:cs typeface="Arial"/>
              </a:rPr>
              <a:t>Posters</a:t>
            </a:r>
          </a:p>
          <a:p>
            <a:pPr marL="457200" indent="-457200">
              <a:buAutoNum type="arabicPeriod"/>
            </a:pPr>
            <a:r>
              <a:rPr lang="fr-FR" sz="1600">
                <a:cs typeface="Arial"/>
              </a:rPr>
              <a:t>5 Films (1 per </a:t>
            </a:r>
            <a:r>
              <a:rPr lang="fr-FR" sz="1600" err="1">
                <a:cs typeface="Arial"/>
              </a:rPr>
              <a:t>branch</a:t>
            </a:r>
            <a:r>
              <a:rPr lang="fr-FR" sz="1600">
                <a:cs typeface="Arial"/>
              </a:rPr>
              <a:t>) </a:t>
            </a:r>
            <a:r>
              <a:rPr lang="fr-FR" sz="1600" err="1">
                <a:cs typeface="Arial"/>
              </a:rPr>
              <a:t>highligthing</a:t>
            </a:r>
            <a:r>
              <a:rPr lang="fr-FR" sz="1600">
                <a:cs typeface="Arial"/>
              </a:rPr>
              <a:t> </a:t>
            </a:r>
            <a:r>
              <a:rPr lang="fr-FR" sz="1600" err="1">
                <a:cs typeface="Arial"/>
              </a:rPr>
              <a:t>our</a:t>
            </a:r>
            <a:r>
              <a:rPr lang="fr-FR" sz="1600">
                <a:cs typeface="Arial"/>
              </a:rPr>
              <a:t> </a:t>
            </a:r>
            <a:r>
              <a:rPr lang="fr-FR" sz="1600" err="1">
                <a:cs typeface="Arial"/>
              </a:rPr>
              <a:t>biodiversity</a:t>
            </a:r>
            <a:r>
              <a:rPr lang="fr-FR" sz="1600">
                <a:cs typeface="Arial"/>
              </a:rPr>
              <a:t> actions</a:t>
            </a:r>
          </a:p>
          <a:p>
            <a:pPr marL="457200" indent="-457200">
              <a:buAutoNum type="arabicPeriod"/>
            </a:pPr>
            <a:r>
              <a:rPr lang="fr-FR" sz="1600">
                <a:cs typeface="Arial"/>
              </a:rPr>
              <a:t>Quiz on </a:t>
            </a:r>
            <a:r>
              <a:rPr lang="fr-FR" sz="1600" err="1">
                <a:cs typeface="Arial"/>
              </a:rPr>
              <a:t>biodiversity</a:t>
            </a:r>
            <a:r>
              <a:rPr lang="fr-FR" sz="1600">
                <a:cs typeface="Arial"/>
              </a:rPr>
              <a:t> </a:t>
            </a:r>
            <a:endParaRPr lang="fr-FR"/>
          </a:p>
          <a:p>
            <a:pPr marL="457200" indent="-457200">
              <a:buAutoNum type="arabicPeriod"/>
            </a:pPr>
            <a:r>
              <a:rPr lang="fr-FR" sz="1600">
                <a:cs typeface="Arial"/>
              </a:rPr>
              <a:t>Manager kit</a:t>
            </a:r>
          </a:p>
          <a:p>
            <a:pPr marL="457200" indent="-457200">
              <a:buAutoNum type="arabicPeriod"/>
            </a:pPr>
            <a:r>
              <a:rPr lang="fr-FR" sz="1600">
                <a:cs typeface="Arial"/>
              </a:rPr>
              <a:t>List of applications to </a:t>
            </a:r>
            <a:r>
              <a:rPr lang="fr-FR" sz="1600" err="1">
                <a:cs typeface="Arial"/>
              </a:rPr>
              <a:t>recognize</a:t>
            </a:r>
            <a:r>
              <a:rPr lang="fr-FR" sz="1600">
                <a:cs typeface="Arial"/>
              </a:rPr>
              <a:t> </a:t>
            </a:r>
            <a:r>
              <a:rPr lang="fr-FR" sz="1600" err="1">
                <a:cs typeface="Arial"/>
              </a:rPr>
              <a:t>biodiversity</a:t>
            </a:r>
            <a:endParaRPr lang="fr-FR" sz="1600">
              <a:cs typeface="Arial"/>
            </a:endParaRPr>
          </a:p>
          <a:p>
            <a:pPr marL="457200" indent="-457200">
              <a:buAutoNum type="arabicPeriod"/>
            </a:pPr>
            <a:r>
              <a:rPr lang="fr-FR" sz="1600" err="1">
                <a:cs typeface="Arial"/>
              </a:rPr>
              <a:t>Biodiversity</a:t>
            </a:r>
            <a:r>
              <a:rPr lang="fr-FR" sz="1600">
                <a:cs typeface="Arial"/>
              </a:rPr>
              <a:t> </a:t>
            </a:r>
            <a:r>
              <a:rPr lang="fr-FR" sz="1600" err="1">
                <a:cs typeface="Arial"/>
              </a:rPr>
              <a:t>booklet</a:t>
            </a:r>
            <a:r>
              <a:rPr lang="fr-FR" sz="1600">
                <a:cs typeface="Arial"/>
              </a:rPr>
              <a:t> </a:t>
            </a:r>
          </a:p>
          <a:p>
            <a:pPr marL="457200" indent="-457200">
              <a:buAutoNum type="arabicPeriod"/>
            </a:pPr>
            <a:endParaRPr lang="fr-FR">
              <a:cs typeface="Arial"/>
            </a:endParaRPr>
          </a:p>
          <a:p>
            <a:pPr marL="0" indent="0">
              <a:buNone/>
            </a:pPr>
            <a:endParaRPr lang="fr-FR">
              <a:cs typeface="Arial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690500"/>
          </a:xfrm>
        </p:spPr>
        <p:txBody>
          <a:bodyPr/>
          <a:lstStyle/>
          <a:p>
            <a:r>
              <a:rPr lang="fr-FR">
                <a:ea typeface="+mj-lt"/>
                <a:cs typeface="+mj-lt"/>
              </a:rPr>
              <a:t>links and contacts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17</a:t>
            </a:fld>
            <a:endParaRPr lang="fr-FR" noProof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79FA063-DC5C-94DB-F9F7-ED1C35932A6B}"/>
              </a:ext>
            </a:extLst>
          </p:cNvPr>
          <p:cNvSpPr/>
          <p:nvPr/>
        </p:nvSpPr>
        <p:spPr>
          <a:xfrm>
            <a:off x="1166734" y="3821243"/>
            <a:ext cx="2151088" cy="221354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A3B387-556C-39B4-EBEA-0F062C6B9C7D}"/>
              </a:ext>
            </a:extLst>
          </p:cNvPr>
          <p:cNvSpPr/>
          <p:nvPr/>
        </p:nvSpPr>
        <p:spPr>
          <a:xfrm>
            <a:off x="3577651" y="3821242"/>
            <a:ext cx="2151088" cy="221354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2FF552D-71B5-3547-E859-CD57F664A7AE}"/>
              </a:ext>
            </a:extLst>
          </p:cNvPr>
          <p:cNvSpPr/>
          <p:nvPr/>
        </p:nvSpPr>
        <p:spPr>
          <a:xfrm>
            <a:off x="5988569" y="3821241"/>
            <a:ext cx="2151088" cy="221354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1B34C77-FEF0-F3EF-307B-9FD23FD2EEA1}"/>
              </a:ext>
            </a:extLst>
          </p:cNvPr>
          <p:cNvSpPr/>
          <p:nvPr/>
        </p:nvSpPr>
        <p:spPr>
          <a:xfrm>
            <a:off x="8399486" y="3821240"/>
            <a:ext cx="2151088" cy="221354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0EF39C-FF3F-FC5E-8076-84911D932A48}"/>
              </a:ext>
            </a:extLst>
          </p:cNvPr>
          <p:cNvSpPr txBox="1"/>
          <p:nvPr/>
        </p:nvSpPr>
        <p:spPr>
          <a:xfrm>
            <a:off x="1417976" y="4091221"/>
            <a:ext cx="1715539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/>
              <a:t>RC</a:t>
            </a:r>
          </a:p>
          <a:p>
            <a:pPr algn="ctr"/>
            <a:endParaRPr lang="fr-FR" b="1">
              <a:cs typeface="Arial"/>
            </a:endParaRPr>
          </a:p>
          <a:p>
            <a:r>
              <a:rPr lang="fr-FR" sz="1400" b="1">
                <a:cs typeface="Arial"/>
              </a:rPr>
              <a:t>Marie-Line </a:t>
            </a:r>
            <a:r>
              <a:rPr lang="fr-FR" sz="1400" b="1" err="1">
                <a:cs typeface="Arial"/>
              </a:rPr>
              <a:t>Dumans</a:t>
            </a:r>
            <a:r>
              <a:rPr lang="fr-FR" sz="1400" b="1">
                <a:cs typeface="Arial"/>
              </a:rPr>
              <a:t> </a:t>
            </a:r>
          </a:p>
          <a:p>
            <a:endParaRPr lang="fr-FR" sz="1400" b="1">
              <a:cs typeface="Arial"/>
            </a:endParaRPr>
          </a:p>
          <a:p>
            <a:r>
              <a:rPr lang="fr-FR" sz="1400" b="1">
                <a:cs typeface="Arial"/>
              </a:rPr>
              <a:t>Maëlle Richard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67389A-B72D-AD65-1437-F2FDAACE945B}"/>
              </a:ext>
            </a:extLst>
          </p:cNvPr>
          <p:cNvSpPr txBox="1"/>
          <p:nvPr/>
        </p:nvSpPr>
        <p:spPr>
          <a:xfrm>
            <a:off x="3678992" y="4091221"/>
            <a:ext cx="196537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/>
              <a:t>EP</a:t>
            </a:r>
          </a:p>
          <a:p>
            <a:pPr algn="ctr"/>
            <a:endParaRPr lang="fr-FR" b="1">
              <a:cs typeface="Arial"/>
            </a:endParaRPr>
          </a:p>
          <a:p>
            <a:r>
              <a:rPr lang="fr-FR" sz="1400" b="1">
                <a:cs typeface="Arial"/>
              </a:rPr>
              <a:t>Antoine Escalas</a:t>
            </a:r>
          </a:p>
          <a:p>
            <a:endParaRPr lang="fr-FR" sz="1400" b="1">
              <a:cs typeface="Arial"/>
            </a:endParaRPr>
          </a:p>
          <a:p>
            <a:r>
              <a:rPr lang="fr-FR" sz="1400" b="1">
                <a:cs typeface="Arial"/>
              </a:rPr>
              <a:t>Hannah </a:t>
            </a:r>
            <a:r>
              <a:rPr lang="fr-FR" sz="1400" b="1" err="1">
                <a:cs typeface="Arial"/>
              </a:rPr>
              <a:t>Escoubet</a:t>
            </a:r>
            <a:endParaRPr lang="fr-FR" sz="1400" b="1">
              <a:cs typeface="Arial"/>
            </a:endParaRP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5EBF2BBC-4611-E4B8-4F45-3A0481F4C5AD}"/>
              </a:ext>
            </a:extLst>
          </p:cNvPr>
          <p:cNvSpPr txBox="1"/>
          <p:nvPr/>
        </p:nvSpPr>
        <p:spPr>
          <a:xfrm>
            <a:off x="6108490" y="4076909"/>
            <a:ext cx="1919364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/>
              <a:t>GRP</a:t>
            </a:r>
          </a:p>
          <a:p>
            <a:endParaRPr lang="fr-FR">
              <a:cs typeface="Arial"/>
            </a:endParaRPr>
          </a:p>
          <a:p>
            <a:r>
              <a:rPr lang="fr-FR" sz="1400" b="1">
                <a:cs typeface="Arial"/>
              </a:rPr>
              <a:t>Clément Lavigne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B5A600-AA48-4674-A85F-AED487D20F0C}"/>
              </a:ext>
            </a:extLst>
          </p:cNvPr>
          <p:cNvSpPr txBox="1"/>
          <p:nvPr/>
        </p:nvSpPr>
        <p:spPr>
          <a:xfrm>
            <a:off x="8568492" y="4015021"/>
            <a:ext cx="1965375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cs typeface="Arial"/>
              </a:rPr>
              <a:t>MS</a:t>
            </a:r>
          </a:p>
          <a:p>
            <a:pPr algn="ctr"/>
            <a:endParaRPr lang="fr-FR" b="1">
              <a:cs typeface="Arial"/>
            </a:endParaRPr>
          </a:p>
          <a:p>
            <a:r>
              <a:rPr lang="fr-FR" sz="1400" b="1">
                <a:cs typeface="Arial"/>
              </a:rPr>
              <a:t>Mathieu </a:t>
            </a:r>
            <a:r>
              <a:rPr lang="fr-FR" sz="1400" b="1" err="1">
                <a:cs typeface="Arial"/>
              </a:rPr>
              <a:t>Vaissiere</a:t>
            </a:r>
            <a:endParaRPr lang="fr-FR" sz="1400" b="1">
              <a:cs typeface="Arial"/>
            </a:endParaRPr>
          </a:p>
          <a:p>
            <a:endParaRPr lang="fr-FR" sz="1400" b="1">
              <a:cs typeface="Arial"/>
            </a:endParaRPr>
          </a:p>
          <a:p>
            <a:r>
              <a:rPr lang="fr-FR" sz="1400" b="1">
                <a:cs typeface="Arial"/>
              </a:rPr>
              <a:t>Felix </a:t>
            </a:r>
            <a:r>
              <a:rPr lang="fr-FR" sz="1400" b="1" err="1">
                <a:cs typeface="Arial"/>
              </a:rPr>
              <a:t>Lecompte-Boinet</a:t>
            </a:r>
            <a:endParaRPr lang="fr-FR" sz="1400" b="1">
              <a:cs typeface="Arial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B1C4A6-A3E6-1FC4-5196-3A3FEFA396DB}"/>
              </a:ext>
            </a:extLst>
          </p:cNvPr>
          <p:cNvSpPr txBox="1"/>
          <p:nvPr/>
        </p:nvSpPr>
        <p:spPr>
          <a:xfrm>
            <a:off x="4161592" y="3316521"/>
            <a:ext cx="33623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err="1">
                <a:solidFill>
                  <a:schemeClr val="tx2"/>
                </a:solidFill>
                <a:cs typeface="Arial"/>
              </a:rPr>
              <a:t>Headquarters</a:t>
            </a:r>
            <a:r>
              <a:rPr lang="fr-FR" b="1">
                <a:solidFill>
                  <a:schemeClr val="tx2"/>
                </a:solidFill>
                <a:cs typeface="Arial"/>
              </a:rPr>
              <a:t> contacts</a:t>
            </a: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C78CB4EE-5C00-62C8-3F5E-2A7B8C9F1027}"/>
              </a:ext>
            </a:extLst>
          </p:cNvPr>
          <p:cNvSpPr txBox="1">
            <a:spLocks/>
          </p:cNvSpPr>
          <p:nvPr/>
        </p:nvSpPr>
        <p:spPr>
          <a:xfrm>
            <a:off x="909145" y="6452481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</a:t>
            </a:r>
            <a:r>
              <a:rPr lang="fr-FR" err="1"/>
              <a:t>day</a:t>
            </a:r>
            <a:r>
              <a:rPr lang="fr-FR"/>
              <a:t> – June10th 2022</a:t>
            </a:r>
          </a:p>
        </p:txBody>
      </p:sp>
    </p:spTree>
    <p:extLst>
      <p:ext uri="{BB962C8B-B14F-4D97-AF65-F5344CB8AC3E}">
        <p14:creationId xmlns:p14="http://schemas.microsoft.com/office/powerpoint/2010/main" val="11748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FD6C8E4-DF9B-FE26-3DC2-E0E47E3DE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r>
              <a:rPr lang="fr-FR"/>
              <a:t>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99F146-E425-74C1-4B05-00047879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B4DE08-9F83-41F5-5C2A-9F23E73F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</p:spTree>
    <p:extLst>
      <p:ext uri="{BB962C8B-B14F-4D97-AF65-F5344CB8AC3E}">
        <p14:creationId xmlns:p14="http://schemas.microsoft.com/office/powerpoint/2010/main" val="2656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8A00A7-FCCD-4C63-803B-EED5CFC3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Table of contents 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EEB4D5EC-85BA-4BA0-8EF1-99B8304CC8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431800" indent="-431800"/>
            <a:r>
              <a:rPr lang="fr-FR" err="1">
                <a:ea typeface="+mn-lt"/>
                <a:cs typeface="+mn-lt"/>
              </a:rPr>
              <a:t>Implementation</a:t>
            </a:r>
            <a:r>
              <a:rPr lang="fr-FR">
                <a:ea typeface="+mn-lt"/>
                <a:cs typeface="+mn-lt"/>
              </a:rPr>
              <a:t> of </a:t>
            </a:r>
            <a:r>
              <a:rPr lang="fr-FR" err="1">
                <a:ea typeface="+mn-lt"/>
                <a:cs typeface="+mn-lt"/>
              </a:rPr>
              <a:t>logical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thinking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games</a:t>
            </a:r>
            <a:r>
              <a:rPr lang="fr-FR">
                <a:ea typeface="+mn-lt"/>
                <a:cs typeface="+mn-lt"/>
              </a:rPr>
              <a:t> and </a:t>
            </a:r>
            <a:r>
              <a:rPr lang="fr-FR" err="1">
                <a:ea typeface="+mn-lt"/>
                <a:cs typeface="+mn-lt"/>
              </a:rPr>
              <a:t>contests</a:t>
            </a:r>
            <a:r>
              <a:rPr lang="fr-FR">
                <a:ea typeface="+mn-lt"/>
                <a:cs typeface="+mn-lt"/>
              </a:rPr>
              <a:t> </a:t>
            </a:r>
          </a:p>
          <a:p>
            <a:pPr marL="431800" indent="-431800"/>
            <a:r>
              <a:rPr lang="fr-FR">
                <a:cs typeface="Arial"/>
              </a:rPr>
              <a:t>Building installations </a:t>
            </a:r>
            <a:r>
              <a:rPr lang="fr-FR" err="1">
                <a:cs typeface="Arial"/>
              </a:rPr>
              <a:t>promoting</a:t>
            </a:r>
            <a:r>
              <a:rPr lang="fr-FR">
                <a:cs typeface="Arial"/>
              </a:rPr>
              <a:t> </a:t>
            </a:r>
            <a:r>
              <a:rPr lang="fr-FR" err="1">
                <a:cs typeface="Arial"/>
              </a:rPr>
              <a:t>biodiversity</a:t>
            </a:r>
            <a:endParaRPr lang="fr-FR">
              <a:cs typeface="Arial"/>
            </a:endParaRPr>
          </a:p>
          <a:p>
            <a:pPr marL="431800" indent="-431800"/>
            <a:r>
              <a:rPr lang="fr-FR" err="1"/>
              <a:t>Organization</a:t>
            </a:r>
            <a:r>
              <a:rPr lang="fr-FR"/>
              <a:t> of </a:t>
            </a:r>
            <a:r>
              <a:rPr lang="fr-FR" err="1"/>
              <a:t>outdoor</a:t>
            </a:r>
            <a:r>
              <a:rPr lang="fr-FR"/>
              <a:t> </a:t>
            </a:r>
            <a:r>
              <a:rPr lang="fr-FR" err="1"/>
              <a:t>visits</a:t>
            </a:r>
            <a:r>
              <a:rPr lang="fr-FR"/>
              <a:t> &amp; use of apps </a:t>
            </a:r>
            <a:endParaRPr lang="fr-FR">
              <a:cs typeface="Arial"/>
            </a:endParaRPr>
          </a:p>
          <a:p>
            <a:pPr marL="431800" indent="-431800"/>
            <a:r>
              <a:rPr lang="fr-FR"/>
              <a:t>Partnership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organizations</a:t>
            </a:r>
            <a:r>
              <a:rPr lang="fr-FR"/>
              <a:t> and/or </a:t>
            </a:r>
            <a:r>
              <a:rPr lang="fr-FR" err="1"/>
              <a:t>universities</a:t>
            </a:r>
            <a:endParaRPr lang="fr-FR">
              <a:cs typeface="Arial"/>
            </a:endParaRPr>
          </a:p>
          <a:p>
            <a:pPr marL="431800" indent="-431800"/>
            <a:r>
              <a:rPr lang="fr-FR">
                <a:cs typeface="Arial"/>
              </a:rPr>
              <a:t>Communication about the </a:t>
            </a:r>
            <a:r>
              <a:rPr lang="fr-FR" err="1">
                <a:cs typeface="Arial"/>
              </a:rPr>
              <a:t>event</a:t>
            </a:r>
            <a:r>
              <a:rPr lang="fr-FR">
                <a:cs typeface="Arial"/>
              </a:rPr>
              <a:t>  </a:t>
            </a:r>
          </a:p>
          <a:p>
            <a:pPr marL="431800" indent="-431800"/>
            <a:r>
              <a:rPr lang="fr-FR">
                <a:cs typeface="Arial"/>
              </a:rPr>
              <a:t>Contacts and </a:t>
            </a:r>
            <a:r>
              <a:rPr lang="fr-FR" err="1">
                <a:cs typeface="Arial"/>
              </a:rPr>
              <a:t>useful</a:t>
            </a:r>
            <a:r>
              <a:rPr lang="fr-FR">
                <a:cs typeface="Arial"/>
              </a:rPr>
              <a:t> links</a:t>
            </a:r>
          </a:p>
        </p:txBody>
      </p:sp>
    </p:spTree>
    <p:extLst>
      <p:ext uri="{BB962C8B-B14F-4D97-AF65-F5344CB8AC3E}">
        <p14:creationId xmlns:p14="http://schemas.microsoft.com/office/powerpoint/2010/main" val="7622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354DABC-590E-E22A-1370-6579AE964FD6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24" name="Titre 5">
            <a:extLst>
              <a:ext uri="{FF2B5EF4-FFF2-40B4-BE49-F238E27FC236}">
                <a16:creationId xmlns:a16="http://schemas.microsoft.com/office/drawing/2014/main" id="{56C28A9D-2CBB-4FE1-BA7F-BA3CC496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Implementation</a:t>
            </a:r>
            <a:r>
              <a:rPr lang="fr-FR"/>
              <a:t> of </a:t>
            </a:r>
            <a:r>
              <a:rPr lang="fr-FR" err="1"/>
              <a:t>logi</a:t>
            </a:r>
            <a:r>
              <a:rPr lang="fr-FR"/>
              <a:t>-cal </a:t>
            </a:r>
            <a:r>
              <a:rPr lang="fr-FR" err="1"/>
              <a:t>thinking</a:t>
            </a:r>
            <a:r>
              <a:rPr lang="fr-FR"/>
              <a:t> </a:t>
            </a:r>
            <a:r>
              <a:rPr lang="fr-FR" err="1"/>
              <a:t>games</a:t>
            </a:r>
            <a:r>
              <a:rPr lang="fr-FR"/>
              <a:t> and </a:t>
            </a:r>
            <a:r>
              <a:rPr lang="fr-FR" err="1"/>
              <a:t>contests</a:t>
            </a:r>
            <a:r>
              <a:rPr lang="fr-FR"/>
              <a:t> </a:t>
            </a:r>
            <a:endParaRPr lang="fr-FR">
              <a:ea typeface="+mj-lt"/>
              <a:cs typeface="+mj-lt"/>
            </a:endParaRPr>
          </a:p>
          <a:p>
            <a:endParaRPr lang="fr-FR">
              <a:ea typeface="+mj-lt"/>
              <a:cs typeface="+mj-lt"/>
            </a:endParaRPr>
          </a:p>
          <a:p>
            <a:endParaRPr lang="fr-FR">
              <a:cs typeface="Arial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C21C68D4-EDD1-4905-BE0D-155C96CD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200" y="5146187"/>
            <a:ext cx="5400000" cy="900000"/>
          </a:xfrm>
        </p:spPr>
        <p:txBody>
          <a:bodyPr/>
          <a:lstStyle/>
          <a:p>
            <a:r>
              <a:rPr lang="fr-FR" sz="2000" i="1">
                <a:latin typeface="Arial"/>
                <a:ea typeface="+mn-lt"/>
                <a:cs typeface="+mn-lt"/>
              </a:rPr>
              <a:t>Discover </a:t>
            </a:r>
            <a:r>
              <a:rPr lang="fr-FR" sz="2000" i="1" err="1">
                <a:latin typeface="Arial"/>
                <a:ea typeface="+mn-lt"/>
                <a:cs typeface="+mn-lt"/>
              </a:rPr>
              <a:t>biodiversity</a:t>
            </a:r>
            <a:r>
              <a:rPr lang="fr-FR" sz="2000" i="1">
                <a:latin typeface="Arial"/>
                <a:ea typeface="+mn-lt"/>
                <a:cs typeface="+mn-lt"/>
              </a:rPr>
              <a:t> in a fun way</a:t>
            </a:r>
            <a:r>
              <a:rPr lang="en" sz="2000">
                <a:latin typeface="Consolas"/>
                <a:cs typeface="Arial"/>
              </a:rPr>
              <a:t>​</a:t>
            </a:r>
            <a:endParaRPr lang="fr-FR">
              <a:cs typeface="Arial"/>
            </a:endParaRPr>
          </a:p>
          <a:p>
            <a:br>
              <a:rPr lang="en-US"/>
            </a:br>
            <a:endParaRPr lang="en-US"/>
          </a:p>
          <a:p>
            <a:endParaRPr lang="fr-FR">
              <a:cs typeface="Arial"/>
            </a:endParaRPr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D702FD13-8058-4625-9933-EB62A1A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01.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D1AF6E3-7BFF-9F9D-DC58-B173A1BA76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C3056BDE-3880-4162-BB3D-F8A489EB86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3</a:t>
            </a:fld>
            <a:endParaRPr lang="fr-FR" noProof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BED9D1-AFB8-4E80-DD5A-6EAAF01EAA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Journée mondiale de l'environnement - 10 juin 2022</a:t>
            </a:r>
          </a:p>
        </p:txBody>
      </p:sp>
      <p:pic>
        <p:nvPicPr>
          <p:cNvPr id="12" name="Image 2" descr="Une image contenant personne, table, intérieur, en bois&#10;&#10;Description générée automatiquement">
            <a:extLst>
              <a:ext uri="{FF2B5EF4-FFF2-40B4-BE49-F238E27FC236}">
                <a16:creationId xmlns:a16="http://schemas.microsoft.com/office/drawing/2014/main" id="{C1F71A53-97CD-4B73-B2BD-05051620B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96" r="21296"/>
          <a:stretch/>
        </p:blipFill>
        <p:spPr>
          <a:xfrm>
            <a:off x="0" y="8603"/>
            <a:ext cx="6093760" cy="69126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Espace réservé du pied de page 10">
            <a:extLst>
              <a:ext uri="{FF2B5EF4-FFF2-40B4-BE49-F238E27FC236}">
                <a16:creationId xmlns:a16="http://schemas.microsoft.com/office/drawing/2014/main" id="{48BD523C-35C1-98F4-B9C0-12C0133B2063}"/>
              </a:ext>
            </a:extLst>
          </p:cNvPr>
          <p:cNvSpPr txBox="1">
            <a:spLocks/>
          </p:cNvSpPr>
          <p:nvPr/>
        </p:nvSpPr>
        <p:spPr>
          <a:xfrm>
            <a:off x="829811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</a:t>
            </a:r>
            <a:r>
              <a:rPr lang="fr-FR" err="1"/>
              <a:t>day</a:t>
            </a:r>
            <a:r>
              <a:rPr lang="fr-FR"/>
              <a:t> – June 10th 2022</a:t>
            </a:r>
          </a:p>
        </p:txBody>
      </p:sp>
      <p:sp>
        <p:nvSpPr>
          <p:cNvPr id="5" name="Espace réservé du numéro de diapositive 29">
            <a:extLst>
              <a:ext uri="{FF2B5EF4-FFF2-40B4-BE49-F238E27FC236}">
                <a16:creationId xmlns:a16="http://schemas.microsoft.com/office/drawing/2014/main" id="{88DBA514-2170-AEC3-10DF-9ABC2D4B0E57}"/>
              </a:ext>
            </a:extLst>
          </p:cNvPr>
          <p:cNvSpPr txBox="1">
            <a:spLocks/>
          </p:cNvSpPr>
          <p:nvPr/>
        </p:nvSpPr>
        <p:spPr>
          <a:xfrm>
            <a:off x="246490" y="6452481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75A587B-5814-4D9B-9598-FE9CB954CB01}" type="slidenum">
              <a:rPr lang="fr-FR" dirty="0" smtClean="0"/>
              <a:pPr>
                <a:spcAft>
                  <a:spcPts val="600"/>
                </a:spcAft>
              </a:pPr>
              <a:t>3</a:t>
            </a:fld>
            <a:endParaRPr lang="fr-F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7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386" y="1409827"/>
            <a:ext cx="11268000" cy="34234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fr-FR" err="1">
                <a:ea typeface="+mn-lt"/>
                <a:cs typeface="+mn-lt"/>
              </a:rPr>
              <a:t>Different</a:t>
            </a:r>
            <a:r>
              <a:rPr lang="fr-FR">
                <a:ea typeface="+mn-lt"/>
                <a:cs typeface="+mn-lt"/>
              </a:rPr>
              <a:t> types of </a:t>
            </a:r>
            <a:r>
              <a:rPr lang="fr-FR" err="1">
                <a:ea typeface="+mn-lt"/>
                <a:cs typeface="+mn-lt"/>
              </a:rPr>
              <a:t>contests</a:t>
            </a:r>
            <a:r>
              <a:rPr lang="fr-FR">
                <a:ea typeface="+mn-lt"/>
                <a:cs typeface="+mn-lt"/>
              </a:rPr>
              <a:t> can </a:t>
            </a:r>
            <a:r>
              <a:rPr lang="fr-FR" err="1">
                <a:ea typeface="+mn-lt"/>
                <a:cs typeface="+mn-lt"/>
              </a:rPr>
              <a:t>be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organized</a:t>
            </a:r>
            <a:r>
              <a:rPr lang="fr-FR">
                <a:ea typeface="+mn-lt"/>
                <a:cs typeface="+mn-lt"/>
              </a:rPr>
              <a:t>:</a:t>
            </a:r>
          </a:p>
          <a:p>
            <a:pPr marL="359410" lvl="1" indent="-179705"/>
            <a:r>
              <a:rPr lang="fr-FR">
                <a:ea typeface="+mn-lt"/>
                <a:cs typeface="+mn-lt"/>
              </a:rPr>
              <a:t>Photo </a:t>
            </a:r>
            <a:r>
              <a:rPr lang="fr-FR" err="1">
                <a:ea typeface="+mn-lt"/>
                <a:cs typeface="+mn-lt"/>
              </a:rPr>
              <a:t>contest</a:t>
            </a:r>
            <a:r>
              <a:rPr lang="fr-FR">
                <a:ea typeface="+mn-lt"/>
                <a:cs typeface="+mn-lt"/>
              </a:rPr>
              <a:t> on the </a:t>
            </a:r>
            <a:r>
              <a:rPr lang="fr-FR" err="1">
                <a:ea typeface="+mn-lt"/>
                <a:cs typeface="+mn-lt"/>
              </a:rPr>
              <a:t>biodiversity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around</a:t>
            </a:r>
            <a:r>
              <a:rPr lang="fr-FR">
                <a:ea typeface="+mn-lt"/>
                <a:cs typeface="+mn-lt"/>
              </a:rPr>
              <a:t> the site</a:t>
            </a:r>
            <a:endParaRPr lang="en-US">
              <a:ea typeface="+mn-lt"/>
              <a:cs typeface="+mn-lt"/>
            </a:endParaRPr>
          </a:p>
          <a:p>
            <a:pPr marL="359410" lvl="1" indent="-179705"/>
            <a:r>
              <a:rPr lang="fr-FR">
                <a:ea typeface="+mn-lt"/>
                <a:cs typeface="+mn-lt"/>
              </a:rPr>
              <a:t>Waste-collection </a:t>
            </a:r>
            <a:r>
              <a:rPr lang="fr-FR" err="1">
                <a:ea typeface="+mn-lt"/>
                <a:cs typeface="+mn-lt"/>
              </a:rPr>
              <a:t>contest</a:t>
            </a:r>
            <a:r>
              <a:rPr lang="fr-FR">
                <a:ea typeface="+mn-lt"/>
                <a:cs typeface="+mn-lt"/>
              </a:rPr>
              <a:t>; the </a:t>
            </a:r>
            <a:r>
              <a:rPr lang="fr-FR" err="1">
                <a:ea typeface="+mn-lt"/>
                <a:cs typeface="+mn-lt"/>
              </a:rPr>
              <a:t>heavier</a:t>
            </a:r>
            <a:r>
              <a:rPr lang="fr-FR">
                <a:ea typeface="+mn-lt"/>
                <a:cs typeface="+mn-lt"/>
              </a:rPr>
              <a:t> bag </a:t>
            </a:r>
            <a:r>
              <a:rPr lang="fr-FR" err="1">
                <a:ea typeface="+mn-lt"/>
                <a:cs typeface="+mn-lt"/>
              </a:rPr>
              <a:t>wins</a:t>
            </a:r>
            <a:r>
              <a:rPr lang="fr-FR">
                <a:ea typeface="+mn-lt"/>
                <a:cs typeface="+mn-lt"/>
              </a:rPr>
              <a:t> (e.g., cigarette </a:t>
            </a:r>
            <a:r>
              <a:rPr lang="fr-FR" err="1">
                <a:ea typeface="+mn-lt"/>
                <a:cs typeface="+mn-lt"/>
              </a:rPr>
              <a:t>butt</a:t>
            </a:r>
            <a:r>
              <a:rPr lang="fr-FR">
                <a:ea typeface="+mn-lt"/>
                <a:cs typeface="+mn-lt"/>
              </a:rPr>
              <a:t>, cans, plastic, </a:t>
            </a:r>
            <a:r>
              <a:rPr lang="fr-FR" err="1">
                <a:ea typeface="+mn-lt"/>
                <a:cs typeface="+mn-lt"/>
              </a:rPr>
              <a:t>metals</a:t>
            </a:r>
            <a:r>
              <a:rPr lang="fr-FR">
                <a:ea typeface="+mn-lt"/>
                <a:cs typeface="+mn-lt"/>
              </a:rPr>
              <a:t>…) </a:t>
            </a:r>
          </a:p>
          <a:p>
            <a:pPr marL="179705" lvl="1" indent="0">
              <a:buNone/>
            </a:pPr>
            <a:endParaRPr lang="fr-FR">
              <a:cs typeface="Arial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7" y="655074"/>
            <a:ext cx="9720000" cy="605434"/>
          </a:xfrm>
        </p:spPr>
        <p:txBody>
          <a:bodyPr/>
          <a:lstStyle/>
          <a:p>
            <a:r>
              <a:rPr lang="fr-FR" err="1">
                <a:ea typeface="+mj-lt"/>
                <a:cs typeface="+mj-lt"/>
              </a:rPr>
              <a:t>Examples</a:t>
            </a:r>
            <a:r>
              <a:rPr lang="fr-FR">
                <a:ea typeface="+mj-lt"/>
                <a:cs typeface="+mj-lt"/>
              </a:rPr>
              <a:t> of </a:t>
            </a:r>
            <a:r>
              <a:rPr lang="fr-FR" err="1">
                <a:ea typeface="+mj-lt"/>
                <a:cs typeface="+mj-lt"/>
              </a:rPr>
              <a:t>contests</a:t>
            </a:r>
            <a:r>
              <a:rPr lang="fr-FR">
                <a:ea typeface="+mj-lt"/>
                <a:cs typeface="+mj-lt"/>
              </a:rPr>
              <a:t> and of </a:t>
            </a:r>
            <a:r>
              <a:rPr lang="fr-FR" err="1">
                <a:ea typeface="+mj-lt"/>
                <a:cs typeface="+mj-lt"/>
              </a:rPr>
              <a:t>games</a:t>
            </a:r>
            <a:r>
              <a:rPr lang="fr-FR">
                <a:ea typeface="+mj-lt"/>
                <a:cs typeface="+mj-lt"/>
              </a:rPr>
              <a:t> to </a:t>
            </a:r>
            <a:r>
              <a:rPr lang="fr-FR" err="1">
                <a:ea typeface="+mj-lt"/>
                <a:cs typeface="+mj-lt"/>
              </a:rPr>
              <a:t>implement</a:t>
            </a:r>
            <a:r>
              <a:rPr lang="fr-FR">
                <a:ea typeface="+mj-lt"/>
                <a:cs typeface="+mj-lt"/>
              </a:rPr>
              <a:t>  </a:t>
            </a:r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4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</p:spTree>
    <p:extLst>
      <p:ext uri="{BB962C8B-B14F-4D97-AF65-F5344CB8AC3E}">
        <p14:creationId xmlns:p14="http://schemas.microsoft.com/office/powerpoint/2010/main" val="11143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extérieur, terrain, personne&#10;&#10;Description générée automatiquement">
            <a:extLst>
              <a:ext uri="{FF2B5EF4-FFF2-40B4-BE49-F238E27FC236}">
                <a16:creationId xmlns:a16="http://schemas.microsoft.com/office/drawing/2014/main" id="{CC507148-EDC9-6FD2-62B2-1BD3143889F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69" r="17008"/>
          <a:stretch/>
        </p:blipFill>
        <p:spPr>
          <a:xfrm>
            <a:off x="20" y="1"/>
            <a:ext cx="6093740" cy="6857999"/>
          </a:xfrm>
          <a:noFill/>
        </p:spPr>
      </p:pic>
      <p:sp>
        <p:nvSpPr>
          <p:cNvPr id="24" name="Titre 5">
            <a:extLst>
              <a:ext uri="{FF2B5EF4-FFF2-40B4-BE49-F238E27FC236}">
                <a16:creationId xmlns:a16="http://schemas.microsoft.com/office/drawing/2014/main" id="{56C28A9D-2CBB-4FE1-BA7F-BA3CC496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 anchor="t">
            <a:normAutofit fontScale="90000"/>
          </a:bodyPr>
          <a:lstStyle/>
          <a:p>
            <a:r>
              <a:rPr lang="fr-FR" sz="3300">
                <a:ea typeface="+mj-lt"/>
                <a:cs typeface="+mj-lt"/>
              </a:rPr>
              <a:t>Building installations </a:t>
            </a:r>
            <a:r>
              <a:rPr lang="fr-FR" sz="3300" err="1">
                <a:ea typeface="+mj-lt"/>
                <a:cs typeface="+mj-lt"/>
              </a:rPr>
              <a:t>promoting</a:t>
            </a:r>
            <a:r>
              <a:rPr lang="fr-FR" sz="3300">
                <a:ea typeface="+mj-lt"/>
                <a:cs typeface="+mj-lt"/>
              </a:rPr>
              <a:t> </a:t>
            </a:r>
            <a:r>
              <a:rPr lang="fr-FR" sz="3300" err="1">
                <a:ea typeface="+mj-lt"/>
                <a:cs typeface="+mj-lt"/>
              </a:rPr>
              <a:t>biodiversity</a:t>
            </a:r>
            <a:br>
              <a:rPr lang="fr-FR" sz="3300">
                <a:ea typeface="+mj-lt"/>
                <a:cs typeface="+mj-lt"/>
              </a:rPr>
            </a:br>
            <a:endParaRPr lang="fr-FR" sz="3300">
              <a:cs typeface="Arial"/>
            </a:endParaRPr>
          </a:p>
          <a:p>
            <a:endParaRPr lang="fr-FR" sz="3300"/>
          </a:p>
          <a:p>
            <a:endParaRPr lang="fr-FR" sz="330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C21C68D4-EDD1-4905-BE0D-155C96CD0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200" y="4781062"/>
            <a:ext cx="5400000" cy="900000"/>
          </a:xfrm>
        </p:spPr>
        <p:txBody>
          <a:bodyPr anchor="t">
            <a:normAutofit/>
          </a:bodyPr>
          <a:lstStyle/>
          <a:p>
            <a:r>
              <a:rPr lang="fr-FR" sz="2000" i="1" err="1">
                <a:latin typeface="Arial"/>
                <a:cs typeface="Arial"/>
              </a:rPr>
              <a:t>Dedicate</a:t>
            </a:r>
            <a:r>
              <a:rPr lang="fr-FR" sz="2000" i="1">
                <a:latin typeface="Arial"/>
                <a:cs typeface="Arial"/>
              </a:rPr>
              <a:t> a </a:t>
            </a:r>
            <a:r>
              <a:rPr lang="fr-FR" sz="2000" i="1" err="1">
                <a:latin typeface="Arial"/>
                <a:cs typeface="Arial"/>
              </a:rPr>
              <a:t>small</a:t>
            </a:r>
            <a:r>
              <a:rPr lang="fr-FR" sz="2000" i="1">
                <a:latin typeface="Arial"/>
                <a:cs typeface="Arial"/>
              </a:rPr>
              <a:t> moment of </a:t>
            </a:r>
            <a:r>
              <a:rPr lang="fr-FR" sz="2000" i="1" err="1">
                <a:latin typeface="Arial"/>
                <a:cs typeface="Arial"/>
              </a:rPr>
              <a:t>your</a:t>
            </a:r>
            <a:r>
              <a:rPr lang="fr-FR" sz="2000" i="1">
                <a:latin typeface="Arial"/>
                <a:cs typeface="Arial"/>
              </a:rPr>
              <a:t> </a:t>
            </a:r>
            <a:r>
              <a:rPr lang="fr-FR" sz="2000" i="1" err="1">
                <a:latin typeface="Arial"/>
                <a:cs typeface="Arial"/>
              </a:rPr>
              <a:t>day</a:t>
            </a:r>
            <a:r>
              <a:rPr lang="fr-FR" sz="2000" i="1">
                <a:latin typeface="Arial"/>
                <a:cs typeface="Arial"/>
              </a:rPr>
              <a:t> to the construction of these facilities </a:t>
            </a:r>
            <a:endParaRPr lang="fr-FR"/>
          </a:p>
          <a:p>
            <a:endParaRPr lang="fr-FR" sz="2000"/>
          </a:p>
        </p:txBody>
      </p:sp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D702FD13-8058-4625-9933-EB62A1A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200" y="1490400"/>
            <a:ext cx="5400000" cy="1872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2500"/>
              <a:t>02.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127DD2CF-A4BB-2823-EDF6-DB95EBCD49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578" y="6523200"/>
            <a:ext cx="10800" cy="100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BED9D1-AFB8-4E80-DD5A-6EAAF01EAA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56680" y="6449983"/>
            <a:ext cx="3600000" cy="252000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chemeClr val="tx1"/>
                </a:solidFill>
                <a:ea typeface="+mn-lt"/>
                <a:cs typeface="+mn-lt"/>
              </a:rPr>
              <a:t>World </a:t>
            </a:r>
            <a:r>
              <a:rPr lang="fr-FR" err="1">
                <a:solidFill>
                  <a:schemeClr val="tx1"/>
                </a:solidFill>
                <a:ea typeface="+mn-lt"/>
                <a:cs typeface="+mn-lt"/>
              </a:rPr>
              <a:t>environment</a:t>
            </a:r>
            <a:r>
              <a:rPr lang="fr-FR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fr-FR" err="1">
                <a:solidFill>
                  <a:schemeClr val="tx1"/>
                </a:solidFill>
                <a:ea typeface="+mn-lt"/>
                <a:cs typeface="+mn-lt"/>
              </a:rPr>
              <a:t>day</a:t>
            </a:r>
            <a:r>
              <a:rPr lang="fr-FR">
                <a:solidFill>
                  <a:schemeClr val="tx1"/>
                </a:solidFill>
                <a:ea typeface="+mn-lt"/>
                <a:cs typeface="+mn-lt"/>
              </a:rPr>
              <a:t> – June10th 2022</a:t>
            </a:r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C3056BDE-3880-4162-BB3D-F8A489EB86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19008" y="6449983"/>
            <a:ext cx="576000" cy="252000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fld id="{975A587B-5814-4D9B-9598-FE9CB954CB01}" type="slidenum">
              <a:rPr lang="fr-FR" noProof="0" dirty="0" smtClean="0">
                <a:solidFill>
                  <a:schemeClr val="tx1"/>
                </a:solidFill>
              </a:rPr>
              <a:pPr lvl="0">
                <a:spcAft>
                  <a:spcPts val="600"/>
                </a:spcAft>
              </a:pPr>
              <a:t>5</a:t>
            </a:fld>
            <a:endParaRPr lang="fr-FR" noProof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7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355" y="1897006"/>
            <a:ext cx="5946493" cy="47600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fr-FR" sz="1800" b="1">
                <a:cs typeface="Arial"/>
              </a:rPr>
              <a:t>Tutorial for an </a:t>
            </a:r>
            <a:r>
              <a:rPr lang="fr-FR" sz="1800" b="1" err="1">
                <a:cs typeface="Arial"/>
              </a:rPr>
              <a:t>Insects</a:t>
            </a:r>
            <a:r>
              <a:rPr lang="fr-FR" sz="1800" b="1">
                <a:cs typeface="Arial"/>
              </a:rPr>
              <a:t> </a:t>
            </a:r>
            <a:r>
              <a:rPr lang="fr-FR" sz="1800" b="1" err="1">
                <a:cs typeface="Arial"/>
              </a:rPr>
              <a:t>hotel</a:t>
            </a:r>
            <a:r>
              <a:rPr lang="fr-FR" sz="1800" b="1">
                <a:cs typeface="Arial"/>
              </a:rPr>
              <a:t> </a:t>
            </a:r>
            <a:endParaRPr lang="fr-FR" b="1">
              <a:cs typeface="Arial"/>
            </a:endParaRPr>
          </a:p>
          <a:p>
            <a:pPr marL="342900" indent="-342900">
              <a:buAutoNum type="arabicPeriod"/>
            </a:pPr>
            <a:endParaRPr lang="fr-FR" sz="1800"/>
          </a:p>
          <a:p>
            <a:pPr marL="342900" indent="-342900">
              <a:buAutoNum type="arabicPeriod"/>
            </a:pPr>
            <a:r>
              <a:rPr lang="en" sz="1800">
                <a:latin typeface="Arial"/>
                <a:cs typeface="Arial"/>
              </a:rPr>
              <a:t>Identify natural materials (logs, bricks, straw, bamboo sticks). Choose holes of different sizes.​</a:t>
            </a:r>
            <a:endParaRPr lang="en-US" sz="1800">
              <a:latin typeface="Arial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" sz="1800">
                <a:latin typeface="Arial"/>
                <a:ea typeface="+mn-lt"/>
                <a:cs typeface="+mn-lt"/>
              </a:rPr>
              <a:t>Build the wooden frame. It must be strong enough to carry a significant weight (use chestnut, larch, Douglas fir)​</a:t>
            </a:r>
            <a:endParaRPr lang="en-US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" sz="1800">
                <a:latin typeface="Arial"/>
                <a:cs typeface="Arial"/>
              </a:rPr>
              <a:t>Provide a waterproof cover (slate roof for example).</a:t>
            </a:r>
            <a:endParaRPr lang="en" sz="1800">
              <a:latin typeface="Consolas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" sz="1800">
                <a:latin typeface="Arial"/>
                <a:ea typeface="+mn-lt"/>
                <a:cs typeface="+mn-lt"/>
              </a:rPr>
              <a:t>Install the frame in a permanent location before filling it.​</a:t>
            </a:r>
            <a:endParaRPr lang="en-US">
              <a:latin typeface="Arial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" sz="1800">
                <a:latin typeface="Arial"/>
                <a:ea typeface="+mn-lt"/>
                <a:cs typeface="+mn-lt"/>
              </a:rPr>
              <a:t>Cut your materials to the desired length and fill in each space.​</a:t>
            </a:r>
            <a:endParaRPr lang="en-US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br>
              <a:rPr lang="en-US"/>
            </a:br>
            <a:endParaRPr lang="en-US">
              <a:cs typeface="Arial"/>
            </a:endParaRPr>
          </a:p>
          <a:p>
            <a:pPr marL="539750" lvl="2" indent="-179705"/>
            <a:endParaRPr lang="fr-FR">
              <a:cs typeface="Arial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Insects</a:t>
            </a:r>
            <a:r>
              <a:rPr lang="fr-FR"/>
              <a:t> </a:t>
            </a:r>
            <a:r>
              <a:rPr lang="fr-FR" err="1"/>
              <a:t>hotel</a:t>
            </a:r>
            <a:r>
              <a:rPr lang="fr-FR"/>
              <a:t> (</a:t>
            </a:r>
            <a:r>
              <a:rPr lang="fr-FR" err="1"/>
              <a:t>pollinators</a:t>
            </a:r>
            <a:r>
              <a:rPr lang="fr-FR"/>
              <a:t> and </a:t>
            </a:r>
            <a:r>
              <a:rPr lang="fr-FR" err="1"/>
              <a:t>auxiliaries</a:t>
            </a:r>
            <a:r>
              <a:rPr lang="fr-FR"/>
              <a:t>)</a:t>
            </a:r>
            <a:endParaRPr lang="fr-FR">
              <a:cs typeface="Arial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6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C1013A30-70E2-C52B-8E01-60C1CD60B1A1}"/>
              </a:ext>
            </a:extLst>
          </p:cNvPr>
          <p:cNvSpPr txBox="1">
            <a:spLocks/>
          </p:cNvSpPr>
          <p:nvPr/>
        </p:nvSpPr>
        <p:spPr>
          <a:xfrm>
            <a:off x="502544" y="1001902"/>
            <a:ext cx="9342792" cy="7558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>
              <a:buNone/>
            </a:pPr>
            <a:r>
              <a:rPr lang="en" sz="1800">
                <a:latin typeface="Arial"/>
                <a:ea typeface="+mn-lt"/>
                <a:cs typeface="+mn-lt"/>
              </a:rPr>
              <a:t>It is easy to build insect hotels for a lower cost. They are useful facilities for insects to </a:t>
            </a:r>
            <a:r>
              <a:rPr lang="en" sz="1800" b="1">
                <a:latin typeface="Arial"/>
                <a:ea typeface="+mn-lt"/>
                <a:cs typeface="+mn-lt"/>
              </a:rPr>
              <a:t>spend the winter or lay eggs in summer</a:t>
            </a:r>
            <a:r>
              <a:rPr lang="en" sz="1800">
                <a:latin typeface="Arial"/>
                <a:ea typeface="+mn-lt"/>
                <a:cs typeface="+mn-lt"/>
              </a:rPr>
              <a:t>.​</a:t>
            </a:r>
            <a:endParaRPr lang="fr-FR">
              <a:latin typeface="Arial"/>
              <a:cs typeface="Arial"/>
            </a:endParaRPr>
          </a:p>
        </p:txBody>
      </p:sp>
      <p:pic>
        <p:nvPicPr>
          <p:cNvPr id="2" name="Image 3" descr="Une image contenant bâtiment, mur, pierre, brique&#10;&#10;Description générée automatiquement">
            <a:extLst>
              <a:ext uri="{FF2B5EF4-FFF2-40B4-BE49-F238E27FC236}">
                <a16:creationId xmlns:a16="http://schemas.microsoft.com/office/drawing/2014/main" id="{895996BE-D1C9-06E3-D719-478756DAAE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448" y="2569081"/>
            <a:ext cx="4904281" cy="341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6470" y="1897006"/>
            <a:ext cx="5946493" cy="47600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fr-FR" sz="1800" b="1">
              <a:cs typeface="Arial"/>
            </a:endParaRPr>
          </a:p>
          <a:p>
            <a:pPr marL="179705" indent="-179705"/>
            <a:r>
              <a:rPr lang="fr-FR" sz="1800">
                <a:ea typeface="+mn-lt"/>
                <a:cs typeface="+mn-lt"/>
              </a:rPr>
              <a:t>One </a:t>
            </a:r>
            <a:r>
              <a:rPr lang="fr-FR" sz="1800" err="1">
                <a:ea typeface="+mn-lt"/>
                <a:cs typeface="+mn-lt"/>
              </a:rPr>
              <a:t>bottom</a:t>
            </a:r>
            <a:r>
              <a:rPr lang="fr-FR" sz="1800">
                <a:ea typeface="+mn-lt"/>
                <a:cs typeface="+mn-lt"/>
              </a:rPr>
              <a:t> : 136 X 136 </a:t>
            </a:r>
            <a:r>
              <a:rPr lang="fr-FR" sz="1800" err="1">
                <a:ea typeface="+mn-lt"/>
                <a:cs typeface="+mn-lt"/>
              </a:rPr>
              <a:t>mm.</a:t>
            </a:r>
            <a:endParaRPr lang="fr-FR" sz="1800">
              <a:ea typeface="+mn-lt"/>
              <a:cs typeface="+mn-lt"/>
            </a:endParaRPr>
          </a:p>
          <a:p>
            <a:pPr marL="179705" indent="-179705"/>
            <a:r>
              <a:rPr lang="fr-FR" sz="1800">
                <a:ea typeface="+mn-lt"/>
                <a:cs typeface="+mn-lt"/>
              </a:rPr>
              <a:t>2 </a:t>
            </a:r>
            <a:r>
              <a:rPr lang="fr-FR" sz="1800" err="1">
                <a:ea typeface="+mn-lt"/>
                <a:cs typeface="+mn-lt"/>
              </a:rPr>
              <a:t>walls</a:t>
            </a:r>
            <a:r>
              <a:rPr lang="fr-FR" sz="1800">
                <a:ea typeface="+mn-lt"/>
                <a:cs typeface="+mn-lt"/>
              </a:rPr>
              <a:t> : 136 X 200-230 mm (</a:t>
            </a:r>
            <a:r>
              <a:rPr lang="fr-FR" sz="1800" err="1">
                <a:ea typeface="+mn-lt"/>
                <a:cs typeface="+mn-lt"/>
              </a:rPr>
              <a:t>trapezes</a:t>
            </a:r>
            <a:r>
              <a:rPr lang="fr-FR" sz="1800">
                <a:ea typeface="+mn-lt"/>
                <a:cs typeface="+mn-lt"/>
              </a:rPr>
              <a:t>).</a:t>
            </a:r>
            <a:endParaRPr lang="fr-FR">
              <a:ea typeface="+mn-lt"/>
              <a:cs typeface="+mn-lt"/>
            </a:endParaRPr>
          </a:p>
          <a:p>
            <a:pPr marL="179705" indent="-179705"/>
            <a:r>
              <a:rPr lang="fr-FR" sz="1800">
                <a:ea typeface="+mn-lt"/>
                <a:cs typeface="+mn-lt"/>
              </a:rPr>
              <a:t>A roof : 140 X 140 </a:t>
            </a:r>
            <a:r>
              <a:rPr lang="fr-FR" sz="1800" err="1">
                <a:ea typeface="+mn-lt"/>
                <a:cs typeface="+mn-lt"/>
              </a:rPr>
              <a:t>mm.</a:t>
            </a:r>
            <a:endParaRPr lang="fr-FR">
              <a:ea typeface="+mn-lt"/>
              <a:cs typeface="+mn-lt"/>
            </a:endParaRPr>
          </a:p>
          <a:p>
            <a:pPr marL="179705" indent="-179705"/>
            <a:r>
              <a:rPr lang="fr-FR" sz="1800">
                <a:ea typeface="+mn-lt"/>
                <a:cs typeface="+mn-lt"/>
              </a:rPr>
              <a:t>A back </a:t>
            </a:r>
            <a:r>
              <a:rPr lang="fr-FR" sz="1800" err="1">
                <a:ea typeface="+mn-lt"/>
                <a:cs typeface="+mn-lt"/>
              </a:rPr>
              <a:t>side</a:t>
            </a:r>
            <a:r>
              <a:rPr lang="fr-FR" sz="1800">
                <a:ea typeface="+mn-lt"/>
                <a:cs typeface="+mn-lt"/>
              </a:rPr>
              <a:t> : 136 X 230 </a:t>
            </a:r>
            <a:r>
              <a:rPr lang="fr-FR" sz="1800" err="1">
                <a:ea typeface="+mn-lt"/>
                <a:cs typeface="+mn-lt"/>
              </a:rPr>
              <a:t>mm.</a:t>
            </a:r>
            <a:endParaRPr lang="fr-FR">
              <a:ea typeface="+mn-lt"/>
              <a:cs typeface="+mn-lt"/>
            </a:endParaRPr>
          </a:p>
          <a:p>
            <a:pPr marL="179705" indent="-179705"/>
            <a:r>
              <a:rPr lang="fr-FR" sz="1800">
                <a:ea typeface="+mn-lt"/>
                <a:cs typeface="+mn-lt"/>
              </a:rPr>
              <a:t>A front face : 136 X 200 </a:t>
            </a:r>
            <a:r>
              <a:rPr lang="fr-FR" sz="1800" err="1">
                <a:ea typeface="+mn-lt"/>
                <a:cs typeface="+mn-lt"/>
              </a:rPr>
              <a:t>mm.</a:t>
            </a:r>
            <a:r>
              <a:rPr lang="fr-FR" sz="1800">
                <a:ea typeface="+mn-lt"/>
                <a:cs typeface="+mn-lt"/>
              </a:rPr>
              <a:t> The flight </a:t>
            </a:r>
            <a:r>
              <a:rPr lang="fr-FR" sz="1800" err="1">
                <a:ea typeface="+mn-lt"/>
                <a:cs typeface="+mn-lt"/>
              </a:rPr>
              <a:t>hole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will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be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located</a:t>
            </a:r>
            <a:r>
              <a:rPr lang="fr-FR" sz="1800">
                <a:ea typeface="+mn-lt"/>
                <a:cs typeface="+mn-lt"/>
              </a:rPr>
              <a:t> at 150 mm minimum </a:t>
            </a:r>
            <a:r>
              <a:rPr lang="fr-FR" sz="1800" err="1">
                <a:ea typeface="+mn-lt"/>
                <a:cs typeface="+mn-lt"/>
              </a:rPr>
              <a:t>above</a:t>
            </a:r>
            <a:r>
              <a:rPr lang="fr-FR" sz="1800">
                <a:ea typeface="+mn-lt"/>
                <a:cs typeface="+mn-lt"/>
              </a:rPr>
              <a:t> the </a:t>
            </a:r>
            <a:r>
              <a:rPr lang="fr-FR" sz="1800" err="1">
                <a:ea typeface="+mn-lt"/>
                <a:cs typeface="+mn-lt"/>
              </a:rPr>
              <a:t>birdhouse’s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floor</a:t>
            </a:r>
            <a:r>
              <a:rPr lang="fr-FR" sz="1800">
                <a:ea typeface="+mn-lt"/>
                <a:cs typeface="+mn-lt"/>
              </a:rPr>
              <a:t>. </a:t>
            </a:r>
            <a:r>
              <a:rPr lang="fr-FR" sz="1800" err="1">
                <a:ea typeface="+mn-lt"/>
                <a:cs typeface="+mn-lt"/>
              </a:rPr>
              <a:t>Its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diameter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will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be</a:t>
            </a:r>
            <a:r>
              <a:rPr lang="fr-FR" sz="1800">
                <a:ea typeface="+mn-lt"/>
                <a:cs typeface="+mn-lt"/>
              </a:rPr>
              <a:t> 25 mm for </a:t>
            </a:r>
            <a:r>
              <a:rPr lang="fr-FR" sz="1800" err="1">
                <a:ea typeface="+mn-lt"/>
                <a:cs typeface="+mn-lt"/>
              </a:rPr>
              <a:t>blue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tits</a:t>
            </a:r>
            <a:r>
              <a:rPr lang="fr-FR" sz="1800">
                <a:ea typeface="+mn-lt"/>
                <a:cs typeface="+mn-lt"/>
              </a:rPr>
              <a:t>, black </a:t>
            </a:r>
            <a:r>
              <a:rPr lang="fr-FR" sz="1800" err="1">
                <a:ea typeface="+mn-lt"/>
                <a:cs typeface="+mn-lt"/>
              </a:rPr>
              <a:t>tits</a:t>
            </a:r>
            <a:r>
              <a:rPr lang="fr-FR" sz="1800">
                <a:ea typeface="+mn-lt"/>
                <a:cs typeface="+mn-lt"/>
              </a:rPr>
              <a:t> or </a:t>
            </a:r>
            <a:r>
              <a:rPr lang="fr-FR" sz="1800" err="1">
                <a:ea typeface="+mn-lt"/>
                <a:cs typeface="+mn-lt"/>
              </a:rPr>
              <a:t>marsh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tits</a:t>
            </a:r>
            <a:r>
              <a:rPr lang="fr-FR" sz="1800">
                <a:ea typeface="+mn-lt"/>
                <a:cs typeface="+mn-lt"/>
              </a:rPr>
              <a:t>, 28 mm for </a:t>
            </a:r>
            <a:r>
              <a:rPr lang="fr-FR" sz="1800" err="1">
                <a:ea typeface="+mn-lt"/>
                <a:cs typeface="+mn-lt"/>
              </a:rPr>
              <a:t>great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tits</a:t>
            </a:r>
            <a:r>
              <a:rPr lang="fr-FR" sz="1800">
                <a:ea typeface="+mn-lt"/>
                <a:cs typeface="+mn-lt"/>
              </a:rPr>
              <a:t>, the black </a:t>
            </a:r>
            <a:r>
              <a:rPr lang="fr-FR" sz="1800" err="1">
                <a:ea typeface="+mn-lt"/>
                <a:cs typeface="+mn-lt"/>
              </a:rPr>
              <a:t>flycatcher</a:t>
            </a:r>
            <a:r>
              <a:rPr lang="fr-FR" sz="1800">
                <a:ea typeface="+mn-lt"/>
                <a:cs typeface="+mn-lt"/>
              </a:rPr>
              <a:t>, 32 mm for the house </a:t>
            </a:r>
            <a:r>
              <a:rPr lang="fr-FR" sz="1800" err="1">
                <a:ea typeface="+mn-lt"/>
                <a:cs typeface="+mn-lt"/>
              </a:rPr>
              <a:t>sparrow</a:t>
            </a:r>
            <a:r>
              <a:rPr lang="fr-FR" sz="1800">
                <a:ea typeface="+mn-lt"/>
                <a:cs typeface="+mn-lt"/>
              </a:rPr>
              <a:t>, the </a:t>
            </a:r>
            <a:r>
              <a:rPr lang="fr-FR" sz="1800" err="1">
                <a:ea typeface="+mn-lt"/>
                <a:cs typeface="+mn-lt"/>
              </a:rPr>
              <a:t>nuthatch</a:t>
            </a:r>
            <a:r>
              <a:rPr lang="fr-FR" sz="1800">
                <a:ea typeface="+mn-lt"/>
                <a:cs typeface="+mn-lt"/>
              </a:rPr>
              <a:t>, 45 mm for the </a:t>
            </a:r>
            <a:r>
              <a:rPr lang="fr-FR" sz="1800" err="1">
                <a:ea typeface="+mn-lt"/>
                <a:cs typeface="+mn-lt"/>
              </a:rPr>
              <a:t>European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starling</a:t>
            </a:r>
            <a:r>
              <a:rPr lang="fr-FR" sz="1800">
                <a:ea typeface="+mn-lt"/>
                <a:cs typeface="+mn-lt"/>
              </a:rPr>
              <a:t>.</a:t>
            </a:r>
            <a:endParaRPr lang="fr-FR"/>
          </a:p>
          <a:p>
            <a:pPr marL="342900" indent="-342900">
              <a:buAutoNum type="arabicPeriod"/>
            </a:pPr>
            <a:endParaRPr lang="fr-FR" sz="1800">
              <a:cs typeface="Arial"/>
            </a:endParaRPr>
          </a:p>
          <a:p>
            <a:pPr marL="539750" lvl="2" indent="-179705"/>
            <a:endParaRPr lang="fr-FR">
              <a:ea typeface="+mn-lt"/>
              <a:cs typeface="+mn-l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>
                <a:ea typeface="+mj-lt"/>
                <a:cs typeface="+mj-lt"/>
              </a:rPr>
              <a:t>Birdhouse</a:t>
            </a:r>
            <a:endParaRPr lang="fr-FR" err="1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7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World </a:t>
            </a:r>
            <a:r>
              <a:rPr lang="fr-FR" err="1"/>
              <a:t>environment</a:t>
            </a:r>
            <a:r>
              <a:rPr lang="fr-FR"/>
              <a:t> </a:t>
            </a:r>
            <a:r>
              <a:rPr lang="fr-FR" err="1"/>
              <a:t>day</a:t>
            </a:r>
            <a:r>
              <a:rPr lang="fr-FR"/>
              <a:t> – June10th 2022</a:t>
            </a: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C1013A30-70E2-C52B-8E01-60C1CD60B1A1}"/>
              </a:ext>
            </a:extLst>
          </p:cNvPr>
          <p:cNvSpPr txBox="1">
            <a:spLocks/>
          </p:cNvSpPr>
          <p:nvPr/>
        </p:nvSpPr>
        <p:spPr>
          <a:xfrm>
            <a:off x="552512" y="1001902"/>
            <a:ext cx="9047606" cy="900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err="1">
                <a:ea typeface="+mn-lt"/>
                <a:cs typeface="+mn-lt"/>
              </a:rPr>
              <a:t>Making</a:t>
            </a:r>
            <a:r>
              <a:rPr lang="fr-FR" sz="1800">
                <a:ea typeface="+mn-lt"/>
                <a:cs typeface="+mn-lt"/>
              </a:rPr>
              <a:t> a </a:t>
            </a:r>
            <a:r>
              <a:rPr lang="fr-FR" sz="1800" err="1">
                <a:ea typeface="+mn-lt"/>
                <a:cs typeface="+mn-lt"/>
              </a:rPr>
              <a:t>birdhouse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easy</a:t>
            </a:r>
            <a:r>
              <a:rPr lang="fr-FR" sz="1800">
                <a:ea typeface="+mn-lt"/>
                <a:cs typeface="+mn-lt"/>
              </a:rPr>
              <a:t> and </a:t>
            </a:r>
            <a:r>
              <a:rPr lang="fr-FR" sz="1800" err="1">
                <a:ea typeface="+mn-lt"/>
                <a:cs typeface="+mn-lt"/>
              </a:rPr>
              <a:t>helps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b="1" err="1">
                <a:ea typeface="+mn-lt"/>
                <a:cs typeface="+mn-lt"/>
              </a:rPr>
              <a:t>preserve</a:t>
            </a:r>
            <a:r>
              <a:rPr lang="fr-FR" sz="1800" b="1">
                <a:ea typeface="+mn-lt"/>
                <a:cs typeface="+mn-lt"/>
              </a:rPr>
              <a:t> </a:t>
            </a:r>
            <a:r>
              <a:rPr lang="fr-FR" sz="1800" b="1" err="1">
                <a:ea typeface="+mn-lt"/>
                <a:cs typeface="+mn-lt"/>
              </a:rPr>
              <a:t>many</a:t>
            </a:r>
            <a:r>
              <a:rPr lang="fr-FR" sz="1800" b="1">
                <a:ea typeface="+mn-lt"/>
                <a:cs typeface="+mn-lt"/>
              </a:rPr>
              <a:t> </a:t>
            </a:r>
            <a:r>
              <a:rPr lang="fr-FR" sz="1800" b="1" err="1">
                <a:ea typeface="+mn-lt"/>
                <a:cs typeface="+mn-lt"/>
              </a:rPr>
              <a:t>species</a:t>
            </a:r>
            <a:r>
              <a:rPr lang="fr-FR" sz="1800">
                <a:ea typeface="+mn-lt"/>
                <a:cs typeface="+mn-lt"/>
              </a:rPr>
              <a:t>. </a:t>
            </a:r>
            <a:r>
              <a:rPr lang="fr-FR" sz="1800" err="1">
                <a:ea typeface="+mn-lt"/>
                <a:cs typeface="+mn-lt"/>
              </a:rPr>
              <a:t>Here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a </a:t>
            </a:r>
            <a:r>
              <a:rPr lang="fr-FR" sz="1800" err="1">
                <a:ea typeface="+mn-lt"/>
                <a:cs typeface="+mn-lt"/>
              </a:rPr>
              <a:t>method</a:t>
            </a:r>
            <a:r>
              <a:rPr lang="fr-FR" sz="1800">
                <a:ea typeface="+mn-lt"/>
                <a:cs typeface="+mn-lt"/>
              </a:rPr>
              <a:t> to </a:t>
            </a:r>
            <a:r>
              <a:rPr lang="fr-FR" sz="1800" err="1">
                <a:ea typeface="+mn-lt"/>
                <a:cs typeface="+mn-lt"/>
              </a:rPr>
              <a:t>make</a:t>
            </a:r>
            <a:r>
              <a:rPr lang="fr-FR" sz="1800">
                <a:ea typeface="+mn-lt"/>
                <a:cs typeface="+mn-lt"/>
              </a:rPr>
              <a:t> a </a:t>
            </a:r>
            <a:r>
              <a:rPr lang="fr-FR" sz="1800" err="1">
                <a:ea typeface="+mn-lt"/>
                <a:cs typeface="+mn-lt"/>
              </a:rPr>
              <a:t>letterbox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birdhouse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adapted</a:t>
            </a:r>
            <a:r>
              <a:rPr lang="fr-FR" sz="1800">
                <a:ea typeface="+mn-lt"/>
                <a:cs typeface="+mn-lt"/>
              </a:rPr>
              <a:t> to </a:t>
            </a:r>
            <a:r>
              <a:rPr lang="fr-FR" sz="1800" err="1">
                <a:ea typeface="+mn-lt"/>
                <a:cs typeface="+mn-lt"/>
              </a:rPr>
              <a:t>various</a:t>
            </a:r>
            <a:r>
              <a:rPr lang="fr-FR" sz="1800">
                <a:ea typeface="+mn-lt"/>
                <a:cs typeface="+mn-lt"/>
              </a:rPr>
              <a:t> passerine </a:t>
            </a:r>
            <a:r>
              <a:rPr lang="fr-FR" sz="1800" err="1">
                <a:ea typeface="+mn-lt"/>
                <a:cs typeface="+mn-lt"/>
              </a:rPr>
              <a:t>species</a:t>
            </a:r>
            <a:r>
              <a:rPr lang="fr-FR" sz="1800">
                <a:ea typeface="+mn-lt"/>
                <a:cs typeface="+mn-lt"/>
              </a:rPr>
              <a:t> (</a:t>
            </a:r>
            <a:r>
              <a:rPr lang="fr-FR" sz="1800" err="1">
                <a:ea typeface="+mn-lt"/>
                <a:cs typeface="+mn-lt"/>
              </a:rPr>
              <a:t>chickadees</a:t>
            </a:r>
            <a:r>
              <a:rPr lang="fr-FR" sz="1800">
                <a:ea typeface="+mn-lt"/>
                <a:cs typeface="+mn-lt"/>
              </a:rPr>
              <a:t>, </a:t>
            </a:r>
            <a:r>
              <a:rPr lang="fr-FR" sz="1800" err="1">
                <a:ea typeface="+mn-lt"/>
                <a:cs typeface="+mn-lt"/>
              </a:rPr>
              <a:t>tits</a:t>
            </a:r>
            <a:r>
              <a:rPr lang="fr-FR" sz="1800">
                <a:ea typeface="+mn-lt"/>
                <a:cs typeface="+mn-lt"/>
              </a:rPr>
              <a:t>, </a:t>
            </a:r>
            <a:r>
              <a:rPr lang="fr-FR" sz="1800" err="1">
                <a:ea typeface="+mn-lt"/>
                <a:cs typeface="+mn-lt"/>
              </a:rPr>
              <a:t>sparrows</a:t>
            </a:r>
            <a:r>
              <a:rPr lang="fr-FR" sz="1800">
                <a:ea typeface="+mn-lt"/>
                <a:cs typeface="+mn-lt"/>
              </a:rPr>
              <a:t>, </a:t>
            </a:r>
            <a:r>
              <a:rPr lang="fr-FR" sz="1800" err="1">
                <a:ea typeface="+mn-lt"/>
                <a:cs typeface="+mn-lt"/>
              </a:rPr>
              <a:t>nuthatches</a:t>
            </a:r>
            <a:r>
              <a:rPr lang="fr-FR" sz="1800">
                <a:ea typeface="+mn-lt"/>
                <a:cs typeface="+mn-lt"/>
              </a:rPr>
              <a:t>…) : </a:t>
            </a:r>
            <a:endParaRPr lang="fr-FR" sz="1800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</p:txBody>
      </p:sp>
      <p:pic>
        <p:nvPicPr>
          <p:cNvPr id="4" name="Image 4" descr="Une image contenant arbre, extérieur, en bois, bois&#10;&#10;Description générée automatiquement">
            <a:extLst>
              <a:ext uri="{FF2B5EF4-FFF2-40B4-BE49-F238E27FC236}">
                <a16:creationId xmlns:a16="http://schemas.microsoft.com/office/drawing/2014/main" id="{C9F7DA8C-7335-B482-F050-96192AF26E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305216"/>
            <a:ext cx="5130800" cy="37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322" y="2134350"/>
            <a:ext cx="5946493" cy="47600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fr-FR" sz="1800" b="1">
              <a:cs typeface="Arial"/>
            </a:endParaRPr>
          </a:p>
          <a:p>
            <a:pPr marL="179705" indent="-179705"/>
            <a:r>
              <a:rPr lang="fr-FR" sz="1800" err="1">
                <a:ea typeface="+mn-lt"/>
                <a:cs typeface="+mn-lt"/>
              </a:rPr>
              <a:t>We</a:t>
            </a:r>
            <a:r>
              <a:rPr lang="fr-FR" sz="1800">
                <a:ea typeface="+mn-lt"/>
                <a:cs typeface="+mn-lt"/>
              </a:rPr>
              <a:t> </a:t>
            </a:r>
            <a:r>
              <a:rPr lang="fr-FR" sz="1800" err="1">
                <a:ea typeface="+mn-lt"/>
                <a:cs typeface="+mn-lt"/>
              </a:rPr>
              <a:t>recommend</a:t>
            </a:r>
            <a:r>
              <a:rPr lang="fr-FR" sz="1800">
                <a:ea typeface="+mn-lt"/>
                <a:cs typeface="+mn-lt"/>
              </a:rPr>
              <a:t> to </a:t>
            </a:r>
            <a:r>
              <a:rPr lang="fr-FR" sz="1800" err="1">
                <a:ea typeface="+mn-lt"/>
                <a:cs typeface="+mn-lt"/>
              </a:rPr>
              <a:t>collect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wooden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pallets</a:t>
            </a:r>
            <a:r>
              <a:rPr lang="fr-FR" sz="1800">
                <a:ea typeface="+mn-lt"/>
                <a:cs typeface="+mn-lt"/>
              </a:rPr>
              <a:t> and </a:t>
            </a:r>
            <a:r>
              <a:rPr lang="fr-FR" sz="1800" err="1">
                <a:ea typeface="+mn-lt"/>
                <a:cs typeface="+mn-lt"/>
              </a:rPr>
              <a:t>gather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them</a:t>
            </a:r>
            <a:r>
              <a:rPr lang="fr-FR" sz="1800">
                <a:ea typeface="+mn-lt"/>
                <a:cs typeface="+mn-lt"/>
              </a:rPr>
              <a:t>, in </a:t>
            </a:r>
            <a:r>
              <a:rPr lang="fr-FR" sz="1800" err="1">
                <a:ea typeface="+mn-lt"/>
                <a:cs typeface="+mn-lt"/>
              </a:rPr>
              <a:t>order</a:t>
            </a:r>
            <a:r>
              <a:rPr lang="fr-FR" sz="1800">
                <a:ea typeface="+mn-lt"/>
                <a:cs typeface="+mn-lt"/>
              </a:rPr>
              <a:t> to store </a:t>
            </a:r>
            <a:r>
              <a:rPr lang="fr-FR" sz="1800" err="1">
                <a:ea typeface="+mn-lt"/>
                <a:cs typeface="+mn-lt"/>
              </a:rPr>
              <a:t>waste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within</a:t>
            </a:r>
            <a:r>
              <a:rPr lang="fr-FR" sz="1800">
                <a:ea typeface="+mn-lt"/>
                <a:cs typeface="+mn-lt"/>
              </a:rPr>
              <a:t> (look for </a:t>
            </a:r>
            <a:r>
              <a:rPr lang="fr-FR" sz="1800" err="1">
                <a:ea typeface="+mn-lt"/>
                <a:cs typeface="+mn-lt"/>
              </a:rPr>
              <a:t>wood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that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not </a:t>
            </a:r>
            <a:r>
              <a:rPr lang="fr-FR" sz="1800" err="1">
                <a:ea typeface="+mn-lt"/>
                <a:cs typeface="+mn-lt"/>
              </a:rPr>
              <a:t>chemically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treated</a:t>
            </a:r>
            <a:r>
              <a:rPr lang="fr-FR" sz="1800">
                <a:ea typeface="+mn-lt"/>
                <a:cs typeface="+mn-lt"/>
              </a:rPr>
              <a:t>)</a:t>
            </a:r>
          </a:p>
          <a:p>
            <a:pPr marL="179705" indent="-179705"/>
            <a:endParaRPr lang="fr-FR"/>
          </a:p>
          <a:p>
            <a:pPr marL="179705" indent="-179705"/>
            <a:r>
              <a:rPr lang="fr-FR" sz="1800">
                <a:ea typeface="+mn-lt"/>
                <a:cs typeface="+mn-lt"/>
              </a:rPr>
              <a:t>It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generally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recommended</a:t>
            </a:r>
            <a:r>
              <a:rPr lang="fr-FR" sz="1800">
                <a:ea typeface="+mn-lt"/>
                <a:cs typeface="+mn-lt"/>
              </a:rPr>
              <a:t> to use a cover to </a:t>
            </a:r>
            <a:r>
              <a:rPr lang="fr-FR" sz="1800" err="1">
                <a:ea typeface="+mn-lt"/>
                <a:cs typeface="+mn-lt"/>
              </a:rPr>
              <a:t>better</a:t>
            </a:r>
            <a:r>
              <a:rPr lang="fr-FR" sz="1800">
                <a:ea typeface="+mn-lt"/>
                <a:cs typeface="+mn-lt"/>
              </a:rPr>
              <a:t> control </a:t>
            </a:r>
            <a:r>
              <a:rPr lang="fr-FR" sz="1800" err="1">
                <a:ea typeface="+mn-lt"/>
                <a:cs typeface="+mn-lt"/>
              </a:rPr>
              <a:t>humidity</a:t>
            </a:r>
            <a:r>
              <a:rPr lang="fr-FR" sz="1800">
                <a:ea typeface="+mn-lt"/>
                <a:cs typeface="+mn-lt"/>
              </a:rPr>
              <a:t>: not </a:t>
            </a:r>
            <a:r>
              <a:rPr lang="fr-FR" sz="1800" err="1">
                <a:ea typeface="+mn-lt"/>
                <a:cs typeface="+mn-lt"/>
              </a:rPr>
              <a:t>too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much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rain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that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not </a:t>
            </a:r>
            <a:r>
              <a:rPr lang="fr-FR" sz="1800" err="1">
                <a:ea typeface="+mn-lt"/>
                <a:cs typeface="+mn-lt"/>
              </a:rPr>
              <a:t>too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wet</a:t>
            </a:r>
            <a:r>
              <a:rPr lang="fr-FR" sz="1800">
                <a:ea typeface="+mn-lt"/>
                <a:cs typeface="+mn-lt"/>
              </a:rPr>
              <a:t>, not </a:t>
            </a:r>
            <a:r>
              <a:rPr lang="fr-FR" sz="1800" err="1">
                <a:ea typeface="+mn-lt"/>
                <a:cs typeface="+mn-lt"/>
              </a:rPr>
              <a:t>too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much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sun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that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does</a:t>
            </a:r>
            <a:r>
              <a:rPr lang="fr-FR" sz="1800">
                <a:ea typeface="+mn-lt"/>
                <a:cs typeface="+mn-lt"/>
              </a:rPr>
              <a:t> not dry </a:t>
            </a:r>
            <a:r>
              <a:rPr lang="fr-FR" sz="1800" err="1">
                <a:ea typeface="+mn-lt"/>
                <a:cs typeface="+mn-lt"/>
              </a:rPr>
              <a:t>too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quickly</a:t>
            </a:r>
            <a:r>
              <a:rPr lang="fr-FR" sz="1800">
                <a:ea typeface="+mn-lt"/>
                <a:cs typeface="+mn-lt"/>
              </a:rPr>
              <a:t>.</a:t>
            </a:r>
            <a:endParaRPr lang="fr-FR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fr-FR" sz="1800">
              <a:cs typeface="Arial"/>
            </a:endParaRPr>
          </a:p>
          <a:p>
            <a:pPr marL="539750" lvl="2" indent="-179705"/>
            <a:endParaRPr lang="fr-FR">
              <a:cs typeface="Arial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Compost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8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C1013A30-70E2-C52B-8E01-60C1CD60B1A1}"/>
              </a:ext>
            </a:extLst>
          </p:cNvPr>
          <p:cNvSpPr txBox="1">
            <a:spLocks/>
          </p:cNvSpPr>
          <p:nvPr/>
        </p:nvSpPr>
        <p:spPr>
          <a:xfrm>
            <a:off x="552512" y="1001902"/>
            <a:ext cx="9047606" cy="900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>
                <a:ea typeface="+mn-lt"/>
                <a:cs typeface="+mn-lt"/>
              </a:rPr>
              <a:t>The goal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to </a:t>
            </a:r>
            <a:r>
              <a:rPr lang="fr-FR" sz="1800" b="1" err="1">
                <a:ea typeface="+mn-lt"/>
                <a:cs typeface="+mn-lt"/>
              </a:rPr>
              <a:t>reduce</a:t>
            </a:r>
            <a:r>
              <a:rPr lang="fr-FR" sz="1800" b="1">
                <a:ea typeface="+mn-lt"/>
                <a:cs typeface="+mn-lt"/>
              </a:rPr>
              <a:t> </a:t>
            </a:r>
            <a:r>
              <a:rPr lang="fr-FR" sz="1800" b="1" err="1">
                <a:ea typeface="+mn-lt"/>
                <a:cs typeface="+mn-lt"/>
              </a:rPr>
              <a:t>our</a:t>
            </a:r>
            <a:r>
              <a:rPr lang="fr-FR" sz="1800" b="1">
                <a:ea typeface="+mn-lt"/>
                <a:cs typeface="+mn-lt"/>
              </a:rPr>
              <a:t> </a:t>
            </a:r>
            <a:r>
              <a:rPr lang="fr-FR" sz="1800" b="1" err="1">
                <a:ea typeface="+mn-lt"/>
                <a:cs typeface="+mn-lt"/>
              </a:rPr>
              <a:t>waste</a:t>
            </a:r>
            <a:r>
              <a:rPr lang="fr-FR" sz="1800" b="1">
                <a:ea typeface="+mn-lt"/>
                <a:cs typeface="+mn-lt"/>
              </a:rPr>
              <a:t> and </a:t>
            </a:r>
            <a:r>
              <a:rPr lang="fr-FR" sz="1800" b="1" err="1">
                <a:ea typeface="+mn-lt"/>
                <a:cs typeface="+mn-lt"/>
              </a:rPr>
              <a:t>create</a:t>
            </a:r>
            <a:r>
              <a:rPr lang="fr-FR" sz="1800" b="1">
                <a:ea typeface="+mn-lt"/>
                <a:cs typeface="+mn-lt"/>
              </a:rPr>
              <a:t> a </a:t>
            </a:r>
            <a:r>
              <a:rPr lang="fr-FR" sz="1800" b="1" err="1">
                <a:ea typeface="+mn-lt"/>
                <a:cs typeface="+mn-lt"/>
              </a:rPr>
              <a:t>substrate</a:t>
            </a:r>
            <a:r>
              <a:rPr lang="fr-FR" sz="1800" b="1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serving</a:t>
            </a:r>
            <a:r>
              <a:rPr lang="fr-FR" sz="1800">
                <a:ea typeface="+mn-lt"/>
                <a:cs typeface="+mn-lt"/>
              </a:rPr>
              <a:t> as a </a:t>
            </a:r>
            <a:r>
              <a:rPr lang="fr-FR" sz="1800" err="1">
                <a:ea typeface="+mn-lt"/>
                <a:cs typeface="+mn-lt"/>
              </a:rPr>
              <a:t>fertilizer</a:t>
            </a:r>
            <a:r>
              <a:rPr lang="fr-FR" sz="1800">
                <a:ea typeface="+mn-lt"/>
                <a:cs typeface="+mn-lt"/>
              </a:rPr>
              <a:t> for a </a:t>
            </a:r>
            <a:r>
              <a:rPr lang="fr-FR" sz="1800" err="1">
                <a:ea typeface="+mn-lt"/>
                <a:cs typeface="+mn-lt"/>
              </a:rPr>
              <a:t>vegetable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garden</a:t>
            </a:r>
            <a:r>
              <a:rPr lang="fr-FR" sz="1800">
                <a:ea typeface="+mn-lt"/>
                <a:cs typeface="+mn-lt"/>
              </a:rPr>
              <a:t> and </a:t>
            </a:r>
            <a:r>
              <a:rPr lang="fr-FR" sz="1800" err="1">
                <a:ea typeface="+mn-lt"/>
                <a:cs typeface="+mn-lt"/>
              </a:rPr>
              <a:t>ornamental</a:t>
            </a:r>
            <a:r>
              <a:rPr lang="fr-FR" sz="1800">
                <a:ea typeface="+mn-lt"/>
                <a:cs typeface="+mn-lt"/>
              </a:rPr>
              <a:t> plants. </a:t>
            </a:r>
            <a:endParaRPr lang="fr-FR" sz="1800">
              <a:cs typeface="Arial"/>
            </a:endParaRPr>
          </a:p>
          <a:p>
            <a:pPr marL="179705" indent="-179705"/>
            <a:endParaRPr lang="fr-FR">
              <a:cs typeface="Arial"/>
            </a:endParaRP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87509E50-BB22-0E35-7F8A-DFFBA3C89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338" y="1951038"/>
            <a:ext cx="4086225" cy="40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9C9A0C81-63F6-40E9-B362-D7FC21D60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322" y="1194550"/>
            <a:ext cx="11077293" cy="30455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endParaRPr lang="fr-FR" sz="1800" b="1">
              <a:cs typeface="Arial"/>
            </a:endParaRPr>
          </a:p>
          <a:p>
            <a:pPr marL="179705" indent="-179705" algn="just"/>
            <a:r>
              <a:rPr lang="fr-FR" sz="1800">
                <a:ea typeface="+mn-lt"/>
                <a:cs typeface="+mn-lt"/>
              </a:rPr>
              <a:t>Do not </a:t>
            </a:r>
            <a:r>
              <a:rPr lang="fr-FR" sz="1800" err="1">
                <a:ea typeface="+mn-lt"/>
                <a:cs typeface="+mn-lt"/>
              </a:rPr>
              <a:t>weed</a:t>
            </a:r>
            <a:r>
              <a:rPr lang="fr-FR" sz="1800">
                <a:ea typeface="+mn-lt"/>
                <a:cs typeface="+mn-lt"/>
              </a:rPr>
              <a:t> out your green areas, </a:t>
            </a:r>
            <a:r>
              <a:rPr lang="fr-FR" sz="1800" err="1">
                <a:ea typeface="+mn-lt"/>
                <a:cs typeface="+mn-lt"/>
              </a:rPr>
              <a:t>keep</a:t>
            </a:r>
            <a:r>
              <a:rPr lang="fr-FR" sz="1800">
                <a:ea typeface="+mn-lt"/>
                <a:cs typeface="+mn-lt"/>
              </a:rPr>
              <a:t> a few </a:t>
            </a:r>
            <a:r>
              <a:rPr lang="fr-FR" sz="1800" err="1">
                <a:ea typeface="+mn-lt"/>
                <a:cs typeface="+mn-lt"/>
              </a:rPr>
              <a:t>without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them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being</a:t>
            </a:r>
            <a:r>
              <a:rPr lang="fr-FR" sz="1800">
                <a:ea typeface="+mn-lt"/>
                <a:cs typeface="+mn-lt"/>
              </a:rPr>
              <a:t> invasive</a:t>
            </a:r>
          </a:p>
          <a:p>
            <a:pPr marL="179705" indent="-179705" algn="just"/>
            <a:r>
              <a:rPr lang="fr-FR" sz="1800">
                <a:ea typeface="+mn-lt"/>
                <a:cs typeface="+mn-lt"/>
              </a:rPr>
              <a:t>Do not prune </a:t>
            </a:r>
            <a:r>
              <a:rPr lang="fr-FR" sz="1800" err="1">
                <a:ea typeface="+mn-lt"/>
                <a:cs typeface="+mn-lt"/>
              </a:rPr>
              <a:t>hedges</a:t>
            </a:r>
            <a:r>
              <a:rPr lang="fr-FR" sz="1800">
                <a:ea typeface="+mn-lt"/>
                <a:cs typeface="+mn-lt"/>
              </a:rPr>
              <a:t>: </a:t>
            </a:r>
            <a:r>
              <a:rPr lang="fr-FR" sz="1800" err="1">
                <a:ea typeface="+mn-lt"/>
                <a:cs typeface="+mn-lt"/>
              </a:rPr>
              <a:t>they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constitute</a:t>
            </a:r>
            <a:r>
              <a:rPr lang="fr-FR" sz="1800">
                <a:ea typeface="+mn-lt"/>
                <a:cs typeface="+mn-lt"/>
              </a:rPr>
              <a:t> an </a:t>
            </a:r>
            <a:r>
              <a:rPr lang="fr-FR" sz="1800" err="1">
                <a:ea typeface="+mn-lt"/>
                <a:cs typeface="+mn-lt"/>
              </a:rPr>
              <a:t>ecosystem</a:t>
            </a:r>
            <a:r>
              <a:rPr lang="fr-FR" sz="1800">
                <a:ea typeface="+mn-lt"/>
                <a:cs typeface="+mn-lt"/>
              </a:rPr>
              <a:t> favorable to </a:t>
            </a:r>
            <a:r>
              <a:rPr lang="fr-FR" sz="1800" err="1">
                <a:ea typeface="+mn-lt"/>
                <a:cs typeface="+mn-lt"/>
              </a:rPr>
              <a:t>many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species</a:t>
            </a:r>
            <a:r>
              <a:rPr lang="fr-FR" sz="1800">
                <a:ea typeface="+mn-lt"/>
                <a:cs typeface="+mn-lt"/>
              </a:rPr>
              <a:t>, </a:t>
            </a:r>
            <a:r>
              <a:rPr lang="fr-FR" sz="1800" err="1">
                <a:ea typeface="+mn-lt"/>
                <a:cs typeface="+mn-lt"/>
              </a:rPr>
              <a:t>birds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that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build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their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nests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there</a:t>
            </a:r>
            <a:r>
              <a:rPr lang="fr-FR" sz="1800">
                <a:ea typeface="+mn-lt"/>
                <a:cs typeface="+mn-lt"/>
              </a:rPr>
              <a:t>, but </a:t>
            </a:r>
            <a:r>
              <a:rPr lang="fr-FR" sz="1800" err="1">
                <a:ea typeface="+mn-lt"/>
                <a:cs typeface="+mn-lt"/>
              </a:rPr>
              <a:t>also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small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mammals</a:t>
            </a:r>
            <a:r>
              <a:rPr lang="fr-FR" sz="1800">
                <a:ea typeface="+mn-lt"/>
                <a:cs typeface="+mn-lt"/>
              </a:rPr>
              <a:t>. </a:t>
            </a:r>
            <a:r>
              <a:rPr lang="fr-FR" sz="1800" err="1">
                <a:ea typeface="+mn-lt"/>
                <a:cs typeface="+mn-lt"/>
              </a:rPr>
              <a:t>Therefore</a:t>
            </a:r>
            <a:r>
              <a:rPr lang="fr-FR" sz="1800">
                <a:ea typeface="+mn-lt"/>
                <a:cs typeface="+mn-lt"/>
              </a:rPr>
              <a:t>, </a:t>
            </a:r>
            <a:r>
              <a:rPr lang="fr-FR" sz="1800" err="1">
                <a:ea typeface="+mn-lt"/>
                <a:cs typeface="+mn-lt"/>
              </a:rPr>
              <a:t>it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preferable</a:t>
            </a:r>
            <a:r>
              <a:rPr lang="fr-FR" sz="1800">
                <a:ea typeface="+mn-lt"/>
                <a:cs typeface="+mn-lt"/>
              </a:rPr>
              <a:t> not to prune </a:t>
            </a:r>
            <a:r>
              <a:rPr lang="fr-FR" sz="1800" err="1">
                <a:ea typeface="+mn-lt"/>
                <a:cs typeface="+mn-lt"/>
              </a:rPr>
              <a:t>your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hedge</a:t>
            </a:r>
            <a:r>
              <a:rPr lang="fr-FR" sz="1800">
                <a:ea typeface="+mn-lt"/>
                <a:cs typeface="+mn-lt"/>
              </a:rPr>
              <a:t> and to </a:t>
            </a:r>
            <a:r>
              <a:rPr lang="fr-FR" sz="1800" err="1">
                <a:ea typeface="+mn-lt"/>
                <a:cs typeface="+mn-lt"/>
              </a:rPr>
              <a:t>wait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until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autumn</a:t>
            </a:r>
            <a:r>
              <a:rPr lang="fr-FR" sz="1800">
                <a:ea typeface="+mn-lt"/>
                <a:cs typeface="+mn-lt"/>
              </a:rPr>
              <a:t> to do </a:t>
            </a:r>
            <a:r>
              <a:rPr lang="fr-FR" sz="1800" err="1">
                <a:ea typeface="+mn-lt"/>
                <a:cs typeface="+mn-lt"/>
              </a:rPr>
              <a:t>so</a:t>
            </a:r>
            <a:endParaRPr lang="fr-FR"/>
          </a:p>
          <a:p>
            <a:pPr marL="179705" indent="-179705" algn="just"/>
            <a:r>
              <a:rPr lang="fr-FR" sz="1800">
                <a:ea typeface="+mn-lt"/>
                <a:cs typeface="+mn-lt"/>
              </a:rPr>
              <a:t>Install </a:t>
            </a:r>
            <a:r>
              <a:rPr lang="fr-FR" sz="1800" err="1">
                <a:ea typeface="+mn-lt"/>
                <a:cs typeface="+mn-lt"/>
              </a:rPr>
              <a:t>small</a:t>
            </a:r>
            <a:r>
              <a:rPr lang="fr-FR" sz="1800">
                <a:ea typeface="+mn-lt"/>
                <a:cs typeface="+mn-lt"/>
              </a:rPr>
              <a:t> piles of branches </a:t>
            </a:r>
            <a:r>
              <a:rPr lang="fr-FR" sz="1800" err="1">
                <a:ea typeface="+mn-lt"/>
                <a:cs typeface="+mn-lt"/>
              </a:rPr>
              <a:t>under</a:t>
            </a:r>
            <a:r>
              <a:rPr lang="fr-FR" sz="1800">
                <a:ea typeface="+mn-lt"/>
                <a:cs typeface="+mn-lt"/>
              </a:rPr>
              <a:t> the </a:t>
            </a:r>
            <a:r>
              <a:rPr lang="fr-FR" sz="1800" err="1">
                <a:ea typeface="+mn-lt"/>
                <a:cs typeface="+mn-lt"/>
              </a:rPr>
              <a:t>hedges</a:t>
            </a:r>
            <a:r>
              <a:rPr lang="fr-FR" sz="1800">
                <a:ea typeface="+mn-lt"/>
                <a:cs typeface="+mn-lt"/>
              </a:rPr>
              <a:t>: </a:t>
            </a:r>
            <a:r>
              <a:rPr lang="fr-FR" sz="1800" err="1">
                <a:ea typeface="+mn-lt"/>
                <a:cs typeface="+mn-lt"/>
              </a:rPr>
              <a:t>they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will</a:t>
            </a:r>
            <a:r>
              <a:rPr lang="fr-FR" sz="1800">
                <a:ea typeface="+mn-lt"/>
                <a:cs typeface="+mn-lt"/>
              </a:rPr>
              <a:t> serve as a habitat for </a:t>
            </a:r>
            <a:r>
              <a:rPr lang="fr-FR" sz="1800" err="1">
                <a:ea typeface="+mn-lt"/>
                <a:cs typeface="+mn-lt"/>
              </a:rPr>
              <a:t>small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insects</a:t>
            </a:r>
            <a:r>
              <a:rPr lang="fr-FR" sz="1800">
                <a:ea typeface="+mn-lt"/>
                <a:cs typeface="+mn-lt"/>
              </a:rPr>
              <a:t> but </a:t>
            </a:r>
            <a:r>
              <a:rPr lang="fr-FR" sz="1800" err="1">
                <a:ea typeface="+mn-lt"/>
                <a:cs typeface="+mn-lt"/>
              </a:rPr>
              <a:t>also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mammals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such</a:t>
            </a:r>
            <a:r>
              <a:rPr lang="fr-FR" sz="1800">
                <a:ea typeface="+mn-lt"/>
                <a:cs typeface="+mn-lt"/>
              </a:rPr>
              <a:t> as </a:t>
            </a:r>
            <a:r>
              <a:rPr lang="fr-FR" sz="1800" err="1">
                <a:ea typeface="+mn-lt"/>
                <a:cs typeface="+mn-lt"/>
              </a:rPr>
              <a:t>hedgehogs</a:t>
            </a:r>
            <a:r>
              <a:rPr lang="fr-FR" sz="1800">
                <a:ea typeface="+mn-lt"/>
                <a:cs typeface="+mn-lt"/>
              </a:rPr>
              <a:t> for </a:t>
            </a:r>
            <a:r>
              <a:rPr lang="fr-FR" sz="1800" err="1">
                <a:ea typeface="+mn-lt"/>
                <a:cs typeface="+mn-lt"/>
              </a:rPr>
              <a:t>example</a:t>
            </a:r>
            <a:endParaRPr lang="fr-FR"/>
          </a:p>
          <a:p>
            <a:pPr marL="179705" indent="-179705" algn="just"/>
            <a:r>
              <a:rPr lang="fr-FR" sz="1800">
                <a:ea typeface="+mn-lt"/>
                <a:cs typeface="+mn-lt"/>
              </a:rPr>
              <a:t>Install a </a:t>
            </a:r>
            <a:r>
              <a:rPr lang="fr-FR" sz="1800" err="1">
                <a:ea typeface="+mn-lt"/>
                <a:cs typeface="+mn-lt"/>
              </a:rPr>
              <a:t>flowered</a:t>
            </a:r>
            <a:r>
              <a:rPr lang="fr-FR" sz="1800">
                <a:ea typeface="+mn-lt"/>
                <a:cs typeface="+mn-lt"/>
              </a:rPr>
              <a:t> area </a:t>
            </a:r>
            <a:r>
              <a:rPr lang="fr-FR" sz="1800" err="1">
                <a:ea typeface="+mn-lt"/>
                <a:cs typeface="+mn-lt"/>
              </a:rPr>
              <a:t>with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melliferous</a:t>
            </a:r>
            <a:r>
              <a:rPr lang="fr-FR" sz="1800">
                <a:ea typeface="+mn-lt"/>
                <a:cs typeface="+mn-lt"/>
              </a:rPr>
              <a:t> plants (</a:t>
            </a:r>
            <a:r>
              <a:rPr lang="fr-FR" sz="1800" err="1">
                <a:ea typeface="+mn-lt"/>
                <a:cs typeface="+mn-lt"/>
              </a:rPr>
              <a:t>wild</a:t>
            </a:r>
            <a:r>
              <a:rPr lang="fr-FR" sz="1800">
                <a:ea typeface="+mn-lt"/>
                <a:cs typeface="+mn-lt"/>
              </a:rPr>
              <a:t> and native </a:t>
            </a:r>
            <a:r>
              <a:rPr lang="fr-FR" sz="1800" err="1">
                <a:ea typeface="+mn-lt"/>
                <a:cs typeface="+mn-lt"/>
              </a:rPr>
              <a:t>flowers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that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attract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pollinators</a:t>
            </a:r>
            <a:r>
              <a:rPr lang="fr-FR" sz="1800">
                <a:ea typeface="+mn-lt"/>
                <a:cs typeface="+mn-lt"/>
              </a:rPr>
              <a:t>) and non-invasive plants</a:t>
            </a:r>
            <a:endParaRPr lang="fr-FR"/>
          </a:p>
          <a:p>
            <a:pPr marL="179705" indent="-179705" algn="just"/>
            <a:endParaRPr lang="fr-FR"/>
          </a:p>
          <a:p>
            <a:pPr marL="179705" indent="-179705" algn="just"/>
            <a:r>
              <a:rPr lang="fr-FR" sz="1800" err="1">
                <a:ea typeface="+mn-lt"/>
                <a:cs typeface="+mn-lt"/>
              </a:rPr>
              <a:t>Translated</a:t>
            </a:r>
            <a:r>
              <a:rPr lang="fr-FR" sz="1800">
                <a:ea typeface="+mn-lt"/>
                <a:cs typeface="+mn-lt"/>
              </a:rPr>
              <a:t> </a:t>
            </a:r>
            <a:r>
              <a:rPr lang="fr-FR" sz="1800" err="1">
                <a:ea typeface="+mn-lt"/>
                <a:cs typeface="+mn-lt"/>
              </a:rPr>
              <a:t>with</a:t>
            </a:r>
            <a:r>
              <a:rPr lang="fr-FR" sz="1800">
                <a:ea typeface="+mn-lt"/>
                <a:cs typeface="+mn-lt"/>
              </a:rPr>
              <a:t> www.DeepL.com/Translator (free version)</a:t>
            </a:r>
            <a:endParaRPr lang="fr-FR"/>
          </a:p>
          <a:p>
            <a:pPr marL="0" indent="0" algn="just">
              <a:buNone/>
            </a:pPr>
            <a:endParaRPr lang="fr-FR" sz="1800">
              <a:cs typeface="Arial"/>
            </a:endParaRPr>
          </a:p>
          <a:p>
            <a:pPr marL="179705" indent="-179705"/>
            <a:endParaRPr lang="fr-FR" sz="1800">
              <a:cs typeface="Arial"/>
            </a:endParaRPr>
          </a:p>
          <a:p>
            <a:pPr marL="179705" indent="-179705"/>
            <a:endParaRPr lang="fr-FR" sz="1800">
              <a:cs typeface="Arial"/>
            </a:endParaRPr>
          </a:p>
          <a:p>
            <a:pPr marL="342900" indent="-342900">
              <a:buAutoNum type="arabicPeriod"/>
            </a:pPr>
            <a:endParaRPr lang="fr-FR" sz="1800">
              <a:cs typeface="Arial"/>
            </a:endParaRPr>
          </a:p>
          <a:p>
            <a:pPr marL="539750" lvl="2" indent="-179705"/>
            <a:endParaRPr lang="fr-FR">
              <a:cs typeface="Arial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703E7EE-51EE-42B2-AE07-391C8131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Other</a:t>
            </a:r>
            <a:r>
              <a:rPr lang="fr-FR"/>
              <a:t> </a:t>
            </a:r>
            <a:r>
              <a:rPr lang="fr-FR" err="1"/>
              <a:t>ideas</a:t>
            </a:r>
            <a:r>
              <a:rPr lang="fr-FR"/>
              <a:t> of </a:t>
            </a:r>
            <a:r>
              <a:rPr lang="fr-FR" err="1">
                <a:ea typeface="+mj-lt"/>
                <a:cs typeface="+mj-lt"/>
              </a:rPr>
              <a:t>facilities</a:t>
            </a:r>
            <a:r>
              <a:rPr lang="fr-FR">
                <a:ea typeface="+mj-lt"/>
                <a:cs typeface="+mj-lt"/>
              </a:rPr>
              <a:t> and good practices to implement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B1235D-5DFF-4154-9B63-C53564C6F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/>
            <a:fld id="{975A587B-5814-4D9B-9598-FE9CB954CB01}" type="slidenum">
              <a:rPr lang="fr-FR" noProof="0" smtClean="0"/>
              <a:pPr lvl="0"/>
              <a:t>9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5193E-1144-317F-A012-F11E7E2CF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>
                <a:ea typeface="+mn-lt"/>
                <a:cs typeface="+mn-lt"/>
              </a:rPr>
              <a:t>World </a:t>
            </a:r>
            <a:r>
              <a:rPr lang="fr-FR" err="1">
                <a:ea typeface="+mn-lt"/>
                <a:cs typeface="+mn-lt"/>
              </a:rPr>
              <a:t>environment</a:t>
            </a:r>
            <a:r>
              <a:rPr lang="fr-FR">
                <a:ea typeface="+mn-lt"/>
                <a:cs typeface="+mn-lt"/>
              </a:rPr>
              <a:t> </a:t>
            </a:r>
            <a:r>
              <a:rPr lang="fr-FR" err="1">
                <a:ea typeface="+mn-lt"/>
                <a:cs typeface="+mn-lt"/>
              </a:rPr>
              <a:t>day</a:t>
            </a:r>
            <a:r>
              <a:rPr lang="fr-FR">
                <a:ea typeface="+mn-lt"/>
                <a:cs typeface="+mn-lt"/>
              </a:rPr>
              <a:t> – June10th 2022</a:t>
            </a:r>
          </a:p>
        </p:txBody>
      </p:sp>
      <p:pic>
        <p:nvPicPr>
          <p:cNvPr id="2" name="Image 2" descr="Une image contenant extérieur, herbe, vert, plante&#10;&#10;Description générée automatiquement">
            <a:extLst>
              <a:ext uri="{FF2B5EF4-FFF2-40B4-BE49-F238E27FC236}">
                <a16:creationId xmlns:a16="http://schemas.microsoft.com/office/drawing/2014/main" id="{71A23DA7-CD9A-D053-200F-AD623036C8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70" y="4225520"/>
            <a:ext cx="2743200" cy="1829714"/>
          </a:xfrm>
          <a:prstGeom prst="rect">
            <a:avLst/>
          </a:prstGeom>
        </p:spPr>
      </p:pic>
      <p:pic>
        <p:nvPicPr>
          <p:cNvPr id="3" name="Image 3" descr="Une image contenant arbre, extérieur, herbe, vert&#10;&#10;Description générée automatiquement">
            <a:extLst>
              <a:ext uri="{FF2B5EF4-FFF2-40B4-BE49-F238E27FC236}">
                <a16:creationId xmlns:a16="http://schemas.microsoft.com/office/drawing/2014/main" id="{5FD7027A-2853-47D9-FBC7-CF9B1898EF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302" y="4229967"/>
            <a:ext cx="2743200" cy="1845804"/>
          </a:xfrm>
          <a:prstGeom prst="rect">
            <a:avLst/>
          </a:prstGeom>
        </p:spPr>
      </p:pic>
      <p:pic>
        <p:nvPicPr>
          <p:cNvPr id="4" name="Image 4" descr="Une image contenant herbe, arbre, extérieur, champ&#10;&#10;Description générée automatiquement">
            <a:extLst>
              <a:ext uri="{FF2B5EF4-FFF2-40B4-BE49-F238E27FC236}">
                <a16:creationId xmlns:a16="http://schemas.microsoft.com/office/drawing/2014/main" id="{941B66BC-8AFD-A92A-DAB7-1E61A8097F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433" y="4225081"/>
            <a:ext cx="2580807" cy="1830593"/>
          </a:xfrm>
          <a:prstGeom prst="rect">
            <a:avLst/>
          </a:prstGeom>
        </p:spPr>
      </p:pic>
      <p:pic>
        <p:nvPicPr>
          <p:cNvPr id="5" name="Image 6" descr="Une image contenant fleur, plante&#10;&#10;Description générée automatiquement">
            <a:extLst>
              <a:ext uri="{FF2B5EF4-FFF2-40B4-BE49-F238E27FC236}">
                <a16:creationId xmlns:a16="http://schemas.microsoft.com/office/drawing/2014/main" id="{FD849F1B-2058-B8BE-0A19-6A7F3AE1E8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679" y="4232077"/>
            <a:ext cx="2743200" cy="184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otalEnergies ENV - Vert">
  <a:themeElements>
    <a:clrScheme name="2022 TotalEnergies">
      <a:dk1>
        <a:srgbClr val="374649"/>
      </a:dk1>
      <a:lt1>
        <a:srgbClr val="FFFFFF"/>
      </a:lt1>
      <a:dk2>
        <a:srgbClr val="40A9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96E600"/>
      </a:accent6>
      <a:hlink>
        <a:srgbClr val="374649"/>
      </a:hlink>
      <a:folHlink>
        <a:srgbClr val="40A9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 Vert AA 16-9_FR" id="{FDB667ED-9152-7148-9F53-35D122A453DC}" vid="{6AC3309F-BF77-E349-A855-A5CA8CFD8403}"/>
    </a:ext>
  </a:extLst>
</a:theme>
</file>

<file path=ppt/theme/theme2.xml><?xml version="1.0" encoding="utf-8"?>
<a:theme xmlns:a="http://schemas.openxmlformats.org/drawingml/2006/main" name="TotalEnergies ENV - Vert">
  <a:themeElements>
    <a:clrScheme name="2022 TotalEnergies">
      <a:dk1>
        <a:srgbClr val="374649"/>
      </a:dk1>
      <a:lt1>
        <a:srgbClr val="FFFFFF"/>
      </a:lt1>
      <a:dk2>
        <a:srgbClr val="40A9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96E600"/>
      </a:accent6>
      <a:hlink>
        <a:srgbClr val="374649"/>
      </a:hlink>
      <a:folHlink>
        <a:srgbClr val="40A9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 Vert AA 16-9_FR" id="{FDB667ED-9152-7148-9F53-35D122A453DC}" vid="{6AC3309F-BF77-E349-A855-A5CA8CFD8403}"/>
    </a:ext>
  </a:extLst>
</a:theme>
</file>

<file path=ppt/theme/theme3.xml><?xml version="1.0" encoding="utf-8"?>
<a:theme xmlns:a="http://schemas.openxmlformats.org/drawingml/2006/main" name="Thème Office">
  <a:themeElements>
    <a:clrScheme name="TotalEnergies AA - Vert">
      <a:dk1>
        <a:srgbClr val="374649"/>
      </a:dk1>
      <a:lt1>
        <a:srgbClr val="FFFFFF"/>
      </a:lt1>
      <a:dk2>
        <a:srgbClr val="40A9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40A9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TotalEnergies AA - Vert">
      <a:dk1>
        <a:srgbClr val="374649"/>
      </a:dk1>
      <a:lt1>
        <a:srgbClr val="FFFFFF"/>
      </a:lt1>
      <a:dk2>
        <a:srgbClr val="40A9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40A9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A720ECA958874AB27585227670CB95" ma:contentTypeVersion="7" ma:contentTypeDescription="Crée un document." ma:contentTypeScope="" ma:versionID="011f6e682425680f5035c4592ab13f47">
  <xsd:schema xmlns:xsd="http://www.w3.org/2001/XMLSchema" xmlns:xs="http://www.w3.org/2001/XMLSchema" xmlns:p="http://schemas.microsoft.com/office/2006/metadata/properties" xmlns:ns2="f4deed75-ef34-4669-87e7-58635c41a47e" xmlns:ns3="31b26211-bab1-4d99-9ffc-6f87854f2cd1" targetNamespace="http://schemas.microsoft.com/office/2006/metadata/properties" ma:root="true" ma:fieldsID="383ca55892e88c036f71c03fbe3c6c5f" ns2:_="" ns3:_="">
    <xsd:import namespace="f4deed75-ef34-4669-87e7-58635c41a47e"/>
    <xsd:import namespace="31b26211-bab1-4d99-9ffc-6f87854f2c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eed75-ef34-4669-87e7-58635c41a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26211-bab1-4d99-9ffc-6f87854f2c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BBE70C-F973-43F6-9D83-07D2E2927D54}">
  <ds:schemaRefs>
    <ds:schemaRef ds:uri="31b26211-bab1-4d99-9ffc-6f87854f2cd1"/>
    <ds:schemaRef ds:uri="f4deed75-ef34-4669-87e7-58635c41a4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83299AB-7D4F-4B5D-BC90-31CAB2114D06}">
  <ds:schemaRefs>
    <ds:schemaRef ds:uri="31b26211-bab1-4d99-9ffc-6f87854f2cd1"/>
    <ds:schemaRef ds:uri="f4deed75-ef34-4669-87e7-58635c41a47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001287-37E2-470F-81A1-0AE425F2FC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PPT_Template Vert AA 16-9_FR (003)</Template>
  <TotalTime>0</TotalTime>
  <Words>1093</Words>
  <Application>Microsoft Office PowerPoint</Application>
  <PresentationFormat>Grand écran</PresentationFormat>
  <Paragraphs>192</Paragraphs>
  <Slides>18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Consolas</vt:lpstr>
      <vt:lpstr>Futura</vt:lpstr>
      <vt:lpstr>Gotham Rounded Book</vt:lpstr>
      <vt:lpstr>TotalEnergies ENV - Vert</vt:lpstr>
      <vt:lpstr>TotalEnergies ENV - Vert</vt:lpstr>
      <vt:lpstr>World Environment Day </vt:lpstr>
      <vt:lpstr>Table of contents </vt:lpstr>
      <vt:lpstr>Implementation of logi-cal thinking games and contests   </vt:lpstr>
      <vt:lpstr>Examples of contests and of games to implement  </vt:lpstr>
      <vt:lpstr>Building installations promoting biodiversity   </vt:lpstr>
      <vt:lpstr>Insects hotel (pollinators and auxiliaries)</vt:lpstr>
      <vt:lpstr>Birdhouse</vt:lpstr>
      <vt:lpstr>Compost</vt:lpstr>
      <vt:lpstr>Other ideas of facilities and good practices to implement</vt:lpstr>
      <vt:lpstr>Organisation of outdoor visits &amp; use of apps   </vt:lpstr>
      <vt:lpstr>List of outdoor activities</vt:lpstr>
      <vt:lpstr>Partnership with organizations and universities    </vt:lpstr>
      <vt:lpstr>List of partnerships/collaborations you could engage in</vt:lpstr>
      <vt:lpstr>Communication about the event      </vt:lpstr>
      <vt:lpstr>Présentation PowerPoint</vt:lpstr>
      <vt:lpstr>Contacts and useful links     </vt:lpstr>
      <vt:lpstr>links and contacts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votre présentation  sur plusieurs lignes [Arial 32 pt regular] lorem ipsum dolor sit amet</dc:title>
  <dc:creator>JJ Pillet</dc:creator>
  <cp:lastModifiedBy>Claire MAIRET</cp:lastModifiedBy>
  <cp:revision>2</cp:revision>
  <dcterms:created xsi:type="dcterms:W3CDTF">2022-05-08T08:46:31Z</dcterms:created>
  <dcterms:modified xsi:type="dcterms:W3CDTF">2022-05-31T15:58:43Z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c04a875-6eb2-484b-a14b-e2519851b720_Enabled">
    <vt:lpwstr>true</vt:lpwstr>
  </property>
  <property fmtid="{D5CDD505-2E9C-101B-9397-08002B2CF9AE}" pid="3" name="MSIP_Label_6c04a875-6eb2-484b-a14b-e2519851b720_SetDate">
    <vt:lpwstr>2022-05-09T15:56:36Z</vt:lpwstr>
  </property>
  <property fmtid="{D5CDD505-2E9C-101B-9397-08002B2CF9AE}" pid="4" name="MSIP_Label_6c04a875-6eb2-484b-a14b-e2519851b720_Method">
    <vt:lpwstr>Standard</vt:lpwstr>
  </property>
  <property fmtid="{D5CDD505-2E9C-101B-9397-08002B2CF9AE}" pid="5" name="MSIP_Label_6c04a875-6eb2-484b-a14b-e2519851b720_Name">
    <vt:lpwstr>External</vt:lpwstr>
  </property>
  <property fmtid="{D5CDD505-2E9C-101B-9397-08002B2CF9AE}" pid="6" name="MSIP_Label_6c04a875-6eb2-484b-a14b-e2519851b720_SiteId">
    <vt:lpwstr>14cb4ab4-62b8-45a2-a944-e225383ee1f9</vt:lpwstr>
  </property>
  <property fmtid="{D5CDD505-2E9C-101B-9397-08002B2CF9AE}" pid="7" name="MSIP_Label_6c04a875-6eb2-484b-a14b-e2519851b720_ActionId">
    <vt:lpwstr>a90f5ba4-e35e-475d-a969-ba44fe3fd9f6</vt:lpwstr>
  </property>
  <property fmtid="{D5CDD505-2E9C-101B-9397-08002B2CF9AE}" pid="8" name="MSIP_Label_6c04a875-6eb2-484b-a14b-e2519851b720_ContentBits">
    <vt:lpwstr>0</vt:lpwstr>
  </property>
  <property fmtid="{D5CDD505-2E9C-101B-9397-08002B2CF9AE}" pid="9" name="MSIP_Label_a4593b6e-8994-43c5-a486-e951b5f02cec_Enabled">
    <vt:lpwstr>true</vt:lpwstr>
  </property>
  <property fmtid="{D5CDD505-2E9C-101B-9397-08002B2CF9AE}" pid="10" name="MSIP_Label_a4593b6e-8994-43c5-a486-e951b5f02cec_SetDate">
    <vt:lpwstr>2022-05-11T15:45:36Z</vt:lpwstr>
  </property>
  <property fmtid="{D5CDD505-2E9C-101B-9397-08002B2CF9AE}" pid="11" name="MSIP_Label_a4593b6e-8994-43c5-a486-e951b5f02cec_Method">
    <vt:lpwstr>Privileged</vt:lpwstr>
  </property>
  <property fmtid="{D5CDD505-2E9C-101B-9397-08002B2CF9AE}" pid="12" name="MSIP_Label_a4593b6e-8994-43c5-a486-e951b5f02cec_Name">
    <vt:lpwstr>a4593b6e-8994-43c5-a486-e951b5f02cec</vt:lpwstr>
  </property>
  <property fmtid="{D5CDD505-2E9C-101B-9397-08002B2CF9AE}" pid="13" name="MSIP_Label_a4593b6e-8994-43c5-a486-e951b5f02cec_SiteId">
    <vt:lpwstr>329e91b0-e21f-48fb-a071-456717ecc28e</vt:lpwstr>
  </property>
  <property fmtid="{D5CDD505-2E9C-101B-9397-08002B2CF9AE}" pid="14" name="MSIP_Label_a4593b6e-8994-43c5-a486-e951b5f02cec_ActionId">
    <vt:lpwstr>ff53727b-a024-473b-bf32-992aa6318375</vt:lpwstr>
  </property>
  <property fmtid="{D5CDD505-2E9C-101B-9397-08002B2CF9AE}" pid="15" name="MSIP_Label_a4593b6e-8994-43c5-a486-e951b5f02cec_ContentBits">
    <vt:lpwstr>0</vt:lpwstr>
  </property>
  <property fmtid="{D5CDD505-2E9C-101B-9397-08002B2CF9AE}" pid="16" name="ContentTypeId">
    <vt:lpwstr>0x01010000A720ECA958874AB27585227670CB95</vt:lpwstr>
  </property>
</Properties>
</file>