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4025900" cy="5765800"/>
  <p:notesSz cx="4025900" cy="57658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4"/>
  </p:normalViewPr>
  <p:slideViewPr>
    <p:cSldViewPr>
      <p:cViewPr>
        <p:scale>
          <a:sx n="304" d="100"/>
          <a:sy n="304" d="100"/>
        </p:scale>
        <p:origin x="144" y="14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02418" y="1787398"/>
            <a:ext cx="3427412" cy="12108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04837" y="3228848"/>
            <a:ext cx="2822575" cy="14414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6/21/22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950" b="0" i="0">
                <a:solidFill>
                  <a:srgbClr val="0057A4"/>
                </a:solidFill>
                <a:latin typeface="Gotham Rounded"/>
                <a:cs typeface="Gotham Rounde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0057A4"/>
                </a:solidFill>
                <a:latin typeface="Gotham Rounded"/>
                <a:cs typeface="Gotham Rounded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6/21/22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950" b="0" i="0">
                <a:solidFill>
                  <a:srgbClr val="0057A4"/>
                </a:solidFill>
                <a:latin typeface="Gotham Rounded"/>
                <a:cs typeface="Gotham Rounde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01612" y="1326134"/>
            <a:ext cx="1754028" cy="380542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076608" y="1326134"/>
            <a:ext cx="1754028" cy="380542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6/21/22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950" b="0" i="0">
                <a:solidFill>
                  <a:srgbClr val="0057A4"/>
                </a:solidFill>
                <a:latin typeface="Gotham Rounded"/>
                <a:cs typeface="Gotham Rounde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6/21/22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6/21/22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177" y="3171"/>
            <a:ext cx="4025900" cy="5753735"/>
          </a:xfrm>
          <a:custGeom>
            <a:avLst/>
            <a:gdLst/>
            <a:ahLst/>
            <a:cxnLst/>
            <a:rect l="l" t="t" r="r" b="b"/>
            <a:pathLst>
              <a:path w="4025900" h="5753735">
                <a:moveTo>
                  <a:pt x="287997" y="0"/>
                </a:moveTo>
                <a:lnTo>
                  <a:pt x="241283" y="3769"/>
                </a:lnTo>
                <a:lnTo>
                  <a:pt x="196969" y="14682"/>
                </a:lnTo>
                <a:lnTo>
                  <a:pt x="155647" y="32146"/>
                </a:lnTo>
                <a:lnTo>
                  <a:pt x="117910" y="55567"/>
                </a:lnTo>
                <a:lnTo>
                  <a:pt x="84353" y="84353"/>
                </a:lnTo>
                <a:lnTo>
                  <a:pt x="55567" y="117910"/>
                </a:lnTo>
                <a:lnTo>
                  <a:pt x="32146" y="155647"/>
                </a:lnTo>
                <a:lnTo>
                  <a:pt x="14682" y="196969"/>
                </a:lnTo>
                <a:lnTo>
                  <a:pt x="3769" y="241283"/>
                </a:lnTo>
                <a:lnTo>
                  <a:pt x="0" y="287997"/>
                </a:lnTo>
                <a:lnTo>
                  <a:pt x="0" y="5465648"/>
                </a:lnTo>
                <a:lnTo>
                  <a:pt x="3769" y="5512362"/>
                </a:lnTo>
                <a:lnTo>
                  <a:pt x="14682" y="5556677"/>
                </a:lnTo>
                <a:lnTo>
                  <a:pt x="32146" y="5597998"/>
                </a:lnTo>
                <a:lnTo>
                  <a:pt x="55567" y="5635735"/>
                </a:lnTo>
                <a:lnTo>
                  <a:pt x="84353" y="5669292"/>
                </a:lnTo>
                <a:lnTo>
                  <a:pt x="117910" y="5698078"/>
                </a:lnTo>
                <a:lnTo>
                  <a:pt x="155647" y="5721499"/>
                </a:lnTo>
                <a:lnTo>
                  <a:pt x="196969" y="5738963"/>
                </a:lnTo>
                <a:lnTo>
                  <a:pt x="241283" y="5749876"/>
                </a:lnTo>
                <a:lnTo>
                  <a:pt x="287997" y="5753646"/>
                </a:lnTo>
                <a:lnTo>
                  <a:pt x="3737648" y="5753646"/>
                </a:lnTo>
                <a:lnTo>
                  <a:pt x="3784362" y="5749876"/>
                </a:lnTo>
                <a:lnTo>
                  <a:pt x="3828676" y="5738963"/>
                </a:lnTo>
                <a:lnTo>
                  <a:pt x="3869998" y="5721499"/>
                </a:lnTo>
                <a:lnTo>
                  <a:pt x="3907735" y="5698078"/>
                </a:lnTo>
                <a:lnTo>
                  <a:pt x="3941292" y="5669292"/>
                </a:lnTo>
                <a:lnTo>
                  <a:pt x="3970078" y="5635735"/>
                </a:lnTo>
                <a:lnTo>
                  <a:pt x="3993499" y="5597998"/>
                </a:lnTo>
                <a:lnTo>
                  <a:pt x="4010963" y="5556677"/>
                </a:lnTo>
                <a:lnTo>
                  <a:pt x="4021876" y="5512362"/>
                </a:lnTo>
                <a:lnTo>
                  <a:pt x="4025646" y="5465648"/>
                </a:lnTo>
                <a:lnTo>
                  <a:pt x="4025646" y="287997"/>
                </a:lnTo>
                <a:lnTo>
                  <a:pt x="4021876" y="241283"/>
                </a:lnTo>
                <a:lnTo>
                  <a:pt x="4010963" y="196969"/>
                </a:lnTo>
                <a:lnTo>
                  <a:pt x="3993499" y="155647"/>
                </a:lnTo>
                <a:lnTo>
                  <a:pt x="3970078" y="117910"/>
                </a:lnTo>
                <a:lnTo>
                  <a:pt x="3941292" y="84353"/>
                </a:lnTo>
                <a:lnTo>
                  <a:pt x="3907735" y="55567"/>
                </a:lnTo>
                <a:lnTo>
                  <a:pt x="3869998" y="32146"/>
                </a:lnTo>
                <a:lnTo>
                  <a:pt x="3828676" y="14682"/>
                </a:lnTo>
                <a:lnTo>
                  <a:pt x="3784362" y="3769"/>
                </a:lnTo>
                <a:lnTo>
                  <a:pt x="3737648" y="0"/>
                </a:lnTo>
                <a:lnTo>
                  <a:pt x="287997" y="0"/>
                </a:lnTo>
                <a:close/>
              </a:path>
            </a:pathLst>
          </a:custGeom>
          <a:ln w="12700">
            <a:solidFill>
              <a:srgbClr val="009EE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44500" y="280660"/>
            <a:ext cx="2244725" cy="3263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950" b="0" i="0">
                <a:solidFill>
                  <a:srgbClr val="0057A4"/>
                </a:solidFill>
                <a:latin typeface="Gotham Rounded"/>
                <a:cs typeface="Gotham Rounde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36156" y="1119012"/>
            <a:ext cx="2742565" cy="21094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rgbClr val="0057A4"/>
                </a:solidFill>
                <a:latin typeface="Gotham Rounded"/>
                <a:cs typeface="Gotham Rounded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370965" y="5362194"/>
            <a:ext cx="1290320" cy="288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01612" y="5362194"/>
            <a:ext cx="927417" cy="288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6/21/22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2903220" y="5362194"/>
            <a:ext cx="927417" cy="288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pc="-50" dirty="0"/>
              <a:t>Work</a:t>
            </a:r>
            <a:r>
              <a:rPr spc="-100" dirty="0"/>
              <a:t> </a:t>
            </a:r>
            <a:r>
              <a:rPr dirty="0"/>
              <a:t>on</a:t>
            </a:r>
            <a:r>
              <a:rPr spc="-105" dirty="0"/>
              <a:t> </a:t>
            </a:r>
            <a:r>
              <a:rPr spc="-40" dirty="0"/>
              <a:t>electrical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44500" y="521960"/>
            <a:ext cx="2679700" cy="3263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950" spc="-45" dirty="0">
                <a:solidFill>
                  <a:srgbClr val="0057A4"/>
                </a:solidFill>
                <a:latin typeface="Gotham Rounded"/>
                <a:cs typeface="Gotham Rounded"/>
              </a:rPr>
              <a:t>de-</a:t>
            </a:r>
            <a:r>
              <a:rPr sz="1950" spc="-40" dirty="0">
                <a:solidFill>
                  <a:srgbClr val="0057A4"/>
                </a:solidFill>
                <a:latin typeface="Gotham Rounded"/>
                <a:cs typeface="Gotham Rounded"/>
              </a:rPr>
              <a:t>energized</a:t>
            </a:r>
            <a:r>
              <a:rPr sz="1950" spc="-70" dirty="0">
                <a:solidFill>
                  <a:srgbClr val="0057A4"/>
                </a:solidFill>
                <a:latin typeface="Gotham Rounded"/>
                <a:cs typeface="Gotham Rounded"/>
              </a:rPr>
              <a:t> </a:t>
            </a:r>
            <a:r>
              <a:rPr sz="1950" spc="-45" dirty="0">
                <a:solidFill>
                  <a:srgbClr val="0057A4"/>
                </a:solidFill>
                <a:latin typeface="Gotham Rounded"/>
                <a:cs typeface="Gotham Rounded"/>
              </a:rPr>
              <a:t>systems</a:t>
            </a:r>
            <a:endParaRPr sz="1950">
              <a:latin typeface="Gotham Rounded"/>
              <a:cs typeface="Gotham Rounded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9525" y="1125909"/>
            <a:ext cx="3217545" cy="374015"/>
          </a:xfrm>
          <a:custGeom>
            <a:avLst/>
            <a:gdLst/>
            <a:ahLst/>
            <a:cxnLst/>
            <a:rect l="l" t="t" r="r" b="b"/>
            <a:pathLst>
              <a:path w="3217545" h="374015">
                <a:moveTo>
                  <a:pt x="0" y="373735"/>
                </a:moveTo>
                <a:lnTo>
                  <a:pt x="3217214" y="373735"/>
                </a:lnTo>
                <a:lnTo>
                  <a:pt x="3217214" y="0"/>
                </a:lnTo>
                <a:lnTo>
                  <a:pt x="784186" y="0"/>
                </a:lnTo>
              </a:path>
            </a:pathLst>
          </a:custGeom>
          <a:ln w="6349">
            <a:solidFill>
              <a:srgbClr val="E305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771076" y="1174085"/>
            <a:ext cx="2380615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solidFill>
                  <a:srgbClr val="E30513"/>
                </a:solidFill>
                <a:latin typeface="Gotham Rounded"/>
                <a:cs typeface="Gotham Rounded"/>
              </a:rPr>
              <a:t>11</a:t>
            </a:r>
            <a:r>
              <a:rPr sz="800" spc="-10" dirty="0">
                <a:solidFill>
                  <a:srgbClr val="E30513"/>
                </a:solidFill>
                <a:latin typeface="Gotham Rounded"/>
                <a:cs typeface="Gotham Rounded"/>
              </a:rPr>
              <a:t> fatalities</a:t>
            </a:r>
            <a:r>
              <a:rPr sz="800" spc="-20" dirty="0">
                <a:solidFill>
                  <a:srgbClr val="E30513"/>
                </a:solidFill>
                <a:latin typeface="Gotham Rounded"/>
                <a:cs typeface="Gotham Rounded"/>
              </a:rPr>
              <a:t> </a:t>
            </a:r>
            <a:r>
              <a:rPr sz="800" spc="-30" dirty="0">
                <a:solidFill>
                  <a:srgbClr val="E30513"/>
                </a:solidFill>
                <a:latin typeface="GothamRounded-Book"/>
                <a:cs typeface="GothamRounded-Book"/>
              </a:rPr>
              <a:t>related </a:t>
            </a:r>
            <a:r>
              <a:rPr sz="800" spc="-20" dirty="0">
                <a:solidFill>
                  <a:srgbClr val="E30513"/>
                </a:solidFill>
                <a:latin typeface="GothamRounded-Book"/>
                <a:cs typeface="GothamRounded-Book"/>
              </a:rPr>
              <a:t>to</a:t>
            </a:r>
            <a:r>
              <a:rPr sz="800" spc="-30" dirty="0">
                <a:solidFill>
                  <a:srgbClr val="E30513"/>
                </a:solidFill>
                <a:latin typeface="GothamRounded-Book"/>
                <a:cs typeface="GothamRounded-Book"/>
              </a:rPr>
              <a:t> </a:t>
            </a:r>
            <a:r>
              <a:rPr sz="800" spc="-25" dirty="0">
                <a:solidFill>
                  <a:srgbClr val="E30513"/>
                </a:solidFill>
                <a:latin typeface="GothamRounded-Book"/>
                <a:cs typeface="GothamRounded-Book"/>
              </a:rPr>
              <a:t>work</a:t>
            </a:r>
            <a:r>
              <a:rPr sz="800" spc="-30" dirty="0">
                <a:solidFill>
                  <a:srgbClr val="E30513"/>
                </a:solidFill>
                <a:latin typeface="GothamRounded-Book"/>
                <a:cs typeface="GothamRounded-Book"/>
              </a:rPr>
              <a:t> </a:t>
            </a:r>
            <a:r>
              <a:rPr sz="800" dirty="0">
                <a:solidFill>
                  <a:srgbClr val="E30513"/>
                </a:solidFill>
                <a:latin typeface="GothamRounded-Book"/>
                <a:cs typeface="GothamRounded-Book"/>
              </a:rPr>
              <a:t>on</a:t>
            </a:r>
            <a:r>
              <a:rPr sz="800" spc="-30" dirty="0">
                <a:solidFill>
                  <a:srgbClr val="E30513"/>
                </a:solidFill>
                <a:latin typeface="GothamRounded-Book"/>
                <a:cs typeface="GothamRounded-Book"/>
              </a:rPr>
              <a:t> powered </a:t>
            </a:r>
            <a:r>
              <a:rPr sz="800" spc="-10" dirty="0">
                <a:solidFill>
                  <a:srgbClr val="E30513"/>
                </a:solidFill>
                <a:latin typeface="GothamRounded-Book"/>
                <a:cs typeface="GothamRounded-Book"/>
              </a:rPr>
              <a:t>systems </a:t>
            </a:r>
            <a:r>
              <a:rPr sz="800" spc="-25" dirty="0">
                <a:solidFill>
                  <a:srgbClr val="E30513"/>
                </a:solidFill>
                <a:latin typeface="GothamRounded-Book"/>
                <a:cs typeface="GothamRounded-Book"/>
              </a:rPr>
              <a:t>occurred</a:t>
            </a:r>
            <a:r>
              <a:rPr sz="800" spc="-50" dirty="0">
                <a:solidFill>
                  <a:srgbClr val="E30513"/>
                </a:solidFill>
                <a:latin typeface="GothamRounded-Book"/>
                <a:cs typeface="GothamRounded-Book"/>
              </a:rPr>
              <a:t> </a:t>
            </a:r>
            <a:r>
              <a:rPr sz="800" spc="-20" dirty="0">
                <a:solidFill>
                  <a:srgbClr val="E30513"/>
                </a:solidFill>
                <a:latin typeface="GothamRounded-Book"/>
                <a:cs typeface="GothamRounded-Book"/>
              </a:rPr>
              <a:t>within</a:t>
            </a:r>
            <a:r>
              <a:rPr sz="800" spc="-35" dirty="0">
                <a:solidFill>
                  <a:srgbClr val="E30513"/>
                </a:solidFill>
                <a:latin typeface="GothamRounded-Book"/>
                <a:cs typeface="GothamRounded-Book"/>
              </a:rPr>
              <a:t> </a:t>
            </a:r>
            <a:r>
              <a:rPr sz="800" spc="-10" dirty="0">
                <a:solidFill>
                  <a:srgbClr val="E30513"/>
                </a:solidFill>
                <a:latin typeface="GothamRounded-Book"/>
                <a:cs typeface="GothamRounded-Book"/>
              </a:rPr>
              <a:t>the</a:t>
            </a:r>
            <a:r>
              <a:rPr sz="800" spc="-35" dirty="0">
                <a:solidFill>
                  <a:srgbClr val="E30513"/>
                </a:solidFill>
                <a:latin typeface="GothamRounded-Book"/>
                <a:cs typeface="GothamRounded-Book"/>
              </a:rPr>
              <a:t> </a:t>
            </a:r>
            <a:r>
              <a:rPr sz="800" spc="-25" dirty="0">
                <a:solidFill>
                  <a:srgbClr val="E30513"/>
                </a:solidFill>
                <a:latin typeface="GothamRounded-Book"/>
                <a:cs typeface="GothamRounded-Book"/>
              </a:rPr>
              <a:t>Company</a:t>
            </a:r>
            <a:r>
              <a:rPr sz="800" spc="-35" dirty="0">
                <a:solidFill>
                  <a:srgbClr val="E30513"/>
                </a:solidFill>
                <a:latin typeface="GothamRounded-Book"/>
                <a:cs typeface="GothamRounded-Book"/>
              </a:rPr>
              <a:t> </a:t>
            </a:r>
            <a:r>
              <a:rPr sz="800" dirty="0">
                <a:solidFill>
                  <a:srgbClr val="E30513"/>
                </a:solidFill>
                <a:latin typeface="GothamRounded-Book"/>
                <a:cs typeface="GothamRounded-Book"/>
              </a:rPr>
              <a:t>in</a:t>
            </a:r>
            <a:r>
              <a:rPr sz="800" spc="-40" dirty="0">
                <a:solidFill>
                  <a:srgbClr val="E30513"/>
                </a:solidFill>
                <a:latin typeface="GothamRounded-Book"/>
                <a:cs typeface="GothamRounded-Book"/>
              </a:rPr>
              <a:t> </a:t>
            </a:r>
            <a:r>
              <a:rPr sz="800" spc="-10" dirty="0">
                <a:solidFill>
                  <a:srgbClr val="E30513"/>
                </a:solidFill>
                <a:latin typeface="GothamRounded-Book"/>
                <a:cs typeface="GothamRounded-Book"/>
              </a:rPr>
              <a:t>the</a:t>
            </a:r>
            <a:r>
              <a:rPr sz="800" spc="-35" dirty="0">
                <a:solidFill>
                  <a:srgbClr val="E30513"/>
                </a:solidFill>
                <a:latin typeface="GothamRounded-Book"/>
                <a:cs typeface="GothamRounded-Book"/>
              </a:rPr>
              <a:t> </a:t>
            </a:r>
            <a:r>
              <a:rPr sz="800" spc="-20" dirty="0">
                <a:solidFill>
                  <a:srgbClr val="E30513"/>
                </a:solidFill>
                <a:latin typeface="GothamRounded-Book"/>
                <a:cs typeface="GothamRounded-Book"/>
              </a:rPr>
              <a:t>last</a:t>
            </a:r>
            <a:r>
              <a:rPr sz="800" spc="-35" dirty="0">
                <a:solidFill>
                  <a:srgbClr val="E30513"/>
                </a:solidFill>
                <a:latin typeface="GothamRounded-Book"/>
                <a:cs typeface="GothamRounded-Book"/>
              </a:rPr>
              <a:t> </a:t>
            </a:r>
            <a:r>
              <a:rPr sz="800" dirty="0">
                <a:solidFill>
                  <a:srgbClr val="E30513"/>
                </a:solidFill>
                <a:latin typeface="GothamRounded-Book"/>
                <a:cs typeface="GothamRounded-Book"/>
              </a:rPr>
              <a:t>10</a:t>
            </a:r>
            <a:r>
              <a:rPr sz="800" spc="-35" dirty="0">
                <a:solidFill>
                  <a:srgbClr val="E30513"/>
                </a:solidFill>
                <a:latin typeface="GothamRounded-Book"/>
                <a:cs typeface="GothamRounded-Book"/>
              </a:rPr>
              <a:t> years.</a:t>
            </a:r>
            <a:endParaRPr sz="800">
              <a:latin typeface="GothamRounded-Book"/>
              <a:cs typeface="GothamRounded-Book"/>
            </a:endParaRPr>
          </a:p>
        </p:txBody>
      </p:sp>
      <p:sp>
        <p:nvSpPr>
          <p:cNvPr id="317" name="object 317"/>
          <p:cNvSpPr txBox="1"/>
          <p:nvPr/>
        </p:nvSpPr>
        <p:spPr>
          <a:xfrm>
            <a:off x="3765285" y="192351"/>
            <a:ext cx="107314" cy="353060"/>
          </a:xfrm>
          <a:prstGeom prst="rect">
            <a:avLst/>
          </a:prstGeom>
        </p:spPr>
        <p:txBody>
          <a:bodyPr vert="vert270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550" dirty="0">
                <a:solidFill>
                  <a:srgbClr val="34484B"/>
                </a:solidFill>
                <a:latin typeface="Roboto"/>
                <a:cs typeface="Roboto"/>
              </a:rPr>
              <a:t>June </a:t>
            </a:r>
            <a:r>
              <a:rPr sz="550" spc="-20" dirty="0">
                <a:solidFill>
                  <a:srgbClr val="34484B"/>
                </a:solidFill>
                <a:latin typeface="Roboto"/>
                <a:cs typeface="Roboto"/>
              </a:rPr>
              <a:t>2022</a:t>
            </a:r>
            <a:endParaRPr sz="550">
              <a:latin typeface="Roboto"/>
              <a:cs typeface="Roboto"/>
            </a:endParaRPr>
          </a:p>
        </p:txBody>
      </p:sp>
      <p:pic>
        <p:nvPicPr>
          <p:cNvPr id="322" name="Image 321">
            <a:extLst>
              <a:ext uri="{FF2B5EF4-FFF2-40B4-BE49-F238E27FC236}">
                <a16:creationId xmlns:a16="http://schemas.microsoft.com/office/drawing/2014/main" id="{C564766C-BF1C-CD44-90B7-9917B2B1E7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27" y="1646480"/>
            <a:ext cx="3590071" cy="2931798"/>
          </a:xfrm>
          <a:prstGeom prst="rect">
            <a:avLst/>
          </a:prstGeom>
        </p:spPr>
      </p:pic>
      <p:grpSp>
        <p:nvGrpSpPr>
          <p:cNvPr id="323" name="Groupe 322">
            <a:extLst>
              <a:ext uri="{FF2B5EF4-FFF2-40B4-BE49-F238E27FC236}">
                <a16:creationId xmlns:a16="http://schemas.microsoft.com/office/drawing/2014/main" id="{AE5F6C04-62CF-0E44-8FE1-BE280783723B}"/>
              </a:ext>
            </a:extLst>
          </p:cNvPr>
          <p:cNvGrpSpPr/>
          <p:nvPr/>
        </p:nvGrpSpPr>
        <p:grpSpPr>
          <a:xfrm>
            <a:off x="170459" y="1919258"/>
            <a:ext cx="244805" cy="244805"/>
            <a:chOff x="959671" y="2044762"/>
            <a:chExt cx="244805" cy="244805"/>
          </a:xfrm>
        </p:grpSpPr>
        <p:sp>
          <p:nvSpPr>
            <p:cNvPr id="324" name="Ellipse 323">
              <a:extLst>
                <a:ext uri="{FF2B5EF4-FFF2-40B4-BE49-F238E27FC236}">
                  <a16:creationId xmlns:a16="http://schemas.microsoft.com/office/drawing/2014/main" id="{08FFA599-4C93-2C44-87D3-9E7A054D2CED}"/>
                </a:ext>
              </a:extLst>
            </p:cNvPr>
            <p:cNvSpPr/>
            <p:nvPr/>
          </p:nvSpPr>
          <p:spPr>
            <a:xfrm>
              <a:off x="959671" y="2044762"/>
              <a:ext cx="244805" cy="244805"/>
            </a:xfrm>
            <a:prstGeom prst="ellipse">
              <a:avLst/>
            </a:prstGeom>
            <a:solidFill>
              <a:srgbClr val="034E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5" name="object 19">
              <a:extLst>
                <a:ext uri="{FF2B5EF4-FFF2-40B4-BE49-F238E27FC236}">
                  <a16:creationId xmlns:a16="http://schemas.microsoft.com/office/drawing/2014/main" id="{15A243FF-063E-2447-BBE0-0127BC645F93}"/>
                </a:ext>
              </a:extLst>
            </p:cNvPr>
            <p:cNvSpPr txBox="1"/>
            <p:nvPr/>
          </p:nvSpPr>
          <p:spPr>
            <a:xfrm>
              <a:off x="1023760" y="2057036"/>
              <a:ext cx="110489" cy="19749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26" name="Groupe 325">
            <a:extLst>
              <a:ext uri="{FF2B5EF4-FFF2-40B4-BE49-F238E27FC236}">
                <a16:creationId xmlns:a16="http://schemas.microsoft.com/office/drawing/2014/main" id="{0971BA2A-22E6-CF4B-ABD6-81AE4A620AEA}"/>
              </a:ext>
            </a:extLst>
          </p:cNvPr>
          <p:cNvGrpSpPr/>
          <p:nvPr/>
        </p:nvGrpSpPr>
        <p:grpSpPr>
          <a:xfrm>
            <a:off x="1409114" y="1919258"/>
            <a:ext cx="244805" cy="244805"/>
            <a:chOff x="959671" y="2044762"/>
            <a:chExt cx="244805" cy="244805"/>
          </a:xfrm>
        </p:grpSpPr>
        <p:sp>
          <p:nvSpPr>
            <p:cNvPr id="327" name="Ellipse 326">
              <a:extLst>
                <a:ext uri="{FF2B5EF4-FFF2-40B4-BE49-F238E27FC236}">
                  <a16:creationId xmlns:a16="http://schemas.microsoft.com/office/drawing/2014/main" id="{B8402779-97A9-3546-84B8-85A93CC5E928}"/>
                </a:ext>
              </a:extLst>
            </p:cNvPr>
            <p:cNvSpPr/>
            <p:nvPr/>
          </p:nvSpPr>
          <p:spPr>
            <a:xfrm>
              <a:off x="959671" y="2044762"/>
              <a:ext cx="244805" cy="244805"/>
            </a:xfrm>
            <a:prstGeom prst="ellipse">
              <a:avLst/>
            </a:prstGeom>
            <a:solidFill>
              <a:srgbClr val="034E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8" name="object 19">
              <a:extLst>
                <a:ext uri="{FF2B5EF4-FFF2-40B4-BE49-F238E27FC236}">
                  <a16:creationId xmlns:a16="http://schemas.microsoft.com/office/drawing/2014/main" id="{231392D3-866B-BD45-AC24-761EF6E7173C}"/>
                </a:ext>
              </a:extLst>
            </p:cNvPr>
            <p:cNvSpPr txBox="1"/>
            <p:nvPr/>
          </p:nvSpPr>
          <p:spPr>
            <a:xfrm>
              <a:off x="1023760" y="2057036"/>
              <a:ext cx="110489" cy="19749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fr-FR" sz="1200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29" name="Groupe 328">
            <a:extLst>
              <a:ext uri="{FF2B5EF4-FFF2-40B4-BE49-F238E27FC236}">
                <a16:creationId xmlns:a16="http://schemas.microsoft.com/office/drawing/2014/main" id="{823DD23F-6465-9143-A8A0-286DE13FCAEE}"/>
              </a:ext>
            </a:extLst>
          </p:cNvPr>
          <p:cNvGrpSpPr/>
          <p:nvPr/>
        </p:nvGrpSpPr>
        <p:grpSpPr>
          <a:xfrm>
            <a:off x="2226238" y="1919258"/>
            <a:ext cx="244805" cy="244805"/>
            <a:chOff x="959671" y="2044762"/>
            <a:chExt cx="244805" cy="244805"/>
          </a:xfrm>
        </p:grpSpPr>
        <p:sp>
          <p:nvSpPr>
            <p:cNvPr id="330" name="Ellipse 329">
              <a:extLst>
                <a:ext uri="{FF2B5EF4-FFF2-40B4-BE49-F238E27FC236}">
                  <a16:creationId xmlns:a16="http://schemas.microsoft.com/office/drawing/2014/main" id="{DB552882-A571-BA43-B3F0-D74CC66A1FBA}"/>
                </a:ext>
              </a:extLst>
            </p:cNvPr>
            <p:cNvSpPr/>
            <p:nvPr/>
          </p:nvSpPr>
          <p:spPr>
            <a:xfrm>
              <a:off x="959671" y="2044762"/>
              <a:ext cx="244805" cy="244805"/>
            </a:xfrm>
            <a:prstGeom prst="ellipse">
              <a:avLst/>
            </a:prstGeom>
            <a:solidFill>
              <a:srgbClr val="034E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1" name="object 19">
              <a:extLst>
                <a:ext uri="{FF2B5EF4-FFF2-40B4-BE49-F238E27FC236}">
                  <a16:creationId xmlns:a16="http://schemas.microsoft.com/office/drawing/2014/main" id="{3E2986AD-B0D2-F244-B927-6851CB6E6F41}"/>
                </a:ext>
              </a:extLst>
            </p:cNvPr>
            <p:cNvSpPr txBox="1"/>
            <p:nvPr/>
          </p:nvSpPr>
          <p:spPr>
            <a:xfrm>
              <a:off x="1023760" y="2057036"/>
              <a:ext cx="110489" cy="19749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fr-FR" sz="1200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32" name="Groupe 331">
            <a:extLst>
              <a:ext uri="{FF2B5EF4-FFF2-40B4-BE49-F238E27FC236}">
                <a16:creationId xmlns:a16="http://schemas.microsoft.com/office/drawing/2014/main" id="{D9F3DE0F-1059-EE4B-AF66-54895F8CA2B3}"/>
              </a:ext>
            </a:extLst>
          </p:cNvPr>
          <p:cNvGrpSpPr/>
          <p:nvPr/>
        </p:nvGrpSpPr>
        <p:grpSpPr>
          <a:xfrm>
            <a:off x="170459" y="2866084"/>
            <a:ext cx="244805" cy="244805"/>
            <a:chOff x="959671" y="2044762"/>
            <a:chExt cx="244805" cy="244805"/>
          </a:xfrm>
        </p:grpSpPr>
        <p:sp>
          <p:nvSpPr>
            <p:cNvPr id="333" name="Ellipse 332">
              <a:extLst>
                <a:ext uri="{FF2B5EF4-FFF2-40B4-BE49-F238E27FC236}">
                  <a16:creationId xmlns:a16="http://schemas.microsoft.com/office/drawing/2014/main" id="{82B7DB05-0A09-1A49-85E5-C35824C3AB2B}"/>
                </a:ext>
              </a:extLst>
            </p:cNvPr>
            <p:cNvSpPr/>
            <p:nvPr/>
          </p:nvSpPr>
          <p:spPr>
            <a:xfrm>
              <a:off x="959671" y="2044762"/>
              <a:ext cx="244805" cy="244805"/>
            </a:xfrm>
            <a:prstGeom prst="ellipse">
              <a:avLst/>
            </a:prstGeom>
            <a:solidFill>
              <a:srgbClr val="034E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4" name="object 19">
              <a:extLst>
                <a:ext uri="{FF2B5EF4-FFF2-40B4-BE49-F238E27FC236}">
                  <a16:creationId xmlns:a16="http://schemas.microsoft.com/office/drawing/2014/main" id="{BFA28B51-DFB8-BF48-830A-D4665EE5207E}"/>
                </a:ext>
              </a:extLst>
            </p:cNvPr>
            <p:cNvSpPr txBox="1"/>
            <p:nvPr/>
          </p:nvSpPr>
          <p:spPr>
            <a:xfrm>
              <a:off x="1023760" y="2057036"/>
              <a:ext cx="110489" cy="19749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fr-FR" sz="1200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  <a:endParaRPr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35" name="Groupe 334">
            <a:extLst>
              <a:ext uri="{FF2B5EF4-FFF2-40B4-BE49-F238E27FC236}">
                <a16:creationId xmlns:a16="http://schemas.microsoft.com/office/drawing/2014/main" id="{E768C495-B693-2F43-AF3D-18D0E5B5B115}"/>
              </a:ext>
            </a:extLst>
          </p:cNvPr>
          <p:cNvGrpSpPr/>
          <p:nvPr/>
        </p:nvGrpSpPr>
        <p:grpSpPr>
          <a:xfrm>
            <a:off x="1149710" y="2866084"/>
            <a:ext cx="244805" cy="244805"/>
            <a:chOff x="959671" y="2044762"/>
            <a:chExt cx="244805" cy="244805"/>
          </a:xfrm>
        </p:grpSpPr>
        <p:sp>
          <p:nvSpPr>
            <p:cNvPr id="336" name="Ellipse 335">
              <a:extLst>
                <a:ext uri="{FF2B5EF4-FFF2-40B4-BE49-F238E27FC236}">
                  <a16:creationId xmlns:a16="http://schemas.microsoft.com/office/drawing/2014/main" id="{BECE005B-8200-5F43-9F44-0DD0F1AE8561}"/>
                </a:ext>
              </a:extLst>
            </p:cNvPr>
            <p:cNvSpPr/>
            <p:nvPr/>
          </p:nvSpPr>
          <p:spPr>
            <a:xfrm>
              <a:off x="959671" y="2044762"/>
              <a:ext cx="244805" cy="244805"/>
            </a:xfrm>
            <a:prstGeom prst="ellipse">
              <a:avLst/>
            </a:prstGeom>
            <a:solidFill>
              <a:srgbClr val="034E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7" name="object 19">
              <a:extLst>
                <a:ext uri="{FF2B5EF4-FFF2-40B4-BE49-F238E27FC236}">
                  <a16:creationId xmlns:a16="http://schemas.microsoft.com/office/drawing/2014/main" id="{18FAFFD8-CB0C-7A49-AC99-7B4494B3743B}"/>
                </a:ext>
              </a:extLst>
            </p:cNvPr>
            <p:cNvSpPr txBox="1"/>
            <p:nvPr/>
          </p:nvSpPr>
          <p:spPr>
            <a:xfrm>
              <a:off x="1023760" y="2057036"/>
              <a:ext cx="110489" cy="19749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fr-FR" sz="1200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  <a:endParaRPr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38" name="Groupe 337">
            <a:extLst>
              <a:ext uri="{FF2B5EF4-FFF2-40B4-BE49-F238E27FC236}">
                <a16:creationId xmlns:a16="http://schemas.microsoft.com/office/drawing/2014/main" id="{38432E96-CC95-E54F-8347-56E9911631E1}"/>
              </a:ext>
            </a:extLst>
          </p:cNvPr>
          <p:cNvGrpSpPr/>
          <p:nvPr/>
        </p:nvGrpSpPr>
        <p:grpSpPr>
          <a:xfrm>
            <a:off x="2842323" y="2866084"/>
            <a:ext cx="244805" cy="244805"/>
            <a:chOff x="959671" y="2044762"/>
            <a:chExt cx="244805" cy="244805"/>
          </a:xfrm>
        </p:grpSpPr>
        <p:sp>
          <p:nvSpPr>
            <p:cNvPr id="339" name="Ellipse 338">
              <a:extLst>
                <a:ext uri="{FF2B5EF4-FFF2-40B4-BE49-F238E27FC236}">
                  <a16:creationId xmlns:a16="http://schemas.microsoft.com/office/drawing/2014/main" id="{49C9CB90-54A0-934E-BFE9-DDD38B0146D7}"/>
                </a:ext>
              </a:extLst>
            </p:cNvPr>
            <p:cNvSpPr/>
            <p:nvPr/>
          </p:nvSpPr>
          <p:spPr>
            <a:xfrm>
              <a:off x="959671" y="2044762"/>
              <a:ext cx="244805" cy="244805"/>
            </a:xfrm>
            <a:prstGeom prst="ellipse">
              <a:avLst/>
            </a:prstGeom>
            <a:solidFill>
              <a:srgbClr val="034E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0" name="object 19">
              <a:extLst>
                <a:ext uri="{FF2B5EF4-FFF2-40B4-BE49-F238E27FC236}">
                  <a16:creationId xmlns:a16="http://schemas.microsoft.com/office/drawing/2014/main" id="{11F8D991-8727-B742-B5A9-72ABD9501BFB}"/>
                </a:ext>
              </a:extLst>
            </p:cNvPr>
            <p:cNvSpPr txBox="1"/>
            <p:nvPr/>
          </p:nvSpPr>
          <p:spPr>
            <a:xfrm>
              <a:off x="1023760" y="2057036"/>
              <a:ext cx="110489" cy="19749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fr-FR" sz="1200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</a:t>
              </a:r>
              <a:endParaRPr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41" name="Groupe 340">
            <a:extLst>
              <a:ext uri="{FF2B5EF4-FFF2-40B4-BE49-F238E27FC236}">
                <a16:creationId xmlns:a16="http://schemas.microsoft.com/office/drawing/2014/main" id="{59CB09A5-54C7-F84A-A893-BF8FF47F360A}"/>
              </a:ext>
            </a:extLst>
          </p:cNvPr>
          <p:cNvGrpSpPr/>
          <p:nvPr/>
        </p:nvGrpSpPr>
        <p:grpSpPr>
          <a:xfrm>
            <a:off x="215918" y="3923156"/>
            <a:ext cx="244805" cy="244805"/>
            <a:chOff x="959671" y="2044762"/>
            <a:chExt cx="244805" cy="244805"/>
          </a:xfrm>
        </p:grpSpPr>
        <p:sp>
          <p:nvSpPr>
            <p:cNvPr id="342" name="Ellipse 341">
              <a:extLst>
                <a:ext uri="{FF2B5EF4-FFF2-40B4-BE49-F238E27FC236}">
                  <a16:creationId xmlns:a16="http://schemas.microsoft.com/office/drawing/2014/main" id="{FA272DB2-9A01-AA4E-AD01-65C0CA28CD91}"/>
                </a:ext>
              </a:extLst>
            </p:cNvPr>
            <p:cNvSpPr/>
            <p:nvPr/>
          </p:nvSpPr>
          <p:spPr>
            <a:xfrm>
              <a:off x="959671" y="2044762"/>
              <a:ext cx="244805" cy="244805"/>
            </a:xfrm>
            <a:prstGeom prst="ellipse">
              <a:avLst/>
            </a:prstGeom>
            <a:solidFill>
              <a:srgbClr val="034E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3" name="object 19">
              <a:extLst>
                <a:ext uri="{FF2B5EF4-FFF2-40B4-BE49-F238E27FC236}">
                  <a16:creationId xmlns:a16="http://schemas.microsoft.com/office/drawing/2014/main" id="{7EE0B0DB-78C4-874E-93BE-AF703B56C56C}"/>
                </a:ext>
              </a:extLst>
            </p:cNvPr>
            <p:cNvSpPr txBox="1"/>
            <p:nvPr/>
          </p:nvSpPr>
          <p:spPr>
            <a:xfrm>
              <a:off x="1023760" y="2057036"/>
              <a:ext cx="110489" cy="19749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fr-FR" sz="1200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7</a:t>
              </a:r>
              <a:endParaRPr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44" name="Groupe 343">
            <a:extLst>
              <a:ext uri="{FF2B5EF4-FFF2-40B4-BE49-F238E27FC236}">
                <a16:creationId xmlns:a16="http://schemas.microsoft.com/office/drawing/2014/main" id="{49692387-5B90-0F47-B73C-B70A30160C8B}"/>
              </a:ext>
            </a:extLst>
          </p:cNvPr>
          <p:cNvGrpSpPr/>
          <p:nvPr/>
        </p:nvGrpSpPr>
        <p:grpSpPr>
          <a:xfrm>
            <a:off x="1538879" y="3923156"/>
            <a:ext cx="244805" cy="244805"/>
            <a:chOff x="959671" y="2044762"/>
            <a:chExt cx="244805" cy="244805"/>
          </a:xfrm>
        </p:grpSpPr>
        <p:sp>
          <p:nvSpPr>
            <p:cNvPr id="345" name="Ellipse 344">
              <a:extLst>
                <a:ext uri="{FF2B5EF4-FFF2-40B4-BE49-F238E27FC236}">
                  <a16:creationId xmlns:a16="http://schemas.microsoft.com/office/drawing/2014/main" id="{0EC9497E-C4BF-864D-AC1B-BB5C14F082D5}"/>
                </a:ext>
              </a:extLst>
            </p:cNvPr>
            <p:cNvSpPr/>
            <p:nvPr/>
          </p:nvSpPr>
          <p:spPr>
            <a:xfrm>
              <a:off x="959671" y="2044762"/>
              <a:ext cx="244805" cy="244805"/>
            </a:xfrm>
            <a:prstGeom prst="ellipse">
              <a:avLst/>
            </a:prstGeom>
            <a:solidFill>
              <a:srgbClr val="034E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6" name="object 19">
              <a:extLst>
                <a:ext uri="{FF2B5EF4-FFF2-40B4-BE49-F238E27FC236}">
                  <a16:creationId xmlns:a16="http://schemas.microsoft.com/office/drawing/2014/main" id="{F12B9BC8-6E11-AD47-85E3-0AEC3A2B30DF}"/>
                </a:ext>
              </a:extLst>
            </p:cNvPr>
            <p:cNvSpPr txBox="1"/>
            <p:nvPr/>
          </p:nvSpPr>
          <p:spPr>
            <a:xfrm>
              <a:off x="1023760" y="2057036"/>
              <a:ext cx="110489" cy="19749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fr-FR" sz="1200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8</a:t>
              </a:r>
              <a:endParaRPr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50" name="Groupe 349">
            <a:extLst>
              <a:ext uri="{FF2B5EF4-FFF2-40B4-BE49-F238E27FC236}">
                <a16:creationId xmlns:a16="http://schemas.microsoft.com/office/drawing/2014/main" id="{1748564D-793C-6C4F-9E29-34E51A4502CC}"/>
              </a:ext>
            </a:extLst>
          </p:cNvPr>
          <p:cNvGrpSpPr/>
          <p:nvPr/>
        </p:nvGrpSpPr>
        <p:grpSpPr>
          <a:xfrm>
            <a:off x="2816445" y="3923156"/>
            <a:ext cx="244805" cy="244805"/>
            <a:chOff x="959671" y="2044762"/>
            <a:chExt cx="244805" cy="244805"/>
          </a:xfrm>
        </p:grpSpPr>
        <p:sp>
          <p:nvSpPr>
            <p:cNvPr id="351" name="Ellipse 350">
              <a:extLst>
                <a:ext uri="{FF2B5EF4-FFF2-40B4-BE49-F238E27FC236}">
                  <a16:creationId xmlns:a16="http://schemas.microsoft.com/office/drawing/2014/main" id="{2A83AF8D-659B-044B-8EE4-397146C9B7EC}"/>
                </a:ext>
              </a:extLst>
            </p:cNvPr>
            <p:cNvSpPr/>
            <p:nvPr/>
          </p:nvSpPr>
          <p:spPr>
            <a:xfrm>
              <a:off x="959671" y="2044762"/>
              <a:ext cx="244805" cy="244805"/>
            </a:xfrm>
            <a:prstGeom prst="ellipse">
              <a:avLst/>
            </a:prstGeom>
            <a:solidFill>
              <a:srgbClr val="034E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2" name="object 19">
              <a:extLst>
                <a:ext uri="{FF2B5EF4-FFF2-40B4-BE49-F238E27FC236}">
                  <a16:creationId xmlns:a16="http://schemas.microsoft.com/office/drawing/2014/main" id="{774F6970-CB70-EA47-A254-BE96D682FEF0}"/>
                </a:ext>
              </a:extLst>
            </p:cNvPr>
            <p:cNvSpPr txBox="1"/>
            <p:nvPr/>
          </p:nvSpPr>
          <p:spPr>
            <a:xfrm>
              <a:off x="1023760" y="2057036"/>
              <a:ext cx="110489" cy="19749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fr-FR" sz="1200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9</a:t>
              </a:r>
              <a:endParaRPr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353" name="Image 352">
            <a:extLst>
              <a:ext uri="{FF2B5EF4-FFF2-40B4-BE49-F238E27FC236}">
                <a16:creationId xmlns:a16="http://schemas.microsoft.com/office/drawing/2014/main" id="{27E8187B-D347-9046-803D-DE2AECDC5B4D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459" y="4683300"/>
            <a:ext cx="1048412" cy="813836"/>
          </a:xfrm>
          <a:prstGeom prst="rect">
            <a:avLst/>
          </a:prstGeom>
        </p:spPr>
      </p:pic>
      <p:pic>
        <p:nvPicPr>
          <p:cNvPr id="354" name="Image 353">
            <a:extLst>
              <a:ext uri="{FF2B5EF4-FFF2-40B4-BE49-F238E27FC236}">
                <a16:creationId xmlns:a16="http://schemas.microsoft.com/office/drawing/2014/main" id="{4C13485F-9B55-9E41-9A5D-E931DB0CE15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2120" y="4985171"/>
            <a:ext cx="433984" cy="433984"/>
          </a:xfrm>
          <a:prstGeom prst="rect">
            <a:avLst/>
          </a:prstGeom>
        </p:spPr>
      </p:pic>
      <p:pic>
        <p:nvPicPr>
          <p:cNvPr id="356" name="Image 355">
            <a:extLst>
              <a:ext uri="{FF2B5EF4-FFF2-40B4-BE49-F238E27FC236}">
                <a16:creationId xmlns:a16="http://schemas.microsoft.com/office/drawing/2014/main" id="{B97A10FF-C368-B848-9909-AEE19F636CD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728" y="1093029"/>
            <a:ext cx="358327" cy="38190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3099" y="100138"/>
            <a:ext cx="2320925" cy="4851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810"/>
              </a:lnSpc>
              <a:spcBef>
                <a:spcPts val="100"/>
              </a:spcBef>
            </a:pPr>
            <a:r>
              <a:rPr sz="1600" dirty="0"/>
              <a:t>Work</a:t>
            </a:r>
            <a:r>
              <a:rPr sz="1600" spc="20" dirty="0"/>
              <a:t> </a:t>
            </a:r>
            <a:r>
              <a:rPr sz="1600" dirty="0"/>
              <a:t>on</a:t>
            </a:r>
            <a:r>
              <a:rPr sz="1600" spc="25" dirty="0"/>
              <a:t> </a:t>
            </a:r>
            <a:r>
              <a:rPr sz="1600" spc="-10" dirty="0"/>
              <a:t>electrical</a:t>
            </a:r>
            <a:endParaRPr sz="1600"/>
          </a:p>
          <a:p>
            <a:pPr marL="12700">
              <a:lnSpc>
                <a:spcPts val="1810"/>
              </a:lnSpc>
            </a:pPr>
            <a:r>
              <a:rPr sz="1600" dirty="0"/>
              <a:t>de-energized</a:t>
            </a:r>
            <a:r>
              <a:rPr sz="1600" spc="155" dirty="0"/>
              <a:t> </a:t>
            </a:r>
            <a:r>
              <a:rPr sz="1600" spc="-10" dirty="0"/>
              <a:t>systems</a:t>
            </a:r>
            <a:endParaRPr sz="1600"/>
          </a:p>
        </p:txBody>
      </p:sp>
      <p:grpSp>
        <p:nvGrpSpPr>
          <p:cNvPr id="3" name="object 3"/>
          <p:cNvGrpSpPr/>
          <p:nvPr/>
        </p:nvGrpSpPr>
        <p:grpSpPr>
          <a:xfrm>
            <a:off x="176009" y="1386385"/>
            <a:ext cx="3650615" cy="237490"/>
            <a:chOff x="176009" y="1386385"/>
            <a:chExt cx="3650615" cy="237490"/>
          </a:xfrm>
        </p:grpSpPr>
        <p:sp>
          <p:nvSpPr>
            <p:cNvPr id="4" name="object 4"/>
            <p:cNvSpPr/>
            <p:nvPr/>
          </p:nvSpPr>
          <p:spPr>
            <a:xfrm>
              <a:off x="176009" y="1386385"/>
              <a:ext cx="3650615" cy="237490"/>
            </a:xfrm>
            <a:custGeom>
              <a:avLst/>
              <a:gdLst/>
              <a:ahLst/>
              <a:cxnLst/>
              <a:rect l="l" t="t" r="r" b="b"/>
              <a:pathLst>
                <a:path w="3650615" h="237490">
                  <a:moveTo>
                    <a:pt x="3531946" y="0"/>
                  </a:moveTo>
                  <a:lnTo>
                    <a:pt x="118452" y="0"/>
                  </a:lnTo>
                  <a:lnTo>
                    <a:pt x="72346" y="9308"/>
                  </a:lnTo>
                  <a:lnTo>
                    <a:pt x="34694" y="34694"/>
                  </a:lnTo>
                  <a:lnTo>
                    <a:pt x="9308" y="72346"/>
                  </a:lnTo>
                  <a:lnTo>
                    <a:pt x="0" y="118452"/>
                  </a:lnTo>
                  <a:lnTo>
                    <a:pt x="9308" y="164564"/>
                  </a:lnTo>
                  <a:lnTo>
                    <a:pt x="34694" y="202215"/>
                  </a:lnTo>
                  <a:lnTo>
                    <a:pt x="72346" y="227598"/>
                  </a:lnTo>
                  <a:lnTo>
                    <a:pt x="118452" y="236905"/>
                  </a:lnTo>
                  <a:lnTo>
                    <a:pt x="3531946" y="236905"/>
                  </a:lnTo>
                  <a:lnTo>
                    <a:pt x="3578052" y="227598"/>
                  </a:lnTo>
                  <a:lnTo>
                    <a:pt x="3615704" y="202215"/>
                  </a:lnTo>
                  <a:lnTo>
                    <a:pt x="3641090" y="164564"/>
                  </a:lnTo>
                  <a:lnTo>
                    <a:pt x="3650399" y="118452"/>
                  </a:lnTo>
                  <a:lnTo>
                    <a:pt x="3641090" y="72346"/>
                  </a:lnTo>
                  <a:lnTo>
                    <a:pt x="3615704" y="34694"/>
                  </a:lnTo>
                  <a:lnTo>
                    <a:pt x="3578052" y="9308"/>
                  </a:lnTo>
                  <a:lnTo>
                    <a:pt x="3531946" y="0"/>
                  </a:lnTo>
                  <a:close/>
                </a:path>
              </a:pathLst>
            </a:custGeom>
            <a:solidFill>
              <a:srgbClr val="EAF6F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84659" y="1423838"/>
              <a:ext cx="162001" cy="162001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3405" y="1423838"/>
              <a:ext cx="162001" cy="162001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62152" y="1423838"/>
              <a:ext cx="162001" cy="162001"/>
            </a:xfrm>
            <a:prstGeom prst="rect">
              <a:avLst/>
            </a:prstGeom>
          </p:spPr>
        </p:pic>
      </p:grpSp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4659" y="1733476"/>
            <a:ext cx="162001" cy="162001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3405" y="1733476"/>
            <a:ext cx="162001" cy="162001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2152" y="1733476"/>
            <a:ext cx="162001" cy="162001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4659" y="2544773"/>
            <a:ext cx="162001" cy="162001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3405" y="2544773"/>
            <a:ext cx="162001" cy="162001"/>
          </a:xfrm>
          <a:prstGeom prst="rect">
            <a:avLst/>
          </a:prstGeom>
        </p:spPr>
      </p:pic>
      <p:grpSp>
        <p:nvGrpSpPr>
          <p:cNvPr id="13" name="object 13"/>
          <p:cNvGrpSpPr/>
          <p:nvPr/>
        </p:nvGrpSpPr>
        <p:grpSpPr>
          <a:xfrm>
            <a:off x="176009" y="2033497"/>
            <a:ext cx="3650615" cy="432434"/>
            <a:chOff x="176009" y="2033497"/>
            <a:chExt cx="3650615" cy="432434"/>
          </a:xfrm>
        </p:grpSpPr>
        <p:sp>
          <p:nvSpPr>
            <p:cNvPr id="14" name="object 14"/>
            <p:cNvSpPr/>
            <p:nvPr/>
          </p:nvSpPr>
          <p:spPr>
            <a:xfrm>
              <a:off x="176009" y="2033497"/>
              <a:ext cx="3650615" cy="432434"/>
            </a:xfrm>
            <a:custGeom>
              <a:avLst/>
              <a:gdLst/>
              <a:ahLst/>
              <a:cxnLst/>
              <a:rect l="l" t="t" r="r" b="b"/>
              <a:pathLst>
                <a:path w="3650615" h="432435">
                  <a:moveTo>
                    <a:pt x="3443401" y="0"/>
                  </a:moveTo>
                  <a:lnTo>
                    <a:pt x="206997" y="0"/>
                  </a:lnTo>
                  <a:lnTo>
                    <a:pt x="151967" y="11498"/>
                  </a:lnTo>
                  <a:lnTo>
                    <a:pt x="102520" y="32282"/>
                  </a:lnTo>
                  <a:lnTo>
                    <a:pt x="60626" y="60685"/>
                  </a:lnTo>
                  <a:lnTo>
                    <a:pt x="28260" y="95039"/>
                  </a:lnTo>
                  <a:lnTo>
                    <a:pt x="7393" y="133676"/>
                  </a:lnTo>
                  <a:lnTo>
                    <a:pt x="0" y="174929"/>
                  </a:lnTo>
                  <a:lnTo>
                    <a:pt x="0" y="257073"/>
                  </a:lnTo>
                  <a:lnTo>
                    <a:pt x="13606" y="303575"/>
                  </a:lnTo>
                  <a:lnTo>
                    <a:pt x="38200" y="345362"/>
                  </a:lnTo>
                  <a:lnTo>
                    <a:pt x="71808" y="380766"/>
                  </a:lnTo>
                  <a:lnTo>
                    <a:pt x="112459" y="408119"/>
                  </a:lnTo>
                  <a:lnTo>
                    <a:pt x="158180" y="425754"/>
                  </a:lnTo>
                  <a:lnTo>
                    <a:pt x="206997" y="432003"/>
                  </a:lnTo>
                  <a:lnTo>
                    <a:pt x="3443401" y="432003"/>
                  </a:lnTo>
                  <a:lnTo>
                    <a:pt x="3498426" y="420500"/>
                  </a:lnTo>
                  <a:lnTo>
                    <a:pt x="3547873" y="399715"/>
                  </a:lnTo>
                  <a:lnTo>
                    <a:pt x="3589767" y="371313"/>
                  </a:lnTo>
                  <a:lnTo>
                    <a:pt x="3622135" y="336961"/>
                  </a:lnTo>
                  <a:lnTo>
                    <a:pt x="3643004" y="298325"/>
                  </a:lnTo>
                  <a:lnTo>
                    <a:pt x="3650399" y="257073"/>
                  </a:lnTo>
                  <a:lnTo>
                    <a:pt x="3650399" y="174929"/>
                  </a:lnTo>
                  <a:lnTo>
                    <a:pt x="3636791" y="128427"/>
                  </a:lnTo>
                  <a:lnTo>
                    <a:pt x="3612196" y="86640"/>
                  </a:lnTo>
                  <a:lnTo>
                    <a:pt x="3578585" y="51236"/>
                  </a:lnTo>
                  <a:lnTo>
                    <a:pt x="3537933" y="23883"/>
                  </a:lnTo>
                  <a:lnTo>
                    <a:pt x="3492214" y="6248"/>
                  </a:lnTo>
                  <a:lnTo>
                    <a:pt x="3443401" y="0"/>
                  </a:lnTo>
                  <a:close/>
                </a:path>
              </a:pathLst>
            </a:custGeom>
            <a:solidFill>
              <a:srgbClr val="EAF6F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84659" y="2157338"/>
              <a:ext cx="162001" cy="162001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3405" y="2157338"/>
              <a:ext cx="162001" cy="162001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62152" y="2157338"/>
              <a:ext cx="162001" cy="162001"/>
            </a:xfrm>
            <a:prstGeom prst="rect">
              <a:avLst/>
            </a:prstGeom>
          </p:spPr>
        </p:pic>
      </p:grpSp>
      <p:pic>
        <p:nvPicPr>
          <p:cNvPr id="18" name="object 1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2152" y="2544773"/>
            <a:ext cx="162001" cy="162001"/>
          </a:xfrm>
          <a:prstGeom prst="rect">
            <a:avLst/>
          </a:prstGeom>
        </p:spPr>
      </p:pic>
      <p:grpSp>
        <p:nvGrpSpPr>
          <p:cNvPr id="19" name="object 19"/>
          <p:cNvGrpSpPr/>
          <p:nvPr/>
        </p:nvGrpSpPr>
        <p:grpSpPr>
          <a:xfrm>
            <a:off x="176009" y="2816448"/>
            <a:ext cx="3650615" cy="434340"/>
            <a:chOff x="176009" y="2816448"/>
            <a:chExt cx="3650615" cy="434340"/>
          </a:xfrm>
        </p:grpSpPr>
        <p:sp>
          <p:nvSpPr>
            <p:cNvPr id="20" name="object 20"/>
            <p:cNvSpPr/>
            <p:nvPr/>
          </p:nvSpPr>
          <p:spPr>
            <a:xfrm>
              <a:off x="176009" y="2816448"/>
              <a:ext cx="3650615" cy="434340"/>
            </a:xfrm>
            <a:custGeom>
              <a:avLst/>
              <a:gdLst/>
              <a:ahLst/>
              <a:cxnLst/>
              <a:rect l="l" t="t" r="r" b="b"/>
              <a:pathLst>
                <a:path w="3650615" h="434339">
                  <a:moveTo>
                    <a:pt x="3443401" y="0"/>
                  </a:moveTo>
                  <a:lnTo>
                    <a:pt x="206997" y="0"/>
                  </a:lnTo>
                  <a:lnTo>
                    <a:pt x="151967" y="11552"/>
                  </a:lnTo>
                  <a:lnTo>
                    <a:pt x="102520" y="32430"/>
                  </a:lnTo>
                  <a:lnTo>
                    <a:pt x="60626" y="60960"/>
                  </a:lnTo>
                  <a:lnTo>
                    <a:pt x="28260" y="95467"/>
                  </a:lnTo>
                  <a:lnTo>
                    <a:pt x="7393" y="134277"/>
                  </a:lnTo>
                  <a:lnTo>
                    <a:pt x="0" y="175717"/>
                  </a:lnTo>
                  <a:lnTo>
                    <a:pt x="0" y="258229"/>
                  </a:lnTo>
                  <a:lnTo>
                    <a:pt x="13606" y="304939"/>
                  </a:lnTo>
                  <a:lnTo>
                    <a:pt x="38200" y="346914"/>
                  </a:lnTo>
                  <a:lnTo>
                    <a:pt x="71808" y="382477"/>
                  </a:lnTo>
                  <a:lnTo>
                    <a:pt x="112459" y="409954"/>
                  </a:lnTo>
                  <a:lnTo>
                    <a:pt x="158180" y="427669"/>
                  </a:lnTo>
                  <a:lnTo>
                    <a:pt x="206997" y="433946"/>
                  </a:lnTo>
                  <a:lnTo>
                    <a:pt x="3443401" y="433946"/>
                  </a:lnTo>
                  <a:lnTo>
                    <a:pt x="3498426" y="422394"/>
                  </a:lnTo>
                  <a:lnTo>
                    <a:pt x="3547873" y="401516"/>
                  </a:lnTo>
                  <a:lnTo>
                    <a:pt x="3589767" y="372986"/>
                  </a:lnTo>
                  <a:lnTo>
                    <a:pt x="3622135" y="338478"/>
                  </a:lnTo>
                  <a:lnTo>
                    <a:pt x="3643004" y="299668"/>
                  </a:lnTo>
                  <a:lnTo>
                    <a:pt x="3650399" y="258229"/>
                  </a:lnTo>
                  <a:lnTo>
                    <a:pt x="3650399" y="175717"/>
                  </a:lnTo>
                  <a:lnTo>
                    <a:pt x="3636791" y="129006"/>
                  </a:lnTo>
                  <a:lnTo>
                    <a:pt x="3612196" y="87031"/>
                  </a:lnTo>
                  <a:lnTo>
                    <a:pt x="3578585" y="51468"/>
                  </a:lnTo>
                  <a:lnTo>
                    <a:pt x="3537933" y="23991"/>
                  </a:lnTo>
                  <a:lnTo>
                    <a:pt x="3492214" y="6277"/>
                  </a:lnTo>
                  <a:lnTo>
                    <a:pt x="3443401" y="0"/>
                  </a:lnTo>
                  <a:close/>
                </a:path>
              </a:pathLst>
            </a:custGeom>
            <a:solidFill>
              <a:srgbClr val="EAF6F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" name="object 2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84659" y="2941826"/>
              <a:ext cx="162001" cy="162001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3405" y="2941826"/>
              <a:ext cx="162001" cy="162001"/>
            </a:xfrm>
            <a:prstGeom prst="rect">
              <a:avLst/>
            </a:prstGeom>
          </p:spPr>
        </p:pic>
        <p:pic>
          <p:nvPicPr>
            <p:cNvPr id="23" name="object 2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62152" y="2941826"/>
              <a:ext cx="162001" cy="162001"/>
            </a:xfrm>
            <a:prstGeom prst="rect">
              <a:avLst/>
            </a:prstGeom>
          </p:spPr>
        </p:pic>
      </p:grpSp>
      <p:pic>
        <p:nvPicPr>
          <p:cNvPr id="24" name="object 2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4659" y="3316471"/>
            <a:ext cx="162001" cy="162001"/>
          </a:xfrm>
          <a:prstGeom prst="rect">
            <a:avLst/>
          </a:prstGeom>
        </p:spPr>
      </p:pic>
      <p:pic>
        <p:nvPicPr>
          <p:cNvPr id="25" name="object 2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3405" y="3316471"/>
            <a:ext cx="162001" cy="162001"/>
          </a:xfrm>
          <a:prstGeom prst="rect">
            <a:avLst/>
          </a:prstGeom>
        </p:spPr>
      </p:pic>
      <p:pic>
        <p:nvPicPr>
          <p:cNvPr id="26" name="object 2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2152" y="3316471"/>
            <a:ext cx="162001" cy="162001"/>
          </a:xfrm>
          <a:prstGeom prst="rect">
            <a:avLst/>
          </a:prstGeom>
        </p:spPr>
      </p:pic>
      <p:grpSp>
        <p:nvGrpSpPr>
          <p:cNvPr id="27" name="object 27"/>
          <p:cNvGrpSpPr/>
          <p:nvPr/>
        </p:nvGrpSpPr>
        <p:grpSpPr>
          <a:xfrm>
            <a:off x="176009" y="3556506"/>
            <a:ext cx="3650615" cy="434340"/>
            <a:chOff x="176009" y="3556506"/>
            <a:chExt cx="3650615" cy="434340"/>
          </a:xfrm>
        </p:grpSpPr>
        <p:sp>
          <p:nvSpPr>
            <p:cNvPr id="28" name="object 28"/>
            <p:cNvSpPr/>
            <p:nvPr/>
          </p:nvSpPr>
          <p:spPr>
            <a:xfrm>
              <a:off x="176009" y="3556506"/>
              <a:ext cx="3650615" cy="434340"/>
            </a:xfrm>
            <a:custGeom>
              <a:avLst/>
              <a:gdLst/>
              <a:ahLst/>
              <a:cxnLst/>
              <a:rect l="l" t="t" r="r" b="b"/>
              <a:pathLst>
                <a:path w="3650615" h="434339">
                  <a:moveTo>
                    <a:pt x="3470402" y="0"/>
                  </a:moveTo>
                  <a:lnTo>
                    <a:pt x="179997" y="0"/>
                  </a:lnTo>
                  <a:lnTo>
                    <a:pt x="132144" y="6430"/>
                  </a:lnTo>
                  <a:lnTo>
                    <a:pt x="89146" y="24576"/>
                  </a:lnTo>
                  <a:lnTo>
                    <a:pt x="52717" y="52722"/>
                  </a:lnTo>
                  <a:lnTo>
                    <a:pt x="24573" y="89152"/>
                  </a:lnTo>
                  <a:lnTo>
                    <a:pt x="6429" y="132149"/>
                  </a:lnTo>
                  <a:lnTo>
                    <a:pt x="0" y="179997"/>
                  </a:lnTo>
                  <a:lnTo>
                    <a:pt x="0" y="253949"/>
                  </a:lnTo>
                  <a:lnTo>
                    <a:pt x="6429" y="301797"/>
                  </a:lnTo>
                  <a:lnTo>
                    <a:pt x="24573" y="344794"/>
                  </a:lnTo>
                  <a:lnTo>
                    <a:pt x="52717" y="381223"/>
                  </a:lnTo>
                  <a:lnTo>
                    <a:pt x="89146" y="409369"/>
                  </a:lnTo>
                  <a:lnTo>
                    <a:pt x="132144" y="427516"/>
                  </a:lnTo>
                  <a:lnTo>
                    <a:pt x="179997" y="433946"/>
                  </a:lnTo>
                  <a:lnTo>
                    <a:pt x="3470402" y="433946"/>
                  </a:lnTo>
                  <a:lnTo>
                    <a:pt x="3518250" y="427516"/>
                  </a:lnTo>
                  <a:lnTo>
                    <a:pt x="3561246" y="409369"/>
                  </a:lnTo>
                  <a:lnTo>
                    <a:pt x="3597676" y="381223"/>
                  </a:lnTo>
                  <a:lnTo>
                    <a:pt x="3625822" y="344794"/>
                  </a:lnTo>
                  <a:lnTo>
                    <a:pt x="3643968" y="301797"/>
                  </a:lnTo>
                  <a:lnTo>
                    <a:pt x="3650399" y="253949"/>
                  </a:lnTo>
                  <a:lnTo>
                    <a:pt x="3650399" y="179997"/>
                  </a:lnTo>
                  <a:lnTo>
                    <a:pt x="3643968" y="132149"/>
                  </a:lnTo>
                  <a:lnTo>
                    <a:pt x="3625822" y="89152"/>
                  </a:lnTo>
                  <a:lnTo>
                    <a:pt x="3597676" y="52722"/>
                  </a:lnTo>
                  <a:lnTo>
                    <a:pt x="3561246" y="24576"/>
                  </a:lnTo>
                  <a:lnTo>
                    <a:pt x="3518250" y="6430"/>
                  </a:lnTo>
                  <a:lnTo>
                    <a:pt x="3470402" y="0"/>
                  </a:lnTo>
                  <a:close/>
                </a:path>
              </a:pathLst>
            </a:custGeom>
            <a:solidFill>
              <a:srgbClr val="EAF6F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9" name="object 2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84659" y="3691861"/>
              <a:ext cx="162001" cy="162001"/>
            </a:xfrm>
            <a:prstGeom prst="rect">
              <a:avLst/>
            </a:prstGeom>
          </p:spPr>
        </p:pic>
        <p:pic>
          <p:nvPicPr>
            <p:cNvPr id="30" name="object 3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3405" y="3691861"/>
              <a:ext cx="162001" cy="162001"/>
            </a:xfrm>
            <a:prstGeom prst="rect">
              <a:avLst/>
            </a:prstGeom>
          </p:spPr>
        </p:pic>
        <p:pic>
          <p:nvPicPr>
            <p:cNvPr id="31" name="object 3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62152" y="3691861"/>
              <a:ext cx="162001" cy="162001"/>
            </a:xfrm>
            <a:prstGeom prst="rect">
              <a:avLst/>
            </a:prstGeom>
          </p:spPr>
        </p:pic>
      </p:grpSp>
      <p:pic>
        <p:nvPicPr>
          <p:cNvPr id="32" name="object 3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4659" y="4076572"/>
            <a:ext cx="162001" cy="162001"/>
          </a:xfrm>
          <a:prstGeom prst="rect">
            <a:avLst/>
          </a:prstGeom>
        </p:spPr>
      </p:pic>
      <p:pic>
        <p:nvPicPr>
          <p:cNvPr id="33" name="object 3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3405" y="4076572"/>
            <a:ext cx="162001" cy="162001"/>
          </a:xfrm>
          <a:prstGeom prst="rect">
            <a:avLst/>
          </a:prstGeom>
        </p:spPr>
      </p:pic>
      <p:pic>
        <p:nvPicPr>
          <p:cNvPr id="34" name="object 3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2152" y="4076572"/>
            <a:ext cx="162001" cy="162001"/>
          </a:xfrm>
          <a:prstGeom prst="rect">
            <a:avLst/>
          </a:prstGeom>
        </p:spPr>
      </p:pic>
      <p:grpSp>
        <p:nvGrpSpPr>
          <p:cNvPr id="35" name="object 35"/>
          <p:cNvGrpSpPr/>
          <p:nvPr/>
        </p:nvGrpSpPr>
        <p:grpSpPr>
          <a:xfrm>
            <a:off x="176005" y="4332284"/>
            <a:ext cx="3650615" cy="316865"/>
            <a:chOff x="176005" y="4332284"/>
            <a:chExt cx="3650615" cy="316865"/>
          </a:xfrm>
        </p:grpSpPr>
        <p:sp>
          <p:nvSpPr>
            <p:cNvPr id="36" name="object 36"/>
            <p:cNvSpPr/>
            <p:nvPr/>
          </p:nvSpPr>
          <p:spPr>
            <a:xfrm>
              <a:off x="176005" y="4332284"/>
              <a:ext cx="3650615" cy="316865"/>
            </a:xfrm>
            <a:custGeom>
              <a:avLst/>
              <a:gdLst/>
              <a:ahLst/>
              <a:cxnLst/>
              <a:rect l="l" t="t" r="r" b="b"/>
              <a:pathLst>
                <a:path w="3650615" h="316864">
                  <a:moveTo>
                    <a:pt x="3492207" y="0"/>
                  </a:moveTo>
                  <a:lnTo>
                    <a:pt x="158191" y="0"/>
                  </a:lnTo>
                  <a:lnTo>
                    <a:pt x="108191" y="8065"/>
                  </a:lnTo>
                  <a:lnTo>
                    <a:pt x="64766" y="30522"/>
                  </a:lnTo>
                  <a:lnTo>
                    <a:pt x="30522" y="64766"/>
                  </a:lnTo>
                  <a:lnTo>
                    <a:pt x="8065" y="108191"/>
                  </a:lnTo>
                  <a:lnTo>
                    <a:pt x="0" y="158191"/>
                  </a:lnTo>
                  <a:lnTo>
                    <a:pt x="8065" y="208190"/>
                  </a:lnTo>
                  <a:lnTo>
                    <a:pt x="30522" y="251615"/>
                  </a:lnTo>
                  <a:lnTo>
                    <a:pt x="64766" y="285859"/>
                  </a:lnTo>
                  <a:lnTo>
                    <a:pt x="108191" y="308317"/>
                  </a:lnTo>
                  <a:lnTo>
                    <a:pt x="158191" y="316382"/>
                  </a:lnTo>
                  <a:lnTo>
                    <a:pt x="3492207" y="316382"/>
                  </a:lnTo>
                  <a:lnTo>
                    <a:pt x="3542207" y="308317"/>
                  </a:lnTo>
                  <a:lnTo>
                    <a:pt x="3585632" y="285859"/>
                  </a:lnTo>
                  <a:lnTo>
                    <a:pt x="3619876" y="251615"/>
                  </a:lnTo>
                  <a:lnTo>
                    <a:pt x="3642334" y="208190"/>
                  </a:lnTo>
                  <a:lnTo>
                    <a:pt x="3650399" y="158191"/>
                  </a:lnTo>
                  <a:lnTo>
                    <a:pt x="3642334" y="108191"/>
                  </a:lnTo>
                  <a:lnTo>
                    <a:pt x="3619876" y="64766"/>
                  </a:lnTo>
                  <a:lnTo>
                    <a:pt x="3585632" y="30522"/>
                  </a:lnTo>
                  <a:lnTo>
                    <a:pt x="3542207" y="8065"/>
                  </a:lnTo>
                  <a:lnTo>
                    <a:pt x="3492207" y="0"/>
                  </a:lnTo>
                  <a:close/>
                </a:path>
              </a:pathLst>
            </a:custGeom>
            <a:solidFill>
              <a:srgbClr val="EAF6F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7" name="object 3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84659" y="4409724"/>
              <a:ext cx="162001" cy="162001"/>
            </a:xfrm>
            <a:prstGeom prst="rect">
              <a:avLst/>
            </a:prstGeom>
          </p:spPr>
        </p:pic>
        <p:pic>
          <p:nvPicPr>
            <p:cNvPr id="38" name="object 3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3405" y="4409724"/>
              <a:ext cx="162001" cy="162001"/>
            </a:xfrm>
            <a:prstGeom prst="rect">
              <a:avLst/>
            </a:prstGeom>
          </p:spPr>
        </p:pic>
        <p:pic>
          <p:nvPicPr>
            <p:cNvPr id="39" name="object 3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62152" y="4409724"/>
              <a:ext cx="162001" cy="162001"/>
            </a:xfrm>
            <a:prstGeom prst="rect">
              <a:avLst/>
            </a:prstGeom>
          </p:spPr>
        </p:pic>
      </p:grpSp>
      <p:sp>
        <p:nvSpPr>
          <p:cNvPr id="40" name="object 40"/>
          <p:cNvSpPr txBox="1"/>
          <p:nvPr/>
        </p:nvSpPr>
        <p:spPr>
          <a:xfrm>
            <a:off x="1318455" y="3328285"/>
            <a:ext cx="187134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20" dirty="0">
                <a:solidFill>
                  <a:srgbClr val="34484B"/>
                </a:solidFill>
                <a:latin typeface="Roboto"/>
                <a:cs typeface="Roboto"/>
              </a:rPr>
              <a:t>Are</a:t>
            </a:r>
            <a:r>
              <a:rPr sz="8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separation</a:t>
            </a:r>
            <a:r>
              <a:rPr sz="8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devices</a:t>
            </a:r>
            <a:r>
              <a:rPr sz="800" spc="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locked</a:t>
            </a:r>
            <a:r>
              <a:rPr sz="8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0" dirty="0">
                <a:solidFill>
                  <a:srgbClr val="34484B"/>
                </a:solidFill>
                <a:latin typeface="Roboto"/>
                <a:cs typeface="Roboto"/>
              </a:rPr>
              <a:t>and</a:t>
            </a:r>
            <a:r>
              <a:rPr sz="800" spc="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10" dirty="0">
                <a:solidFill>
                  <a:srgbClr val="34484B"/>
                </a:solidFill>
                <a:latin typeface="Roboto"/>
                <a:cs typeface="Roboto"/>
              </a:rPr>
              <a:t>tagged?</a:t>
            </a:r>
            <a:endParaRPr sz="800">
              <a:latin typeface="Roboto"/>
              <a:cs typeface="Roboto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318455" y="4351600"/>
            <a:ext cx="2082164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800" spc="-20" dirty="0">
                <a:solidFill>
                  <a:srgbClr val="34484B"/>
                </a:solidFill>
                <a:latin typeface="Roboto"/>
                <a:cs typeface="Roboto"/>
              </a:rPr>
              <a:t>Are</a:t>
            </a:r>
            <a:r>
              <a:rPr sz="8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hazards</a:t>
            </a:r>
            <a:r>
              <a:rPr sz="8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10" dirty="0">
                <a:solidFill>
                  <a:srgbClr val="34484B"/>
                </a:solidFill>
                <a:latin typeface="Roboto"/>
                <a:cs typeface="Roboto"/>
              </a:rPr>
              <a:t>on</a:t>
            </a:r>
            <a:r>
              <a:rPr sz="8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adjacent</a:t>
            </a:r>
            <a:r>
              <a:rPr sz="8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0" dirty="0">
                <a:solidFill>
                  <a:srgbClr val="34484B"/>
                </a:solidFill>
                <a:latin typeface="Roboto"/>
                <a:cs typeface="Roboto"/>
              </a:rPr>
              <a:t>live</a:t>
            </a:r>
            <a:r>
              <a:rPr sz="8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0" dirty="0">
                <a:solidFill>
                  <a:srgbClr val="34484B"/>
                </a:solidFill>
                <a:latin typeface="Roboto"/>
                <a:cs typeface="Roboto"/>
              </a:rPr>
              <a:t>parts</a:t>
            </a:r>
            <a:r>
              <a:rPr sz="8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signalled</a:t>
            </a:r>
            <a:r>
              <a:rPr sz="8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and</a:t>
            </a:r>
            <a:r>
              <a:rPr sz="800" spc="5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0" dirty="0">
                <a:solidFill>
                  <a:srgbClr val="34484B"/>
                </a:solidFill>
                <a:latin typeface="Roboto"/>
                <a:cs typeface="Roboto"/>
              </a:rPr>
              <a:t>are 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protections</a:t>
            </a:r>
            <a:r>
              <a:rPr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10" dirty="0">
                <a:solidFill>
                  <a:srgbClr val="34484B"/>
                </a:solidFill>
                <a:latin typeface="Roboto"/>
                <a:cs typeface="Roboto"/>
              </a:rPr>
              <a:t>in</a:t>
            </a:r>
            <a:r>
              <a:rPr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10" dirty="0">
                <a:solidFill>
                  <a:srgbClr val="34484B"/>
                </a:solidFill>
                <a:latin typeface="Roboto"/>
                <a:cs typeface="Roboto"/>
              </a:rPr>
              <a:t>place?</a:t>
            </a:r>
            <a:endParaRPr sz="800">
              <a:latin typeface="Roboto"/>
              <a:cs typeface="Roboto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056526" y="2132505"/>
            <a:ext cx="130810" cy="5962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78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0057A4"/>
                </a:solidFill>
                <a:latin typeface="Gotham Rounded"/>
                <a:cs typeface="Gotham Rounded"/>
              </a:rPr>
              <a:t>3</a:t>
            </a:r>
            <a:endParaRPr sz="1200">
              <a:latin typeface="Gotham Rounded"/>
              <a:cs typeface="Gotham Rounded"/>
            </a:endParaRPr>
          </a:p>
          <a:p>
            <a:pPr>
              <a:lnSpc>
                <a:spcPct val="100000"/>
              </a:lnSpc>
            </a:pPr>
            <a:endParaRPr sz="1150">
              <a:latin typeface="Gotham Rounded"/>
              <a:cs typeface="Gotham Rounded"/>
            </a:endParaRPr>
          </a:p>
          <a:p>
            <a:pPr marL="12700">
              <a:lnSpc>
                <a:spcPct val="100000"/>
              </a:lnSpc>
            </a:pPr>
            <a:r>
              <a:rPr sz="1200" dirty="0">
                <a:solidFill>
                  <a:srgbClr val="0057A4"/>
                </a:solidFill>
                <a:latin typeface="Gotham Rounded"/>
                <a:cs typeface="Gotham Rounded"/>
              </a:rPr>
              <a:t>4</a:t>
            </a:r>
            <a:endParaRPr sz="1200">
              <a:latin typeface="Gotham Rounded"/>
              <a:cs typeface="Gotham Rounded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058660" y="2916908"/>
            <a:ext cx="126364" cy="9588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604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0057A4"/>
                </a:solidFill>
                <a:latin typeface="Gotham Rounded"/>
                <a:cs typeface="Gotham Rounded"/>
              </a:rPr>
              <a:t>5</a:t>
            </a:r>
            <a:endParaRPr sz="1200">
              <a:latin typeface="Gotham Rounded"/>
              <a:cs typeface="Gotham Rounded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050">
              <a:latin typeface="Gotham Rounded"/>
              <a:cs typeface="Gotham Rounded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200" dirty="0">
                <a:solidFill>
                  <a:srgbClr val="0057A4"/>
                </a:solidFill>
                <a:latin typeface="Gotham Rounded"/>
                <a:cs typeface="Gotham Rounded"/>
              </a:rPr>
              <a:t>6</a:t>
            </a:r>
            <a:endParaRPr sz="1200">
              <a:latin typeface="Gotham Rounded"/>
              <a:cs typeface="Gotham Rounded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050">
              <a:latin typeface="Gotham Rounded"/>
              <a:cs typeface="Gotham Rounded"/>
            </a:endParaRPr>
          </a:p>
          <a:p>
            <a:pPr marL="15875">
              <a:lnSpc>
                <a:spcPct val="100000"/>
              </a:lnSpc>
            </a:pPr>
            <a:r>
              <a:rPr sz="1200" dirty="0">
                <a:solidFill>
                  <a:srgbClr val="0057A4"/>
                </a:solidFill>
                <a:latin typeface="Gotham Rounded"/>
                <a:cs typeface="Gotham Rounded"/>
              </a:rPr>
              <a:t>7</a:t>
            </a:r>
            <a:endParaRPr sz="1200">
              <a:latin typeface="Gotham Rounded"/>
              <a:cs typeface="Gotham Rounded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058660" y="4038419"/>
            <a:ext cx="126364" cy="5549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32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0057A4"/>
                </a:solidFill>
                <a:latin typeface="Helvetica Neue LT Std 75"/>
                <a:cs typeface="Helvetica Neue LT Std 75"/>
              </a:rPr>
              <a:t>8</a:t>
            </a:r>
            <a:endParaRPr sz="1200">
              <a:latin typeface="Helvetica Neue LT Std 75"/>
              <a:cs typeface="Helvetica Neue LT Std 75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900">
              <a:latin typeface="Helvetica Neue LT Std 75"/>
              <a:cs typeface="Helvetica Neue LT Std 75"/>
            </a:endParaRPr>
          </a:p>
          <a:p>
            <a:pPr marL="12700">
              <a:lnSpc>
                <a:spcPct val="100000"/>
              </a:lnSpc>
            </a:pPr>
            <a:r>
              <a:rPr sz="1200" dirty="0">
                <a:solidFill>
                  <a:srgbClr val="0057A4"/>
                </a:solidFill>
                <a:latin typeface="Gotham Rounded"/>
                <a:cs typeface="Gotham Rounded"/>
              </a:rPr>
              <a:t>9</a:t>
            </a:r>
            <a:endParaRPr sz="1200">
              <a:latin typeface="Gotham Rounded"/>
              <a:cs typeface="Gotham Rounded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315297" y="3565433"/>
            <a:ext cx="2271395" cy="7105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240" marR="103505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solidFill>
                  <a:srgbClr val="34484B"/>
                </a:solidFill>
                <a:latin typeface="Roboto"/>
                <a:cs typeface="Roboto"/>
              </a:rPr>
              <a:t>Has</a:t>
            </a:r>
            <a:r>
              <a:rPr sz="800" spc="-1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dirty="0">
                <a:solidFill>
                  <a:srgbClr val="34484B"/>
                </a:solidFill>
                <a:latin typeface="Roboto"/>
                <a:cs typeface="Roboto"/>
              </a:rPr>
              <a:t>the</a:t>
            </a:r>
            <a:r>
              <a:rPr sz="800" spc="-1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dirty="0">
                <a:solidFill>
                  <a:srgbClr val="34484B"/>
                </a:solidFill>
                <a:latin typeface="Roboto"/>
                <a:cs typeface="Roboto"/>
              </a:rPr>
              <a:t>zero</a:t>
            </a:r>
            <a:r>
              <a:rPr sz="800" spc="-2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dirty="0">
                <a:solidFill>
                  <a:srgbClr val="34484B"/>
                </a:solidFill>
                <a:latin typeface="Roboto"/>
                <a:cs typeface="Roboto"/>
              </a:rPr>
              <a:t>voltage</a:t>
            </a:r>
            <a:r>
              <a:rPr sz="800" spc="-1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dirty="0">
                <a:solidFill>
                  <a:srgbClr val="34484B"/>
                </a:solidFill>
                <a:latin typeface="Roboto"/>
                <a:cs typeface="Roboto"/>
              </a:rPr>
              <a:t>testing</a:t>
            </a:r>
            <a:r>
              <a:rPr sz="800" spc="-1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dirty="0">
                <a:solidFill>
                  <a:srgbClr val="34484B"/>
                </a:solidFill>
                <a:latin typeface="Roboto"/>
                <a:cs typeface="Roboto"/>
              </a:rPr>
              <a:t>been</a:t>
            </a:r>
            <a:r>
              <a:rPr sz="800" spc="-1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dirty="0">
                <a:solidFill>
                  <a:srgbClr val="34484B"/>
                </a:solidFill>
                <a:latin typeface="Roboto"/>
                <a:cs typeface="Roboto"/>
              </a:rPr>
              <a:t>carried</a:t>
            </a:r>
            <a:r>
              <a:rPr sz="800" spc="-2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dirty="0">
                <a:solidFill>
                  <a:srgbClr val="34484B"/>
                </a:solidFill>
                <a:latin typeface="Roboto"/>
                <a:cs typeface="Roboto"/>
              </a:rPr>
              <a:t>out</a:t>
            </a:r>
            <a:r>
              <a:rPr sz="800" spc="-1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by</a:t>
            </a:r>
            <a:r>
              <a:rPr sz="800" spc="5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dirty="0">
                <a:solidFill>
                  <a:srgbClr val="34484B"/>
                </a:solidFill>
                <a:latin typeface="Roboto"/>
                <a:cs typeface="Roboto"/>
              </a:rPr>
              <a:t>an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dirty="0">
                <a:solidFill>
                  <a:srgbClr val="34484B"/>
                </a:solidFill>
                <a:latin typeface="Roboto"/>
                <a:cs typeface="Roboto"/>
              </a:rPr>
              <a:t>authorized</a:t>
            </a:r>
            <a:r>
              <a:rPr sz="800" spc="-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dirty="0">
                <a:solidFill>
                  <a:srgbClr val="34484B"/>
                </a:solidFill>
                <a:latin typeface="Roboto"/>
                <a:cs typeface="Roboto"/>
              </a:rPr>
              <a:t>person</a:t>
            </a:r>
            <a:r>
              <a:rPr sz="800" spc="-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dirty="0">
                <a:solidFill>
                  <a:srgbClr val="34484B"/>
                </a:solidFill>
                <a:latin typeface="Roboto"/>
                <a:cs typeface="Roboto"/>
              </a:rPr>
              <a:t>and</a:t>
            </a:r>
            <a:r>
              <a:rPr sz="800" spc="-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dirty="0">
                <a:solidFill>
                  <a:srgbClr val="34484B"/>
                </a:solidFill>
                <a:latin typeface="Roboto"/>
                <a:cs typeface="Roboto"/>
              </a:rPr>
              <a:t>demonstrated</a:t>
            </a:r>
            <a:r>
              <a:rPr sz="800" spc="-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dirty="0">
                <a:solidFill>
                  <a:srgbClr val="34484B"/>
                </a:solidFill>
                <a:latin typeface="Roboto"/>
                <a:cs typeface="Roboto"/>
              </a:rPr>
              <a:t>to</a:t>
            </a:r>
            <a:r>
              <a:rPr sz="800" spc="-1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the</a:t>
            </a:r>
            <a:r>
              <a:rPr sz="800" spc="5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dirty="0">
                <a:solidFill>
                  <a:srgbClr val="34484B"/>
                </a:solidFill>
                <a:latin typeface="Roboto"/>
                <a:cs typeface="Roboto"/>
              </a:rPr>
              <a:t>representative</a:t>
            </a:r>
            <a:r>
              <a:rPr sz="800" spc="-1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dirty="0">
                <a:solidFill>
                  <a:srgbClr val="34484B"/>
                </a:solidFill>
                <a:latin typeface="Roboto"/>
                <a:cs typeface="Roboto"/>
              </a:rPr>
              <a:t>of</a:t>
            </a:r>
            <a:r>
              <a:rPr sz="800" spc="-1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dirty="0">
                <a:solidFill>
                  <a:srgbClr val="34484B"/>
                </a:solidFill>
                <a:latin typeface="Roboto"/>
                <a:cs typeface="Roboto"/>
              </a:rPr>
              <a:t>the</a:t>
            </a:r>
            <a:r>
              <a:rPr sz="800" spc="-10" dirty="0">
                <a:solidFill>
                  <a:srgbClr val="34484B"/>
                </a:solidFill>
                <a:latin typeface="Roboto"/>
                <a:cs typeface="Roboto"/>
              </a:rPr>
              <a:t> workers?</a:t>
            </a:r>
            <a:endParaRPr sz="800">
              <a:latin typeface="Roboto"/>
              <a:cs typeface="Roboto"/>
            </a:endParaRPr>
          </a:p>
          <a:p>
            <a:pPr marL="12700" marR="5080">
              <a:lnSpc>
                <a:spcPct val="100000"/>
              </a:lnSpc>
              <a:spcBef>
                <a:spcPts val="590"/>
              </a:spcBef>
            </a:pPr>
            <a:r>
              <a:rPr sz="800" spc="-20" dirty="0">
                <a:solidFill>
                  <a:srgbClr val="34484B"/>
                </a:solidFill>
                <a:latin typeface="Roboto"/>
                <a:cs typeface="Roboto"/>
              </a:rPr>
              <a:t>Has</a:t>
            </a:r>
            <a:r>
              <a:rPr sz="8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0" dirty="0">
                <a:solidFill>
                  <a:srgbClr val="34484B"/>
                </a:solidFill>
                <a:latin typeface="Roboto"/>
                <a:cs typeface="Roboto"/>
              </a:rPr>
              <a:t>the</a:t>
            </a:r>
            <a:r>
              <a:rPr sz="8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grounding</a:t>
            </a:r>
            <a:r>
              <a:rPr sz="800" dirty="0">
                <a:solidFill>
                  <a:srgbClr val="34484B"/>
                </a:solidFill>
                <a:latin typeface="Roboto"/>
                <a:cs typeface="Roboto"/>
              </a:rPr>
              <a:t> / </a:t>
            </a:r>
            <a:r>
              <a:rPr sz="800" spc="-20" dirty="0">
                <a:solidFill>
                  <a:srgbClr val="34484B"/>
                </a:solidFill>
                <a:latin typeface="Roboto"/>
                <a:cs typeface="Roboto"/>
              </a:rPr>
              <a:t>short</a:t>
            </a:r>
            <a:r>
              <a:rPr sz="8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circuiting</a:t>
            </a:r>
            <a:r>
              <a:rPr sz="8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0" dirty="0">
                <a:solidFill>
                  <a:srgbClr val="34484B"/>
                </a:solidFill>
                <a:latin typeface="Roboto"/>
                <a:cs typeface="Roboto"/>
              </a:rPr>
              <a:t>been</a:t>
            </a:r>
            <a:r>
              <a:rPr sz="8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carried</a:t>
            </a:r>
            <a:r>
              <a:rPr sz="8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out</a:t>
            </a:r>
            <a:r>
              <a:rPr sz="800" spc="5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10" dirty="0">
                <a:solidFill>
                  <a:srgbClr val="34484B"/>
                </a:solidFill>
                <a:latin typeface="Roboto"/>
                <a:cs typeface="Roboto"/>
              </a:rPr>
              <a:t>on</a:t>
            </a:r>
            <a:r>
              <a:rPr sz="8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0" dirty="0">
                <a:solidFill>
                  <a:srgbClr val="34484B"/>
                </a:solidFill>
                <a:latin typeface="Roboto"/>
                <a:cs typeface="Roboto"/>
              </a:rPr>
              <a:t>all</a:t>
            </a:r>
            <a:r>
              <a:rPr sz="800" spc="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conductors</a:t>
            </a:r>
            <a:r>
              <a:rPr sz="8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including</a:t>
            </a:r>
            <a:r>
              <a:rPr sz="800" spc="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10" dirty="0">
                <a:solidFill>
                  <a:srgbClr val="34484B"/>
                </a:solidFill>
                <a:latin typeface="Roboto"/>
                <a:cs typeface="Roboto"/>
              </a:rPr>
              <a:t>neutral?</a:t>
            </a:r>
            <a:endParaRPr sz="800">
              <a:latin typeface="Roboto"/>
              <a:cs typeface="Roboto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288627" y="1065705"/>
            <a:ext cx="3455670" cy="0"/>
          </a:xfrm>
          <a:custGeom>
            <a:avLst/>
            <a:gdLst/>
            <a:ahLst/>
            <a:cxnLst/>
            <a:rect l="l" t="t" r="r" b="b"/>
            <a:pathLst>
              <a:path w="3455670">
                <a:moveTo>
                  <a:pt x="0" y="0"/>
                </a:moveTo>
                <a:lnTo>
                  <a:pt x="3455174" y="0"/>
                </a:lnTo>
              </a:path>
            </a:pathLst>
          </a:custGeom>
          <a:ln w="6350">
            <a:solidFill>
              <a:srgbClr val="34484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292100">
              <a:lnSpc>
                <a:spcPct val="100000"/>
              </a:lnSpc>
              <a:spcBef>
                <a:spcPts val="484"/>
              </a:spcBef>
            </a:pPr>
            <a:r>
              <a:rPr dirty="0"/>
              <a:t>POINTS</a:t>
            </a:r>
            <a:r>
              <a:rPr spc="15" dirty="0"/>
              <a:t> </a:t>
            </a:r>
            <a:r>
              <a:rPr dirty="0"/>
              <a:t>TO</a:t>
            </a:r>
            <a:r>
              <a:rPr spc="15" dirty="0"/>
              <a:t> </a:t>
            </a:r>
            <a:r>
              <a:rPr dirty="0"/>
              <a:t>BE</a:t>
            </a:r>
            <a:r>
              <a:rPr spc="15" dirty="0"/>
              <a:t> </a:t>
            </a:r>
            <a:r>
              <a:rPr spc="-10" dirty="0"/>
              <a:t>CHECKED</a:t>
            </a:r>
          </a:p>
          <a:p>
            <a:pPr marL="294640" marR="441325" indent="-241935">
              <a:lnSpc>
                <a:spcPts val="1620"/>
              </a:lnSpc>
              <a:spcBef>
                <a:spcPts val="415"/>
              </a:spcBef>
              <a:buClr>
                <a:srgbClr val="0057A4"/>
              </a:buClr>
              <a:buSzPct val="150000"/>
              <a:buFont typeface="Gotham Rounded"/>
              <a:buAutoNum type="arabicPlain"/>
              <a:tabLst>
                <a:tab pos="291465" algn="l"/>
                <a:tab pos="292100" algn="l"/>
              </a:tabLst>
            </a:pPr>
            <a:r>
              <a:rPr sz="800" spc="-20" dirty="0">
                <a:solidFill>
                  <a:srgbClr val="34484B"/>
                </a:solidFill>
                <a:latin typeface="Roboto"/>
                <a:cs typeface="Roboto"/>
              </a:rPr>
              <a:t>Has</a:t>
            </a:r>
            <a:r>
              <a:rPr sz="800" spc="-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0" dirty="0">
                <a:solidFill>
                  <a:srgbClr val="34484B"/>
                </a:solidFill>
                <a:latin typeface="Roboto"/>
                <a:cs typeface="Roboto"/>
              </a:rPr>
              <a:t>the</a:t>
            </a:r>
            <a:r>
              <a:rPr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"Safety</a:t>
            </a:r>
            <a:r>
              <a:rPr sz="800" spc="-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0" dirty="0">
                <a:solidFill>
                  <a:srgbClr val="34484B"/>
                </a:solidFill>
                <a:latin typeface="Roboto"/>
                <a:cs typeface="Roboto"/>
              </a:rPr>
              <a:t>green</a:t>
            </a:r>
            <a:r>
              <a:rPr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0" dirty="0">
                <a:solidFill>
                  <a:srgbClr val="34484B"/>
                </a:solidFill>
                <a:latin typeface="Roboto"/>
                <a:cs typeface="Roboto"/>
              </a:rPr>
              <a:t>light"</a:t>
            </a:r>
            <a:r>
              <a:rPr sz="800" spc="-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0" dirty="0">
                <a:solidFill>
                  <a:srgbClr val="34484B"/>
                </a:solidFill>
                <a:latin typeface="Roboto"/>
                <a:cs typeface="Roboto"/>
              </a:rPr>
              <a:t>been</a:t>
            </a:r>
            <a:r>
              <a:rPr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carried</a:t>
            </a:r>
            <a:r>
              <a:rPr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0" dirty="0">
                <a:solidFill>
                  <a:srgbClr val="34484B"/>
                </a:solidFill>
                <a:latin typeface="Roboto"/>
                <a:cs typeface="Roboto"/>
              </a:rPr>
              <a:t>out?</a:t>
            </a:r>
            <a:r>
              <a:rPr sz="800" spc="5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0" dirty="0">
                <a:solidFill>
                  <a:srgbClr val="34484B"/>
                </a:solidFill>
                <a:latin typeface="Roboto"/>
                <a:cs typeface="Roboto"/>
              </a:rPr>
              <a:t>Has</a:t>
            </a:r>
            <a:r>
              <a:rPr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0" dirty="0">
                <a:solidFill>
                  <a:srgbClr val="34484B"/>
                </a:solidFill>
                <a:latin typeface="Roboto"/>
                <a:cs typeface="Roboto"/>
              </a:rPr>
              <a:t>the</a:t>
            </a:r>
            <a:r>
              <a:rPr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representative</a:t>
            </a:r>
            <a:r>
              <a:rPr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10" dirty="0">
                <a:solidFill>
                  <a:srgbClr val="34484B"/>
                </a:solidFill>
                <a:latin typeface="Roboto"/>
                <a:cs typeface="Roboto"/>
              </a:rPr>
              <a:t>of</a:t>
            </a:r>
            <a:r>
              <a:rPr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0" dirty="0">
                <a:solidFill>
                  <a:srgbClr val="34484B"/>
                </a:solidFill>
                <a:latin typeface="Roboto"/>
                <a:cs typeface="Roboto"/>
              </a:rPr>
              <a:t>the</a:t>
            </a:r>
            <a:r>
              <a:rPr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workers</a:t>
            </a:r>
            <a:r>
              <a:rPr sz="8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10" dirty="0">
                <a:solidFill>
                  <a:srgbClr val="34484B"/>
                </a:solidFill>
                <a:latin typeface="Roboto"/>
                <a:cs typeface="Roboto"/>
              </a:rPr>
              <a:t>received</a:t>
            </a:r>
            <a:endParaRPr sz="800">
              <a:latin typeface="Roboto"/>
              <a:cs typeface="Roboto"/>
            </a:endParaRPr>
          </a:p>
          <a:p>
            <a:pPr marL="294640" indent="-257175">
              <a:lnSpc>
                <a:spcPts val="875"/>
              </a:lnSpc>
              <a:buClr>
                <a:srgbClr val="0057A4"/>
              </a:buClr>
              <a:buSzPct val="150000"/>
              <a:buFont typeface="Gotham Rounded"/>
              <a:buAutoNum type="arabicPlain"/>
              <a:tabLst>
                <a:tab pos="294640" algn="l"/>
                <a:tab pos="295275" algn="l"/>
              </a:tabLst>
            </a:pPr>
            <a:r>
              <a:rPr sz="1200" spc="-30" baseline="6944" dirty="0">
                <a:solidFill>
                  <a:srgbClr val="34484B"/>
                </a:solidFill>
                <a:latin typeface="Roboto"/>
                <a:cs typeface="Roboto"/>
              </a:rPr>
              <a:t>the</a:t>
            </a:r>
            <a:r>
              <a:rPr sz="1200" spc="37" baseline="6944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1200" spc="-37" baseline="6944" dirty="0">
                <a:solidFill>
                  <a:srgbClr val="34484B"/>
                </a:solidFill>
                <a:latin typeface="Roboto"/>
                <a:cs typeface="Roboto"/>
              </a:rPr>
              <a:t>validated</a:t>
            </a:r>
            <a:r>
              <a:rPr sz="1200" spc="37" baseline="6944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1200" spc="-37" baseline="6944" dirty="0">
                <a:solidFill>
                  <a:srgbClr val="34484B"/>
                </a:solidFill>
                <a:latin typeface="Roboto"/>
                <a:cs typeface="Roboto"/>
              </a:rPr>
              <a:t>isolation</a:t>
            </a:r>
            <a:r>
              <a:rPr sz="1200" spc="37" baseline="6944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1200" spc="-37" baseline="6944" dirty="0">
                <a:solidFill>
                  <a:srgbClr val="34484B"/>
                </a:solidFill>
                <a:latin typeface="Roboto"/>
                <a:cs typeface="Roboto"/>
              </a:rPr>
              <a:t>certificate(s)</a:t>
            </a:r>
            <a:r>
              <a:rPr sz="1200" spc="37" baseline="6944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1200" spc="-15" baseline="6944" dirty="0">
                <a:solidFill>
                  <a:srgbClr val="34484B"/>
                </a:solidFill>
                <a:latin typeface="Roboto"/>
                <a:cs typeface="Roboto"/>
              </a:rPr>
              <a:t>corresponding</a:t>
            </a:r>
            <a:endParaRPr sz="1200" baseline="6944">
              <a:latin typeface="Roboto"/>
              <a:cs typeface="Roboto"/>
            </a:endParaRPr>
          </a:p>
          <a:p>
            <a:pPr marL="294640">
              <a:lnSpc>
                <a:spcPts val="875"/>
              </a:lnSpc>
            </a:pPr>
            <a:r>
              <a:rPr sz="800" spc="-20" dirty="0">
                <a:solidFill>
                  <a:srgbClr val="34484B"/>
                </a:solidFill>
                <a:latin typeface="Roboto"/>
                <a:cs typeface="Roboto"/>
              </a:rPr>
              <a:t>to</a:t>
            </a:r>
            <a:r>
              <a:rPr sz="800" spc="-1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0" dirty="0">
                <a:solidFill>
                  <a:srgbClr val="34484B"/>
                </a:solidFill>
                <a:latin typeface="Roboto"/>
                <a:cs typeface="Roboto"/>
              </a:rPr>
              <a:t>the</a:t>
            </a:r>
            <a:r>
              <a:rPr sz="800" spc="-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equipment</a:t>
            </a:r>
            <a:r>
              <a:rPr sz="800" spc="-1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involved</a:t>
            </a:r>
            <a:r>
              <a:rPr sz="800" spc="-10" dirty="0">
                <a:solidFill>
                  <a:srgbClr val="34484B"/>
                </a:solidFill>
                <a:latin typeface="Roboto"/>
                <a:cs typeface="Roboto"/>
              </a:rPr>
              <a:t> in</a:t>
            </a:r>
            <a:r>
              <a:rPr sz="800" spc="-1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0" dirty="0">
                <a:solidFill>
                  <a:srgbClr val="34484B"/>
                </a:solidFill>
                <a:latin typeface="Roboto"/>
                <a:cs typeface="Roboto"/>
              </a:rPr>
              <a:t>the</a:t>
            </a:r>
            <a:r>
              <a:rPr sz="800" spc="-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0" dirty="0">
                <a:solidFill>
                  <a:srgbClr val="34484B"/>
                </a:solidFill>
                <a:latin typeface="Roboto"/>
                <a:cs typeface="Roboto"/>
              </a:rPr>
              <a:t>work</a:t>
            </a:r>
            <a:r>
              <a:rPr sz="800" spc="-1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0" dirty="0">
                <a:solidFill>
                  <a:srgbClr val="34484B"/>
                </a:solidFill>
                <a:latin typeface="Roboto"/>
                <a:cs typeface="Roboto"/>
              </a:rPr>
              <a:t>to</a:t>
            </a:r>
            <a:r>
              <a:rPr sz="800" spc="-10" dirty="0">
                <a:solidFill>
                  <a:srgbClr val="34484B"/>
                </a:solidFill>
                <a:latin typeface="Roboto"/>
                <a:cs typeface="Roboto"/>
              </a:rPr>
              <a:t> be done?</a:t>
            </a:r>
            <a:endParaRPr sz="800">
              <a:latin typeface="Roboto"/>
              <a:cs typeface="Roboto"/>
            </a:endParaRPr>
          </a:p>
          <a:p>
            <a:pPr marL="291465" marR="30480">
              <a:lnSpc>
                <a:spcPct val="100000"/>
              </a:lnSpc>
              <a:spcBef>
                <a:spcPts val="470"/>
              </a:spcBef>
            </a:pPr>
            <a:r>
              <a:rPr sz="800" spc="-10" dirty="0">
                <a:solidFill>
                  <a:srgbClr val="34484B"/>
                </a:solidFill>
                <a:latin typeface="Roboto"/>
                <a:cs typeface="Roboto"/>
              </a:rPr>
              <a:t>Is</a:t>
            </a:r>
            <a:r>
              <a:rPr sz="800" spc="-20" dirty="0">
                <a:solidFill>
                  <a:srgbClr val="34484B"/>
                </a:solidFill>
                <a:latin typeface="Roboto"/>
                <a:cs typeface="Roboto"/>
              </a:rPr>
              <a:t> the</a:t>
            </a:r>
            <a:r>
              <a:rPr sz="800" spc="-1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circuit</a:t>
            </a:r>
            <a:r>
              <a:rPr sz="800" spc="-1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10" dirty="0">
                <a:solidFill>
                  <a:srgbClr val="34484B"/>
                </a:solidFill>
                <a:latin typeface="Roboto"/>
                <a:cs typeface="Roboto"/>
              </a:rPr>
              <a:t>or</a:t>
            </a:r>
            <a:r>
              <a:rPr sz="800" spc="-1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equipment</a:t>
            </a:r>
            <a:r>
              <a:rPr sz="800" spc="-1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10" dirty="0">
                <a:solidFill>
                  <a:srgbClr val="34484B"/>
                </a:solidFill>
                <a:latin typeface="Roboto"/>
                <a:cs typeface="Roboto"/>
              </a:rPr>
              <a:t>on</a:t>
            </a:r>
            <a:r>
              <a:rPr sz="800" spc="-20" dirty="0">
                <a:solidFill>
                  <a:srgbClr val="34484B"/>
                </a:solidFill>
                <a:latin typeface="Roboto"/>
                <a:cs typeface="Roboto"/>
              </a:rPr>
              <a:t> which</a:t>
            </a:r>
            <a:r>
              <a:rPr sz="800" spc="-1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0" dirty="0">
                <a:solidFill>
                  <a:srgbClr val="34484B"/>
                </a:solidFill>
                <a:latin typeface="Roboto"/>
                <a:cs typeface="Roboto"/>
              </a:rPr>
              <a:t>the</a:t>
            </a:r>
            <a:r>
              <a:rPr sz="800" spc="-1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0" dirty="0">
                <a:solidFill>
                  <a:srgbClr val="34484B"/>
                </a:solidFill>
                <a:latin typeface="Roboto"/>
                <a:cs typeface="Roboto"/>
              </a:rPr>
              <a:t>work</a:t>
            </a:r>
            <a:r>
              <a:rPr sz="800" spc="-1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10" dirty="0">
                <a:solidFill>
                  <a:srgbClr val="34484B"/>
                </a:solidFill>
                <a:latin typeface="Roboto"/>
                <a:cs typeface="Roboto"/>
              </a:rPr>
              <a:t>is</a:t>
            </a:r>
            <a:r>
              <a:rPr sz="800" spc="-1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0" dirty="0">
                <a:solidFill>
                  <a:srgbClr val="34484B"/>
                </a:solidFill>
                <a:latin typeface="Roboto"/>
                <a:cs typeface="Roboto"/>
              </a:rPr>
              <a:t>to</a:t>
            </a:r>
            <a:r>
              <a:rPr sz="800" spc="-1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be</a:t>
            </a:r>
            <a:r>
              <a:rPr sz="800" spc="5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carried</a:t>
            </a:r>
            <a:r>
              <a:rPr sz="800" spc="-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0" dirty="0">
                <a:solidFill>
                  <a:srgbClr val="34484B"/>
                </a:solidFill>
                <a:latin typeface="Roboto"/>
                <a:cs typeface="Roboto"/>
              </a:rPr>
              <a:t>out</a:t>
            </a:r>
            <a:r>
              <a:rPr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identified</a:t>
            </a:r>
            <a:r>
              <a:rPr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10" dirty="0">
                <a:solidFill>
                  <a:srgbClr val="34484B"/>
                </a:solidFill>
                <a:latin typeface="Roboto"/>
                <a:cs typeface="Roboto"/>
              </a:rPr>
              <a:t>in</a:t>
            </a:r>
            <a:r>
              <a:rPr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0" dirty="0">
                <a:solidFill>
                  <a:srgbClr val="34484B"/>
                </a:solidFill>
                <a:latin typeface="Roboto"/>
                <a:cs typeface="Roboto"/>
              </a:rPr>
              <a:t>the</a:t>
            </a:r>
            <a:r>
              <a:rPr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field</a:t>
            </a:r>
            <a:r>
              <a:rPr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0" dirty="0">
                <a:solidFill>
                  <a:srgbClr val="34484B"/>
                </a:solidFill>
                <a:latin typeface="Roboto"/>
                <a:cs typeface="Roboto"/>
              </a:rPr>
              <a:t>by</a:t>
            </a:r>
            <a:r>
              <a:rPr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10" dirty="0">
                <a:solidFill>
                  <a:srgbClr val="34484B"/>
                </a:solidFill>
                <a:latin typeface="Roboto"/>
                <a:cs typeface="Roboto"/>
              </a:rPr>
              <a:t>an</a:t>
            </a:r>
            <a:r>
              <a:rPr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authorised</a:t>
            </a:r>
            <a:r>
              <a:rPr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10" dirty="0">
                <a:solidFill>
                  <a:srgbClr val="34484B"/>
                </a:solidFill>
                <a:latin typeface="Roboto"/>
                <a:cs typeface="Roboto"/>
              </a:rPr>
              <a:t>person</a:t>
            </a:r>
            <a:r>
              <a:rPr sz="800" spc="5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10" dirty="0">
                <a:solidFill>
                  <a:srgbClr val="34484B"/>
                </a:solidFill>
                <a:latin typeface="Roboto"/>
                <a:cs typeface="Roboto"/>
              </a:rPr>
              <a:t>in</a:t>
            </a:r>
            <a:r>
              <a:rPr sz="800" spc="-1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0" dirty="0">
                <a:solidFill>
                  <a:srgbClr val="34484B"/>
                </a:solidFill>
                <a:latin typeface="Roboto"/>
                <a:cs typeface="Roboto"/>
              </a:rPr>
              <a:t>the</a:t>
            </a:r>
            <a:r>
              <a:rPr sz="800" spc="-1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presence</a:t>
            </a:r>
            <a:r>
              <a:rPr sz="800" spc="-1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10" dirty="0">
                <a:solidFill>
                  <a:srgbClr val="34484B"/>
                </a:solidFill>
                <a:latin typeface="Roboto"/>
                <a:cs typeface="Roboto"/>
              </a:rPr>
              <a:t>of </a:t>
            </a:r>
            <a:r>
              <a:rPr sz="800" dirty="0">
                <a:solidFill>
                  <a:srgbClr val="34484B"/>
                </a:solidFill>
                <a:latin typeface="Roboto"/>
                <a:cs typeface="Roboto"/>
              </a:rPr>
              <a:t>a</a:t>
            </a:r>
            <a:r>
              <a:rPr sz="800" spc="-1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representative</a:t>
            </a:r>
            <a:r>
              <a:rPr sz="800" spc="-1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10" dirty="0">
                <a:solidFill>
                  <a:srgbClr val="34484B"/>
                </a:solidFill>
                <a:latin typeface="Roboto"/>
                <a:cs typeface="Roboto"/>
              </a:rPr>
              <a:t>of</a:t>
            </a:r>
            <a:r>
              <a:rPr sz="800" spc="-1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0" dirty="0">
                <a:solidFill>
                  <a:srgbClr val="34484B"/>
                </a:solidFill>
                <a:latin typeface="Roboto"/>
                <a:cs typeface="Roboto"/>
              </a:rPr>
              <a:t>the</a:t>
            </a:r>
            <a:r>
              <a:rPr sz="800" spc="-10" dirty="0">
                <a:solidFill>
                  <a:srgbClr val="34484B"/>
                </a:solidFill>
                <a:latin typeface="Roboto"/>
                <a:cs typeface="Roboto"/>
              </a:rPr>
              <a:t> workers?</a:t>
            </a:r>
            <a:endParaRPr sz="800">
              <a:latin typeface="Roboto"/>
              <a:cs typeface="Roboto"/>
            </a:endParaRPr>
          </a:p>
          <a:p>
            <a:pPr marL="291465" marR="83185">
              <a:lnSpc>
                <a:spcPct val="100000"/>
              </a:lnSpc>
              <a:spcBef>
                <a:spcPts val="710"/>
              </a:spcBef>
            </a:pPr>
            <a:r>
              <a:rPr sz="800" spc="-10" dirty="0">
                <a:solidFill>
                  <a:srgbClr val="34484B"/>
                </a:solidFill>
                <a:latin typeface="Roboto"/>
                <a:cs typeface="Roboto"/>
              </a:rPr>
              <a:t>Do</a:t>
            </a:r>
            <a:r>
              <a:rPr sz="800" spc="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personnel</a:t>
            </a:r>
            <a:r>
              <a:rPr sz="800" spc="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performing</a:t>
            </a:r>
            <a:r>
              <a:rPr sz="800" spc="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0" dirty="0">
                <a:solidFill>
                  <a:srgbClr val="34484B"/>
                </a:solidFill>
                <a:latin typeface="Roboto"/>
                <a:cs typeface="Roboto"/>
              </a:rPr>
              <a:t>the</a:t>
            </a:r>
            <a:r>
              <a:rPr sz="800" spc="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activity</a:t>
            </a:r>
            <a:r>
              <a:rPr sz="800" spc="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0" dirty="0">
                <a:solidFill>
                  <a:srgbClr val="34484B"/>
                </a:solidFill>
                <a:latin typeface="Roboto"/>
                <a:cs typeface="Roboto"/>
              </a:rPr>
              <a:t>wear</a:t>
            </a:r>
            <a:r>
              <a:rPr sz="800" spc="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specific</a:t>
            </a:r>
            <a:r>
              <a:rPr sz="800" spc="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PPE</a:t>
            </a:r>
            <a:r>
              <a:rPr sz="800" spc="5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0" dirty="0">
                <a:solidFill>
                  <a:srgbClr val="34484B"/>
                </a:solidFill>
                <a:latin typeface="Roboto"/>
                <a:cs typeface="Roboto"/>
              </a:rPr>
              <a:t>for</a:t>
            </a:r>
            <a:r>
              <a:rPr sz="800" spc="-1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0" dirty="0">
                <a:solidFill>
                  <a:srgbClr val="34484B"/>
                </a:solidFill>
                <a:latin typeface="Roboto"/>
                <a:cs typeface="Roboto"/>
              </a:rPr>
              <a:t>the</a:t>
            </a:r>
            <a:r>
              <a:rPr sz="800" spc="-1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10" dirty="0">
                <a:solidFill>
                  <a:srgbClr val="34484B"/>
                </a:solidFill>
                <a:latin typeface="Roboto"/>
                <a:cs typeface="Roboto"/>
              </a:rPr>
              <a:t>task?</a:t>
            </a:r>
            <a:endParaRPr sz="800">
              <a:latin typeface="Roboto"/>
              <a:cs typeface="Roboto"/>
            </a:endParaRPr>
          </a:p>
          <a:p>
            <a:pPr marL="291465" marR="252095">
              <a:lnSpc>
                <a:spcPct val="100000"/>
              </a:lnSpc>
              <a:spcBef>
                <a:spcPts val="675"/>
              </a:spcBef>
            </a:pPr>
            <a:r>
              <a:rPr sz="800" spc="-20" dirty="0">
                <a:solidFill>
                  <a:srgbClr val="34484B"/>
                </a:solidFill>
                <a:latin typeface="Roboto"/>
                <a:cs typeface="Roboto"/>
              </a:rPr>
              <a:t>Are</a:t>
            </a:r>
            <a:r>
              <a:rPr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separation</a:t>
            </a:r>
            <a:r>
              <a:rPr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devices</a:t>
            </a:r>
            <a:r>
              <a:rPr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0" dirty="0">
                <a:solidFill>
                  <a:srgbClr val="34484B"/>
                </a:solidFill>
                <a:latin typeface="Roboto"/>
                <a:cs typeface="Roboto"/>
              </a:rPr>
              <a:t>set</a:t>
            </a:r>
            <a:r>
              <a:rPr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10" dirty="0">
                <a:solidFill>
                  <a:srgbClr val="34484B"/>
                </a:solidFill>
                <a:latin typeface="Roboto"/>
                <a:cs typeface="Roboto"/>
              </a:rPr>
              <a:t>in</a:t>
            </a:r>
            <a:r>
              <a:rPr sz="8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0" dirty="0">
                <a:solidFill>
                  <a:srgbClr val="34484B"/>
                </a:solidFill>
                <a:latin typeface="Roboto"/>
                <a:cs typeface="Roboto"/>
              </a:rPr>
              <a:t>the</a:t>
            </a:r>
            <a:r>
              <a:rPr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identified</a:t>
            </a:r>
            <a:r>
              <a:rPr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10" dirty="0">
                <a:solidFill>
                  <a:srgbClr val="34484B"/>
                </a:solidFill>
                <a:latin typeface="Roboto"/>
                <a:cs typeface="Roboto"/>
              </a:rPr>
              <a:t>position</a:t>
            </a:r>
            <a:r>
              <a:rPr sz="800" spc="5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10" dirty="0">
                <a:solidFill>
                  <a:srgbClr val="34484B"/>
                </a:solidFill>
                <a:latin typeface="Roboto"/>
                <a:cs typeface="Roboto"/>
              </a:rPr>
              <a:t>as </a:t>
            </a:r>
            <a:r>
              <a:rPr sz="800" spc="-20" dirty="0">
                <a:solidFill>
                  <a:srgbClr val="34484B"/>
                </a:solidFill>
                <a:latin typeface="Roboto"/>
                <a:cs typeface="Roboto"/>
              </a:rPr>
              <a:t>per</a:t>
            </a:r>
            <a:r>
              <a:rPr sz="800" spc="-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approved</a:t>
            </a:r>
            <a:r>
              <a:rPr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isolation</a:t>
            </a:r>
            <a:r>
              <a:rPr sz="800" spc="-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diagram</a:t>
            </a:r>
            <a:r>
              <a:rPr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dirty="0">
                <a:solidFill>
                  <a:srgbClr val="34484B"/>
                </a:solidFill>
                <a:latin typeface="Roboto"/>
                <a:cs typeface="Roboto"/>
              </a:rPr>
              <a:t>/</a:t>
            </a:r>
            <a:r>
              <a:rPr sz="800" spc="-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0" dirty="0">
                <a:solidFill>
                  <a:srgbClr val="34484B"/>
                </a:solidFill>
                <a:latin typeface="Roboto"/>
                <a:cs typeface="Roboto"/>
              </a:rPr>
              <a:t>plan?</a:t>
            </a:r>
            <a:r>
              <a:rPr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10" dirty="0">
                <a:solidFill>
                  <a:srgbClr val="34484B"/>
                </a:solidFill>
                <a:latin typeface="Roboto"/>
                <a:cs typeface="Roboto"/>
              </a:rPr>
              <a:t>(master</a:t>
            </a:r>
            <a:r>
              <a:rPr sz="800" spc="50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0" dirty="0">
                <a:solidFill>
                  <a:srgbClr val="34484B"/>
                </a:solidFill>
                <a:latin typeface="Roboto"/>
                <a:cs typeface="Roboto"/>
              </a:rPr>
              <a:t>copies</a:t>
            </a:r>
            <a:r>
              <a:rPr sz="800" spc="-1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0" dirty="0">
                <a:solidFill>
                  <a:srgbClr val="34484B"/>
                </a:solidFill>
                <a:latin typeface="Roboto"/>
                <a:cs typeface="Roboto"/>
              </a:rPr>
              <a:t>to</a:t>
            </a:r>
            <a:r>
              <a:rPr sz="800" spc="-10" dirty="0">
                <a:solidFill>
                  <a:srgbClr val="34484B"/>
                </a:solidFill>
                <a:latin typeface="Roboto"/>
                <a:cs typeface="Roboto"/>
              </a:rPr>
              <a:t> be 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checked</a:t>
            </a:r>
            <a:r>
              <a:rPr sz="800" spc="-10" dirty="0">
                <a:solidFill>
                  <a:srgbClr val="34484B"/>
                </a:solidFill>
                <a:latin typeface="Roboto"/>
                <a:cs typeface="Roboto"/>
              </a:rPr>
              <a:t> in </a:t>
            </a:r>
            <a:r>
              <a:rPr sz="800" spc="-20" dirty="0">
                <a:solidFill>
                  <a:srgbClr val="34484B"/>
                </a:solidFill>
                <a:latin typeface="Roboto"/>
                <a:cs typeface="Roboto"/>
              </a:rPr>
              <a:t>the</a:t>
            </a:r>
            <a:r>
              <a:rPr sz="800" spc="-10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dedicated</a:t>
            </a:r>
            <a:r>
              <a:rPr sz="800" spc="-10" dirty="0">
                <a:solidFill>
                  <a:srgbClr val="34484B"/>
                </a:solidFill>
                <a:latin typeface="Roboto"/>
                <a:cs typeface="Roboto"/>
              </a:rPr>
              <a:t> place)</a:t>
            </a:r>
            <a:endParaRPr sz="800">
              <a:latin typeface="Roboto"/>
              <a:cs typeface="Roboto"/>
            </a:endParaRPr>
          </a:p>
        </p:txBody>
      </p:sp>
      <p:sp>
        <p:nvSpPr>
          <p:cNvPr id="49" name="object 49"/>
          <p:cNvSpPr txBox="1"/>
          <p:nvPr/>
        </p:nvSpPr>
        <p:spPr>
          <a:xfrm rot="19920000">
            <a:off x="285423" y="1187528"/>
            <a:ext cx="206202" cy="88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700"/>
              </a:lnSpc>
            </a:pPr>
            <a:r>
              <a:rPr sz="700" spc="-25" dirty="0">
                <a:solidFill>
                  <a:srgbClr val="E30513"/>
                </a:solidFill>
                <a:latin typeface="Gotham Rounded"/>
                <a:cs typeface="Gotham Rounded"/>
              </a:rPr>
              <a:t>YES</a:t>
            </a:r>
            <a:endParaRPr sz="700">
              <a:latin typeface="Gotham Rounded"/>
              <a:cs typeface="Gotham Rounded"/>
            </a:endParaRPr>
          </a:p>
        </p:txBody>
      </p:sp>
      <p:sp>
        <p:nvSpPr>
          <p:cNvPr id="50" name="object 50"/>
          <p:cNvSpPr txBox="1"/>
          <p:nvPr/>
        </p:nvSpPr>
        <p:spPr>
          <a:xfrm rot="19920000">
            <a:off x="560180" y="1195622"/>
            <a:ext cx="175338" cy="88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700"/>
              </a:lnSpc>
            </a:pPr>
            <a:r>
              <a:rPr sz="700" spc="-25" dirty="0">
                <a:solidFill>
                  <a:srgbClr val="E30513"/>
                </a:solidFill>
                <a:latin typeface="Gotham Rounded"/>
                <a:cs typeface="Gotham Rounded"/>
              </a:rPr>
              <a:t>NO</a:t>
            </a:r>
            <a:endParaRPr sz="700">
              <a:latin typeface="Gotham Rounded"/>
              <a:cs typeface="Gotham Rounded"/>
            </a:endParaRPr>
          </a:p>
        </p:txBody>
      </p:sp>
      <p:sp>
        <p:nvSpPr>
          <p:cNvPr id="51" name="object 51"/>
          <p:cNvSpPr txBox="1"/>
          <p:nvPr/>
        </p:nvSpPr>
        <p:spPr>
          <a:xfrm rot="19920000">
            <a:off x="846232" y="1190692"/>
            <a:ext cx="194256" cy="88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700"/>
              </a:lnSpc>
            </a:pPr>
            <a:r>
              <a:rPr sz="700" spc="-60" dirty="0">
                <a:solidFill>
                  <a:srgbClr val="E30513"/>
                </a:solidFill>
                <a:latin typeface="Gotham Rounded"/>
                <a:cs typeface="Gotham Rounded"/>
              </a:rPr>
              <a:t>N/A</a:t>
            </a:r>
            <a:endParaRPr sz="700">
              <a:latin typeface="Gotham Rounded"/>
              <a:cs typeface="Gotham Rounded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176805" y="4766360"/>
            <a:ext cx="3650615" cy="188595"/>
          </a:xfrm>
          <a:custGeom>
            <a:avLst/>
            <a:gdLst/>
            <a:ahLst/>
            <a:cxnLst/>
            <a:rect l="l" t="t" r="r" b="b"/>
            <a:pathLst>
              <a:path w="3650615" h="188595">
                <a:moveTo>
                  <a:pt x="94056" y="0"/>
                </a:moveTo>
                <a:lnTo>
                  <a:pt x="57446" y="7391"/>
                </a:lnTo>
                <a:lnTo>
                  <a:pt x="27549" y="27549"/>
                </a:lnTo>
                <a:lnTo>
                  <a:pt x="7391" y="57446"/>
                </a:lnTo>
                <a:lnTo>
                  <a:pt x="0" y="94056"/>
                </a:lnTo>
                <a:lnTo>
                  <a:pt x="7391" y="130673"/>
                </a:lnTo>
                <a:lnTo>
                  <a:pt x="27549" y="160574"/>
                </a:lnTo>
                <a:lnTo>
                  <a:pt x="57446" y="180733"/>
                </a:lnTo>
                <a:lnTo>
                  <a:pt x="94056" y="188125"/>
                </a:lnTo>
                <a:lnTo>
                  <a:pt x="3556330" y="188125"/>
                </a:lnTo>
                <a:lnTo>
                  <a:pt x="3592947" y="180733"/>
                </a:lnTo>
                <a:lnTo>
                  <a:pt x="3622848" y="160574"/>
                </a:lnTo>
                <a:lnTo>
                  <a:pt x="3643007" y="130673"/>
                </a:lnTo>
                <a:lnTo>
                  <a:pt x="3650399" y="94056"/>
                </a:lnTo>
                <a:lnTo>
                  <a:pt x="3643007" y="57446"/>
                </a:lnTo>
                <a:lnTo>
                  <a:pt x="3622848" y="27549"/>
                </a:lnTo>
                <a:lnTo>
                  <a:pt x="3592947" y="7391"/>
                </a:lnTo>
                <a:lnTo>
                  <a:pt x="3556330" y="0"/>
                </a:lnTo>
                <a:lnTo>
                  <a:pt x="94056" y="0"/>
                </a:lnTo>
                <a:close/>
              </a:path>
            </a:pathLst>
          </a:custGeom>
          <a:ln w="6350">
            <a:solidFill>
              <a:srgbClr val="34484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 txBox="1"/>
          <p:nvPr/>
        </p:nvSpPr>
        <p:spPr>
          <a:xfrm>
            <a:off x="275927" y="5253521"/>
            <a:ext cx="1667510" cy="1549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654175" algn="l"/>
              </a:tabLst>
            </a:pPr>
            <a:r>
              <a:rPr sz="850" dirty="0">
                <a:solidFill>
                  <a:srgbClr val="34484B"/>
                </a:solidFill>
                <a:latin typeface="Roboto-Medium"/>
                <a:cs typeface="Roboto-Medium"/>
              </a:rPr>
              <a:t>Name</a:t>
            </a:r>
            <a:r>
              <a:rPr sz="850" spc="235" dirty="0">
                <a:solidFill>
                  <a:srgbClr val="34484B"/>
                </a:solidFill>
                <a:latin typeface="Roboto-Medium"/>
                <a:cs typeface="Roboto-Medium"/>
              </a:rPr>
              <a:t> </a:t>
            </a:r>
            <a:r>
              <a:rPr sz="850" u="sng" dirty="0">
                <a:solidFill>
                  <a:srgbClr val="34484B"/>
                </a:solidFill>
                <a:uFill>
                  <a:solidFill>
                    <a:srgbClr val="CFD0D2"/>
                  </a:solidFill>
                </a:uFill>
                <a:latin typeface="Roboto-Medium"/>
                <a:cs typeface="Roboto-Medium"/>
              </a:rPr>
              <a:t>	</a:t>
            </a:r>
            <a:endParaRPr sz="850">
              <a:latin typeface="Roboto-Medium"/>
              <a:cs typeface="Roboto-Medium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275927" y="4786063"/>
            <a:ext cx="3481070" cy="4197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145">
              <a:lnSpc>
                <a:spcPct val="100000"/>
              </a:lnSpc>
              <a:spcBef>
                <a:spcPts val="100"/>
              </a:spcBef>
              <a:tabLst>
                <a:tab pos="2474595" algn="l"/>
                <a:tab pos="3121660" algn="l"/>
                <a:tab pos="3357879" algn="l"/>
              </a:tabLst>
            </a:pPr>
            <a:r>
              <a:rPr sz="800" dirty="0">
                <a:solidFill>
                  <a:srgbClr val="34484B"/>
                </a:solidFill>
                <a:latin typeface="Roboto"/>
                <a:cs typeface="Roboto"/>
              </a:rPr>
              <a:t>Compliance</a:t>
            </a:r>
            <a:r>
              <a:rPr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dirty="0">
                <a:solidFill>
                  <a:srgbClr val="34484B"/>
                </a:solidFill>
                <a:latin typeface="Roboto"/>
                <a:cs typeface="Roboto"/>
              </a:rPr>
              <a:t>rate</a:t>
            </a:r>
            <a:r>
              <a:rPr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dirty="0">
                <a:solidFill>
                  <a:srgbClr val="34484B"/>
                </a:solidFill>
                <a:latin typeface="Roboto"/>
                <a:cs typeface="Roboto"/>
              </a:rPr>
              <a:t>(Nb</a:t>
            </a:r>
            <a:r>
              <a:rPr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dirty="0">
                <a:solidFill>
                  <a:srgbClr val="34484B"/>
                </a:solidFill>
                <a:latin typeface="Roboto"/>
                <a:cs typeface="Roboto"/>
              </a:rPr>
              <a:t>YES/applicable</a:t>
            </a:r>
            <a:r>
              <a:rPr sz="800" spc="-5" dirty="0">
                <a:solidFill>
                  <a:srgbClr val="34484B"/>
                </a:solidFill>
                <a:latin typeface="Roboto"/>
                <a:cs typeface="Roboto"/>
              </a:rPr>
              <a:t> </a:t>
            </a:r>
            <a:r>
              <a:rPr sz="800" spc="-10" dirty="0">
                <a:solidFill>
                  <a:srgbClr val="34484B"/>
                </a:solidFill>
                <a:latin typeface="Roboto"/>
                <a:cs typeface="Roboto"/>
              </a:rPr>
              <a:t>points):</a:t>
            </a:r>
            <a:r>
              <a:rPr sz="800" dirty="0">
                <a:solidFill>
                  <a:srgbClr val="34484B"/>
                </a:solidFill>
                <a:latin typeface="Roboto"/>
                <a:cs typeface="Roboto"/>
              </a:rPr>
              <a:t>	</a:t>
            </a:r>
            <a:r>
              <a:rPr sz="800" spc="-50" dirty="0">
                <a:solidFill>
                  <a:srgbClr val="34484B"/>
                </a:solidFill>
                <a:latin typeface="Roboto"/>
                <a:cs typeface="Roboto"/>
              </a:rPr>
              <a:t>/</a:t>
            </a:r>
            <a:r>
              <a:rPr sz="800" dirty="0">
                <a:solidFill>
                  <a:srgbClr val="34484B"/>
                </a:solidFill>
                <a:latin typeface="Roboto"/>
                <a:cs typeface="Roboto"/>
              </a:rPr>
              <a:t>	</a:t>
            </a:r>
            <a:r>
              <a:rPr sz="800" spc="-50" dirty="0">
                <a:solidFill>
                  <a:srgbClr val="34484B"/>
                </a:solidFill>
                <a:latin typeface="Roboto"/>
                <a:cs typeface="Roboto"/>
              </a:rPr>
              <a:t>(</a:t>
            </a:r>
            <a:r>
              <a:rPr sz="800" dirty="0">
                <a:solidFill>
                  <a:srgbClr val="34484B"/>
                </a:solidFill>
                <a:latin typeface="Roboto"/>
                <a:cs typeface="Roboto"/>
              </a:rPr>
              <a:t>	</a:t>
            </a:r>
            <a:r>
              <a:rPr sz="800" spc="-25" dirty="0">
                <a:solidFill>
                  <a:srgbClr val="34484B"/>
                </a:solidFill>
                <a:latin typeface="Roboto"/>
                <a:cs typeface="Roboto"/>
              </a:rPr>
              <a:t>%)</a:t>
            </a:r>
            <a:endParaRPr sz="800">
              <a:latin typeface="Roboto"/>
              <a:cs typeface="Roboto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900">
              <a:latin typeface="Roboto"/>
              <a:cs typeface="Roboto"/>
            </a:endParaRPr>
          </a:p>
          <a:p>
            <a:pPr marL="12700">
              <a:lnSpc>
                <a:spcPct val="100000"/>
              </a:lnSpc>
              <a:tabLst>
                <a:tab pos="3401695" algn="l"/>
              </a:tabLst>
            </a:pPr>
            <a:r>
              <a:rPr sz="850" dirty="0">
                <a:solidFill>
                  <a:srgbClr val="34484B"/>
                </a:solidFill>
                <a:latin typeface="Roboto-Medium"/>
                <a:cs typeface="Roboto-Medium"/>
              </a:rPr>
              <a:t>Comments</a:t>
            </a:r>
            <a:r>
              <a:rPr sz="850" spc="625" dirty="0">
                <a:solidFill>
                  <a:srgbClr val="34484B"/>
                </a:solidFill>
                <a:latin typeface="Roboto-Medium"/>
                <a:cs typeface="Roboto-Medium"/>
              </a:rPr>
              <a:t> </a:t>
            </a:r>
            <a:r>
              <a:rPr sz="850" u="sng" dirty="0">
                <a:solidFill>
                  <a:srgbClr val="34484B"/>
                </a:solidFill>
                <a:uFill>
                  <a:solidFill>
                    <a:srgbClr val="DADAD9"/>
                  </a:solidFill>
                </a:uFill>
                <a:latin typeface="Roboto-Medium"/>
                <a:cs typeface="Roboto-Medium"/>
              </a:rPr>
              <a:t>	</a:t>
            </a:r>
            <a:endParaRPr sz="850">
              <a:latin typeface="Roboto-Medium"/>
              <a:cs typeface="Roboto-Medium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2081067" y="5189291"/>
            <a:ext cx="1609725" cy="41338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49600"/>
              </a:lnSpc>
              <a:spcBef>
                <a:spcPts val="100"/>
              </a:spcBef>
              <a:tabLst>
                <a:tab pos="1596390" algn="l"/>
              </a:tabLst>
            </a:pPr>
            <a:r>
              <a:rPr sz="850" dirty="0">
                <a:solidFill>
                  <a:srgbClr val="34484B"/>
                </a:solidFill>
                <a:latin typeface="Roboto-Medium"/>
                <a:cs typeface="Roboto-Medium"/>
              </a:rPr>
              <a:t>Company</a:t>
            </a:r>
            <a:r>
              <a:rPr sz="850" spc="495" dirty="0">
                <a:solidFill>
                  <a:srgbClr val="34484B"/>
                </a:solidFill>
                <a:latin typeface="Roboto-Medium"/>
                <a:cs typeface="Roboto-Medium"/>
              </a:rPr>
              <a:t> </a:t>
            </a:r>
            <a:r>
              <a:rPr sz="850" u="sng" dirty="0">
                <a:solidFill>
                  <a:srgbClr val="34484B"/>
                </a:solidFill>
                <a:uFill>
                  <a:solidFill>
                    <a:srgbClr val="DADAD9"/>
                  </a:solidFill>
                </a:uFill>
                <a:latin typeface="Roboto-Medium"/>
                <a:cs typeface="Roboto-Medium"/>
              </a:rPr>
              <a:t>	</a:t>
            </a:r>
            <a:r>
              <a:rPr sz="850" dirty="0">
                <a:solidFill>
                  <a:srgbClr val="34484B"/>
                </a:solidFill>
                <a:latin typeface="Roboto-Medium"/>
                <a:cs typeface="Roboto-Medium"/>
              </a:rPr>
              <a:t> Signature</a:t>
            </a:r>
            <a:r>
              <a:rPr sz="850" spc="250" dirty="0">
                <a:solidFill>
                  <a:srgbClr val="34484B"/>
                </a:solidFill>
                <a:latin typeface="Roboto-Medium"/>
                <a:cs typeface="Roboto-Medium"/>
              </a:rPr>
              <a:t> </a:t>
            </a:r>
            <a:r>
              <a:rPr sz="850" u="sng" dirty="0">
                <a:solidFill>
                  <a:srgbClr val="34484B"/>
                </a:solidFill>
                <a:uFill>
                  <a:solidFill>
                    <a:srgbClr val="CFD0D2"/>
                  </a:solidFill>
                </a:uFill>
                <a:latin typeface="Roboto-Medium"/>
                <a:cs typeface="Roboto-Medium"/>
              </a:rPr>
              <a:t>	</a:t>
            </a:r>
            <a:endParaRPr sz="850">
              <a:latin typeface="Roboto-Medium"/>
              <a:cs typeface="Roboto-Medium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275927" y="622406"/>
            <a:ext cx="3484245" cy="364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661795" algn="l"/>
                <a:tab pos="1811655" algn="l"/>
                <a:tab pos="2722880" algn="l"/>
              </a:tabLst>
            </a:pPr>
            <a:r>
              <a:rPr sz="850" dirty="0">
                <a:solidFill>
                  <a:srgbClr val="34484B"/>
                </a:solidFill>
                <a:latin typeface="Roboto-Medium"/>
                <a:cs typeface="Roboto-Medium"/>
              </a:rPr>
              <a:t>Location</a:t>
            </a:r>
            <a:r>
              <a:rPr sz="850" spc="145" dirty="0">
                <a:solidFill>
                  <a:srgbClr val="34484B"/>
                </a:solidFill>
                <a:latin typeface="Roboto-Medium"/>
                <a:cs typeface="Roboto-Medium"/>
              </a:rPr>
              <a:t> </a:t>
            </a:r>
            <a:r>
              <a:rPr sz="850" u="sng" dirty="0">
                <a:solidFill>
                  <a:srgbClr val="34484B"/>
                </a:solidFill>
                <a:uFill>
                  <a:solidFill>
                    <a:srgbClr val="CFD0D2"/>
                  </a:solidFill>
                </a:uFill>
                <a:latin typeface="Roboto-Medium"/>
                <a:cs typeface="Roboto-Medium"/>
              </a:rPr>
              <a:t>	</a:t>
            </a:r>
            <a:r>
              <a:rPr sz="850" dirty="0">
                <a:solidFill>
                  <a:srgbClr val="34484B"/>
                </a:solidFill>
                <a:latin typeface="Roboto-Medium"/>
                <a:cs typeface="Roboto-Medium"/>
              </a:rPr>
              <a:t>	Date</a:t>
            </a:r>
            <a:r>
              <a:rPr sz="850" spc="310" dirty="0">
                <a:solidFill>
                  <a:srgbClr val="34484B"/>
                </a:solidFill>
                <a:latin typeface="Roboto-Medium"/>
                <a:cs typeface="Roboto-Medium"/>
              </a:rPr>
              <a:t> </a:t>
            </a:r>
            <a:r>
              <a:rPr sz="850" u="sng" dirty="0">
                <a:solidFill>
                  <a:srgbClr val="34484B"/>
                </a:solidFill>
                <a:uFill>
                  <a:solidFill>
                    <a:srgbClr val="DADAD9"/>
                  </a:solidFill>
                </a:uFill>
                <a:latin typeface="Roboto-Medium"/>
                <a:cs typeface="Roboto-Medium"/>
              </a:rPr>
              <a:t>	</a:t>
            </a:r>
            <a:endParaRPr sz="850" dirty="0">
              <a:latin typeface="Roboto-Medium"/>
              <a:cs typeface="Roboto-Medium"/>
            </a:endParaRPr>
          </a:p>
          <a:p>
            <a:pPr marL="12700">
              <a:lnSpc>
                <a:spcPct val="100000"/>
              </a:lnSpc>
              <a:spcBef>
                <a:spcPts val="625"/>
              </a:spcBef>
              <a:tabLst>
                <a:tab pos="2051685" algn="l"/>
                <a:tab pos="2186305" algn="l"/>
                <a:tab pos="3470910" algn="l"/>
              </a:tabLst>
            </a:pPr>
            <a:r>
              <a:rPr sz="850" dirty="0">
                <a:solidFill>
                  <a:srgbClr val="34484B"/>
                </a:solidFill>
                <a:latin typeface="Roboto-Medium"/>
                <a:cs typeface="Roboto-Medium"/>
              </a:rPr>
              <a:t>Company observed</a:t>
            </a:r>
            <a:r>
              <a:rPr sz="850" spc="235" dirty="0">
                <a:solidFill>
                  <a:srgbClr val="34484B"/>
                </a:solidFill>
                <a:latin typeface="Roboto-Medium"/>
                <a:cs typeface="Roboto-Medium"/>
              </a:rPr>
              <a:t> </a:t>
            </a:r>
            <a:r>
              <a:rPr sz="850" u="sng" dirty="0">
                <a:solidFill>
                  <a:srgbClr val="34484B"/>
                </a:solidFill>
                <a:uFill>
                  <a:solidFill>
                    <a:srgbClr val="DADAD9"/>
                  </a:solidFill>
                </a:uFill>
                <a:latin typeface="Roboto-Medium"/>
                <a:cs typeface="Roboto-Medium"/>
              </a:rPr>
              <a:t>	</a:t>
            </a:r>
            <a:r>
              <a:rPr sz="850" dirty="0">
                <a:solidFill>
                  <a:srgbClr val="34484B"/>
                </a:solidFill>
                <a:latin typeface="Roboto-Medium"/>
                <a:cs typeface="Roboto-Medium"/>
              </a:rPr>
              <a:t>	Permit No.</a:t>
            </a:r>
            <a:r>
              <a:rPr sz="850" spc="245" dirty="0">
                <a:solidFill>
                  <a:srgbClr val="34484B"/>
                </a:solidFill>
                <a:latin typeface="Roboto-Medium"/>
                <a:cs typeface="Roboto-Medium"/>
              </a:rPr>
              <a:t> </a:t>
            </a:r>
            <a:r>
              <a:rPr sz="850" u="sng" dirty="0">
                <a:solidFill>
                  <a:srgbClr val="34484B"/>
                </a:solidFill>
                <a:uFill>
                  <a:solidFill>
                    <a:srgbClr val="DADAD9"/>
                  </a:solidFill>
                </a:uFill>
                <a:latin typeface="Roboto-Medium"/>
                <a:cs typeface="Roboto-Medium"/>
              </a:rPr>
              <a:t>	</a:t>
            </a:r>
            <a:endParaRPr sz="850" dirty="0">
              <a:latin typeface="Roboto-Medium"/>
              <a:cs typeface="Roboto-Medium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3765285" y="192351"/>
            <a:ext cx="107314" cy="353060"/>
          </a:xfrm>
          <a:prstGeom prst="rect">
            <a:avLst/>
          </a:prstGeom>
        </p:spPr>
        <p:txBody>
          <a:bodyPr vert="vert270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550" dirty="0">
                <a:solidFill>
                  <a:srgbClr val="34484B"/>
                </a:solidFill>
                <a:latin typeface="Roboto"/>
                <a:cs typeface="Roboto"/>
              </a:rPr>
              <a:t>June </a:t>
            </a:r>
            <a:r>
              <a:rPr sz="550" spc="-20" dirty="0">
                <a:solidFill>
                  <a:srgbClr val="34484B"/>
                </a:solidFill>
                <a:latin typeface="Roboto"/>
                <a:cs typeface="Roboto"/>
              </a:rPr>
              <a:t>2022</a:t>
            </a:r>
            <a:endParaRPr sz="550">
              <a:latin typeface="Roboto"/>
              <a:cs typeface="Roboto"/>
            </a:endParaRPr>
          </a:p>
        </p:txBody>
      </p:sp>
      <p:pic>
        <p:nvPicPr>
          <p:cNvPr id="58" name="Image 57">
            <a:extLst>
              <a:ext uri="{FF2B5EF4-FFF2-40B4-BE49-F238E27FC236}">
                <a16:creationId xmlns:a16="http://schemas.microsoft.com/office/drawing/2014/main" id="{EEFEBD2E-3356-DF4F-9FBD-3D76FCDD7F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6697" y="162916"/>
            <a:ext cx="433984" cy="43398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A78A16FEC621941A132C86605F1953F" ma:contentTypeVersion="11" ma:contentTypeDescription="Crée un document." ma:contentTypeScope="" ma:versionID="7f8f4ae715af6cc73b893d85f49a7266">
  <xsd:schema xmlns:xsd="http://www.w3.org/2001/XMLSchema" xmlns:xs="http://www.w3.org/2001/XMLSchema" xmlns:p="http://schemas.microsoft.com/office/2006/metadata/properties" xmlns:ns2="c8ad02b5-aea4-480e-8a9a-d5cf3bf2ee89" targetNamespace="http://schemas.microsoft.com/office/2006/metadata/properties" ma:root="true" ma:fieldsID="121ab000663110e0448210e3a1a934ea" ns2:_="">
    <xsd:import namespace="c8ad02b5-aea4-480e-8a9a-d5cf3bf2ee8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ad02b5-aea4-480e-8a9a-d5cf3bf2ee8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1CF1414-7779-42B7-9742-2FAAB0378E71}"/>
</file>

<file path=customXml/itemProps2.xml><?xml version="1.0" encoding="utf-8"?>
<ds:datastoreItem xmlns:ds="http://schemas.openxmlformats.org/officeDocument/2006/customXml" ds:itemID="{FCEC0EB7-59FB-47E9-B221-42620689EBD8}"/>
</file>

<file path=customXml/itemProps3.xml><?xml version="1.0" encoding="utf-8"?>
<ds:datastoreItem xmlns:ds="http://schemas.openxmlformats.org/officeDocument/2006/customXml" ds:itemID="{A644208D-0362-401F-949F-6FA7912A8F1F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258</Words>
  <Application>Microsoft Macintosh PowerPoint</Application>
  <PresentationFormat>Personnalisé</PresentationFormat>
  <Paragraphs>48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Gotham Rounded</vt:lpstr>
      <vt:lpstr>GothamRounded-Book</vt:lpstr>
      <vt:lpstr>Helvetica Neue LT Std 75</vt:lpstr>
      <vt:lpstr>Roboto</vt:lpstr>
      <vt:lpstr>Roboto-Medium</vt:lpstr>
      <vt:lpstr>Office Theme</vt:lpstr>
      <vt:lpstr>Work on electrical</vt:lpstr>
      <vt:lpstr>Work on electrical de-energized systems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 on electrical</dc:title>
  <cp:lastModifiedBy>Florence Lissarrague</cp:lastModifiedBy>
  <cp:revision>5</cp:revision>
  <dcterms:created xsi:type="dcterms:W3CDTF">2022-06-21T15:36:56Z</dcterms:created>
  <dcterms:modified xsi:type="dcterms:W3CDTF">2022-06-21T15:45:24Z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2022-06-14T00:00:00Z</vt:filetime>
  </property>
  <property fmtid="{D5CDD505-2E9C-101B-9397-08002B2CF9AE}" pid="3" name="Creator">
    <vt:lpwstr>Adobe InDesign 17.3 (Macintosh)</vt:lpwstr>
  </property>
  <property fmtid="{D5CDD505-2E9C-101B-9397-08002B2CF9AE}" pid="4" name="LastSaved">
    <vt:filetime>2022-06-21T00:00:00Z</vt:filetime>
  </property>
  <property fmtid="{D5CDD505-2E9C-101B-9397-08002B2CF9AE}" pid="5" name="ContentTypeId">
    <vt:lpwstr>0x0101001A78A16FEC621941A132C86605F1953F</vt:lpwstr>
  </property>
</Properties>
</file>