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4025900" cy="5765800"/>
  <p:notesSz cx="4025900" cy="57658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>
      <p:cViewPr>
        <p:scale>
          <a:sx n="202" d="100"/>
          <a:sy n="202" d="100"/>
        </p:scale>
        <p:origin x="1312" y="-19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02418" y="1787398"/>
            <a:ext cx="3427412" cy="12108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04837" y="3228848"/>
            <a:ext cx="2822575" cy="14414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7/12/22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0057A4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7/12/22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0057A4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01612" y="1326134"/>
            <a:ext cx="1754028" cy="38054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076608" y="1326134"/>
            <a:ext cx="1754028" cy="38054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7/12/22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0057A4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7/12/22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7/12/22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63099" y="61508"/>
            <a:ext cx="1857375" cy="269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0057A4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01612" y="1326134"/>
            <a:ext cx="3629025" cy="38054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370965" y="5362194"/>
            <a:ext cx="1290320" cy="288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01612" y="5362194"/>
            <a:ext cx="927417" cy="288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7/12/22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903220" y="5362194"/>
            <a:ext cx="927417" cy="288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44500" y="270221"/>
            <a:ext cx="2243455" cy="3263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950" dirty="0"/>
              <a:t>Excavation</a:t>
            </a:r>
            <a:r>
              <a:rPr sz="1950" spc="20" dirty="0"/>
              <a:t> </a:t>
            </a:r>
            <a:r>
              <a:rPr sz="1950" spc="-20" dirty="0"/>
              <a:t>works</a:t>
            </a:r>
            <a:endParaRPr sz="1950"/>
          </a:p>
        </p:txBody>
      </p:sp>
      <p:grpSp>
        <p:nvGrpSpPr>
          <p:cNvPr id="7" name="object 7"/>
          <p:cNvGrpSpPr/>
          <p:nvPr/>
        </p:nvGrpSpPr>
        <p:grpSpPr>
          <a:xfrm>
            <a:off x="6350" y="717739"/>
            <a:ext cx="3025140" cy="485140"/>
            <a:chOff x="6350" y="717739"/>
            <a:chExt cx="3025140" cy="485140"/>
          </a:xfrm>
        </p:grpSpPr>
        <p:sp>
          <p:nvSpPr>
            <p:cNvPr id="8" name="object 8"/>
            <p:cNvSpPr/>
            <p:nvPr/>
          </p:nvSpPr>
          <p:spPr>
            <a:xfrm>
              <a:off x="9525" y="720914"/>
              <a:ext cx="3018790" cy="478790"/>
            </a:xfrm>
            <a:custGeom>
              <a:avLst/>
              <a:gdLst/>
              <a:ahLst/>
              <a:cxnLst/>
              <a:rect l="l" t="t" r="r" b="b"/>
              <a:pathLst>
                <a:path w="3018790" h="478790">
                  <a:moveTo>
                    <a:pt x="0" y="478307"/>
                  </a:moveTo>
                  <a:lnTo>
                    <a:pt x="3018497" y="478307"/>
                  </a:lnTo>
                  <a:lnTo>
                    <a:pt x="3018497" y="0"/>
                  </a:lnTo>
                  <a:lnTo>
                    <a:pt x="783386" y="0"/>
                  </a:lnTo>
                </a:path>
              </a:pathLst>
            </a:custGeom>
            <a:ln w="6349">
              <a:solidFill>
                <a:srgbClr val="E3051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15264" y="824661"/>
              <a:ext cx="288290" cy="292100"/>
            </a:xfrm>
            <a:custGeom>
              <a:avLst/>
              <a:gdLst/>
              <a:ahLst/>
              <a:cxnLst/>
              <a:rect l="l" t="t" r="r" b="b"/>
              <a:pathLst>
                <a:path w="288290" h="292100">
                  <a:moveTo>
                    <a:pt x="34315" y="137439"/>
                  </a:moveTo>
                  <a:lnTo>
                    <a:pt x="0" y="137439"/>
                  </a:lnTo>
                  <a:lnTo>
                    <a:pt x="0" y="154546"/>
                  </a:lnTo>
                  <a:lnTo>
                    <a:pt x="34315" y="154546"/>
                  </a:lnTo>
                  <a:lnTo>
                    <a:pt x="34315" y="137439"/>
                  </a:lnTo>
                  <a:close/>
                </a:path>
                <a:path w="288290" h="292100">
                  <a:moveTo>
                    <a:pt x="72390" y="61328"/>
                  </a:moveTo>
                  <a:lnTo>
                    <a:pt x="48539" y="37134"/>
                  </a:lnTo>
                  <a:lnTo>
                    <a:pt x="36614" y="49225"/>
                  </a:lnTo>
                  <a:lnTo>
                    <a:pt x="60464" y="73418"/>
                  </a:lnTo>
                  <a:lnTo>
                    <a:pt x="72390" y="61328"/>
                  </a:lnTo>
                  <a:close/>
                </a:path>
                <a:path w="288290" h="292100">
                  <a:moveTo>
                    <a:pt x="152400" y="0"/>
                  </a:moveTo>
                  <a:lnTo>
                    <a:pt x="135534" y="0"/>
                  </a:lnTo>
                  <a:lnTo>
                    <a:pt x="135534" y="34785"/>
                  </a:lnTo>
                  <a:lnTo>
                    <a:pt x="152400" y="34785"/>
                  </a:lnTo>
                  <a:lnTo>
                    <a:pt x="152400" y="0"/>
                  </a:lnTo>
                  <a:close/>
                </a:path>
                <a:path w="288290" h="292100">
                  <a:moveTo>
                    <a:pt x="219875" y="145999"/>
                  </a:moveTo>
                  <a:lnTo>
                    <a:pt x="214757" y="120332"/>
                  </a:lnTo>
                  <a:lnTo>
                    <a:pt x="213906" y="116065"/>
                  </a:lnTo>
                  <a:lnTo>
                    <a:pt x="197624" y="91592"/>
                  </a:lnTo>
                  <a:lnTo>
                    <a:pt x="173494" y="75082"/>
                  </a:lnTo>
                  <a:lnTo>
                    <a:pt x="152387" y="70751"/>
                  </a:lnTo>
                  <a:lnTo>
                    <a:pt x="152387" y="120332"/>
                  </a:lnTo>
                  <a:lnTo>
                    <a:pt x="152387" y="171665"/>
                  </a:lnTo>
                  <a:lnTo>
                    <a:pt x="152387" y="188772"/>
                  </a:lnTo>
                  <a:lnTo>
                    <a:pt x="152387" y="205879"/>
                  </a:lnTo>
                  <a:lnTo>
                    <a:pt x="135521" y="205879"/>
                  </a:lnTo>
                  <a:lnTo>
                    <a:pt x="135521" y="188772"/>
                  </a:lnTo>
                  <a:lnTo>
                    <a:pt x="152387" y="188772"/>
                  </a:lnTo>
                  <a:lnTo>
                    <a:pt x="152387" y="171665"/>
                  </a:lnTo>
                  <a:lnTo>
                    <a:pt x="135521" y="171665"/>
                  </a:lnTo>
                  <a:lnTo>
                    <a:pt x="135521" y="120332"/>
                  </a:lnTo>
                  <a:lnTo>
                    <a:pt x="152387" y="120332"/>
                  </a:lnTo>
                  <a:lnTo>
                    <a:pt x="152387" y="70751"/>
                  </a:lnTo>
                  <a:lnTo>
                    <a:pt x="114439" y="75082"/>
                  </a:lnTo>
                  <a:lnTo>
                    <a:pt x="74028" y="116065"/>
                  </a:lnTo>
                  <a:lnTo>
                    <a:pt x="68046" y="145999"/>
                  </a:lnTo>
                  <a:lnTo>
                    <a:pt x="68046" y="240665"/>
                  </a:lnTo>
                  <a:lnTo>
                    <a:pt x="219875" y="240665"/>
                  </a:lnTo>
                  <a:lnTo>
                    <a:pt x="219875" y="205879"/>
                  </a:lnTo>
                  <a:lnTo>
                    <a:pt x="219875" y="188772"/>
                  </a:lnTo>
                  <a:lnTo>
                    <a:pt x="219875" y="171665"/>
                  </a:lnTo>
                  <a:lnTo>
                    <a:pt x="219875" y="145999"/>
                  </a:lnTo>
                  <a:close/>
                </a:path>
                <a:path w="288290" h="292100">
                  <a:moveTo>
                    <a:pt x="236740" y="265442"/>
                  </a:moveTo>
                  <a:lnTo>
                    <a:pt x="229196" y="257784"/>
                  </a:lnTo>
                  <a:lnTo>
                    <a:pt x="68046" y="257784"/>
                  </a:lnTo>
                  <a:lnTo>
                    <a:pt x="58724" y="257784"/>
                  </a:lnTo>
                  <a:lnTo>
                    <a:pt x="51181" y="265442"/>
                  </a:lnTo>
                  <a:lnTo>
                    <a:pt x="51181" y="291998"/>
                  </a:lnTo>
                  <a:lnTo>
                    <a:pt x="236740" y="291998"/>
                  </a:lnTo>
                  <a:lnTo>
                    <a:pt x="236740" y="265442"/>
                  </a:lnTo>
                  <a:close/>
                </a:path>
                <a:path w="288290" h="292100">
                  <a:moveTo>
                    <a:pt x="251333" y="49225"/>
                  </a:moveTo>
                  <a:lnTo>
                    <a:pt x="239395" y="37134"/>
                  </a:lnTo>
                  <a:lnTo>
                    <a:pt x="215544" y="61328"/>
                  </a:lnTo>
                  <a:lnTo>
                    <a:pt x="227469" y="73418"/>
                  </a:lnTo>
                  <a:lnTo>
                    <a:pt x="251333" y="49225"/>
                  </a:lnTo>
                  <a:close/>
                </a:path>
                <a:path w="288290" h="292100">
                  <a:moveTo>
                    <a:pt x="287934" y="137439"/>
                  </a:moveTo>
                  <a:lnTo>
                    <a:pt x="253631" y="137439"/>
                  </a:lnTo>
                  <a:lnTo>
                    <a:pt x="253631" y="154546"/>
                  </a:lnTo>
                  <a:lnTo>
                    <a:pt x="287934" y="154546"/>
                  </a:lnTo>
                  <a:lnTo>
                    <a:pt x="287934" y="137439"/>
                  </a:lnTo>
                  <a:close/>
                </a:path>
              </a:pathLst>
            </a:custGeom>
            <a:solidFill>
              <a:srgbClr val="E305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771076" y="769086"/>
            <a:ext cx="21374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E30513"/>
                </a:solidFill>
                <a:latin typeface="Gotham Rounded"/>
                <a:cs typeface="Gotham Rounded"/>
              </a:rPr>
              <a:t>More</a:t>
            </a:r>
            <a:r>
              <a:rPr sz="800" spc="-35" dirty="0">
                <a:solidFill>
                  <a:srgbClr val="E30513"/>
                </a:solidFill>
                <a:latin typeface="Gotham Rounded"/>
                <a:cs typeface="Gotham Rounded"/>
              </a:rPr>
              <a:t> </a:t>
            </a:r>
            <a:r>
              <a:rPr sz="800" dirty="0">
                <a:solidFill>
                  <a:srgbClr val="E30513"/>
                </a:solidFill>
                <a:latin typeface="Gotham Rounded"/>
                <a:cs typeface="Gotham Rounded"/>
              </a:rPr>
              <a:t>than</a:t>
            </a:r>
            <a:r>
              <a:rPr sz="800" spc="-35" dirty="0">
                <a:solidFill>
                  <a:srgbClr val="E30513"/>
                </a:solidFill>
                <a:latin typeface="Gotham Rounded"/>
                <a:cs typeface="Gotham Rounded"/>
              </a:rPr>
              <a:t> </a:t>
            </a:r>
            <a:r>
              <a:rPr sz="800" dirty="0">
                <a:solidFill>
                  <a:srgbClr val="E30513"/>
                </a:solidFill>
                <a:latin typeface="Gotham Rounded"/>
                <a:cs typeface="Gotham Rounded"/>
              </a:rPr>
              <a:t>30</a:t>
            </a:r>
            <a:r>
              <a:rPr sz="800" spc="-35" dirty="0">
                <a:solidFill>
                  <a:srgbClr val="E30513"/>
                </a:solidFill>
                <a:latin typeface="Gotham Rounded"/>
                <a:cs typeface="Gotham Rounded"/>
              </a:rPr>
              <a:t> </a:t>
            </a:r>
            <a:r>
              <a:rPr sz="800" spc="-10" dirty="0">
                <a:solidFill>
                  <a:srgbClr val="E30513"/>
                </a:solidFill>
                <a:latin typeface="Gotham Rounded"/>
                <a:cs typeface="Gotham Rounded"/>
              </a:rPr>
              <a:t>potentially</a:t>
            </a:r>
            <a:r>
              <a:rPr sz="800" spc="-35" dirty="0">
                <a:solidFill>
                  <a:srgbClr val="E30513"/>
                </a:solidFill>
                <a:latin typeface="Gotham Rounded"/>
                <a:cs typeface="Gotham Rounded"/>
              </a:rPr>
              <a:t> </a:t>
            </a:r>
            <a:r>
              <a:rPr sz="800" spc="-10" dirty="0">
                <a:solidFill>
                  <a:srgbClr val="E30513"/>
                </a:solidFill>
                <a:latin typeface="Gotham Rounded"/>
                <a:cs typeface="Gotham Rounded"/>
              </a:rPr>
              <a:t>serious</a:t>
            </a:r>
            <a:r>
              <a:rPr sz="800" spc="-30" dirty="0">
                <a:solidFill>
                  <a:srgbClr val="E30513"/>
                </a:solidFill>
                <a:latin typeface="Gotham Rounded"/>
                <a:cs typeface="Gotham Rounded"/>
              </a:rPr>
              <a:t> </a:t>
            </a:r>
            <a:r>
              <a:rPr sz="800" spc="-10" dirty="0">
                <a:solidFill>
                  <a:srgbClr val="E30513"/>
                </a:solidFill>
                <a:latin typeface="Gotham Rounded"/>
                <a:cs typeface="Gotham Rounded"/>
              </a:rPr>
              <a:t>events </a:t>
            </a:r>
            <a:r>
              <a:rPr sz="800" spc="-10" dirty="0">
                <a:solidFill>
                  <a:srgbClr val="E30513"/>
                </a:solidFill>
                <a:latin typeface="GothamRounded-Book"/>
                <a:cs typeface="GothamRounded-Book"/>
              </a:rPr>
              <a:t>related</a:t>
            </a:r>
            <a:r>
              <a:rPr sz="800" spc="-30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dirty="0">
                <a:solidFill>
                  <a:srgbClr val="E30513"/>
                </a:solidFill>
                <a:latin typeface="GothamRounded-Book"/>
                <a:cs typeface="GothamRounded-Book"/>
              </a:rPr>
              <a:t>to</a:t>
            </a:r>
            <a:r>
              <a:rPr sz="800" spc="-30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spc="-20" dirty="0">
                <a:solidFill>
                  <a:srgbClr val="E30513"/>
                </a:solidFill>
                <a:latin typeface="GothamRounded-Book"/>
                <a:cs typeface="GothamRounded-Book"/>
              </a:rPr>
              <a:t>excavation</a:t>
            </a:r>
            <a:r>
              <a:rPr sz="800" spc="-25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spc="-10" dirty="0">
                <a:solidFill>
                  <a:srgbClr val="E30513"/>
                </a:solidFill>
                <a:latin typeface="GothamRounded-Book"/>
                <a:cs typeface="GothamRounded-Book"/>
              </a:rPr>
              <a:t>work</a:t>
            </a:r>
            <a:r>
              <a:rPr sz="800" spc="-30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spc="-10" dirty="0">
                <a:solidFill>
                  <a:srgbClr val="E30513"/>
                </a:solidFill>
                <a:latin typeface="GothamRounded-Book"/>
                <a:cs typeface="GothamRounded-Book"/>
              </a:rPr>
              <a:t>occurred</a:t>
            </a:r>
            <a:r>
              <a:rPr sz="800" spc="-25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spc="-10" dirty="0">
                <a:solidFill>
                  <a:srgbClr val="E30513"/>
                </a:solidFill>
                <a:latin typeface="GothamRounded-Book"/>
                <a:cs typeface="GothamRounded-Book"/>
              </a:rPr>
              <a:t>within </a:t>
            </a:r>
            <a:r>
              <a:rPr sz="800" dirty="0">
                <a:solidFill>
                  <a:srgbClr val="E30513"/>
                </a:solidFill>
                <a:latin typeface="GothamRounded-Book"/>
                <a:cs typeface="GothamRounded-Book"/>
              </a:rPr>
              <a:t>the</a:t>
            </a:r>
            <a:r>
              <a:rPr sz="800" spc="-40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spc="-10" dirty="0">
                <a:solidFill>
                  <a:srgbClr val="E30513"/>
                </a:solidFill>
                <a:latin typeface="GothamRounded-Book"/>
                <a:cs typeface="GothamRounded-Book"/>
              </a:rPr>
              <a:t>Company</a:t>
            </a:r>
            <a:r>
              <a:rPr sz="800" spc="-35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dirty="0">
                <a:solidFill>
                  <a:srgbClr val="E30513"/>
                </a:solidFill>
                <a:latin typeface="GothamRounded-Book"/>
                <a:cs typeface="GothamRounded-Book"/>
              </a:rPr>
              <a:t>in</a:t>
            </a:r>
            <a:r>
              <a:rPr sz="800" spc="-35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dirty="0">
                <a:solidFill>
                  <a:srgbClr val="E30513"/>
                </a:solidFill>
                <a:latin typeface="GothamRounded-Book"/>
                <a:cs typeface="GothamRounded-Book"/>
              </a:rPr>
              <a:t>the</a:t>
            </a:r>
            <a:r>
              <a:rPr sz="800" spc="-40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dirty="0">
                <a:solidFill>
                  <a:srgbClr val="E30513"/>
                </a:solidFill>
                <a:latin typeface="GothamRounded-Book"/>
                <a:cs typeface="GothamRounded-Book"/>
              </a:rPr>
              <a:t>last</a:t>
            </a:r>
            <a:r>
              <a:rPr sz="800" spc="-35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dirty="0">
                <a:solidFill>
                  <a:srgbClr val="E30513"/>
                </a:solidFill>
                <a:latin typeface="GothamRounded-Book"/>
                <a:cs typeface="GothamRounded-Book"/>
              </a:rPr>
              <a:t>5</a:t>
            </a:r>
            <a:r>
              <a:rPr sz="800" spc="-35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spc="-10" dirty="0">
                <a:solidFill>
                  <a:srgbClr val="E30513"/>
                </a:solidFill>
                <a:latin typeface="GothamRounded-Book"/>
                <a:cs typeface="GothamRounded-Book"/>
              </a:rPr>
              <a:t>years.</a:t>
            </a:r>
            <a:endParaRPr sz="800">
              <a:latin typeface="GothamRounded-Book"/>
              <a:cs typeface="GothamRounded-Book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765285" y="192351"/>
            <a:ext cx="107314" cy="353060"/>
          </a:xfrm>
          <a:prstGeom prst="rect">
            <a:avLst/>
          </a:prstGeom>
        </p:spPr>
        <p:txBody>
          <a:bodyPr vert="vert270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550" dirty="0">
                <a:solidFill>
                  <a:srgbClr val="34484B"/>
                </a:solidFill>
                <a:latin typeface="Roboto"/>
                <a:cs typeface="Roboto"/>
              </a:rPr>
              <a:t>June </a:t>
            </a:r>
            <a:r>
              <a:rPr sz="550" spc="-20" dirty="0">
                <a:solidFill>
                  <a:srgbClr val="34484B"/>
                </a:solidFill>
                <a:latin typeface="Roboto"/>
                <a:cs typeface="Roboto"/>
              </a:rPr>
              <a:t>2022</a:t>
            </a:r>
            <a:endParaRPr sz="550">
              <a:latin typeface="Roboto"/>
              <a:cs typeface="Roboto"/>
            </a:endParaRPr>
          </a:p>
        </p:txBody>
      </p:sp>
      <p:sp>
        <p:nvSpPr>
          <p:cNvPr id="42" name="object 2">
            <a:extLst>
              <a:ext uri="{FF2B5EF4-FFF2-40B4-BE49-F238E27FC236}">
                <a16:creationId xmlns:a16="http://schemas.microsoft.com/office/drawing/2014/main" id="{3E9CBE98-CD3A-BA4E-8796-79577F9FBDD4}"/>
              </a:ext>
            </a:extLst>
          </p:cNvPr>
          <p:cNvSpPr/>
          <p:nvPr/>
        </p:nvSpPr>
        <p:spPr>
          <a:xfrm>
            <a:off x="3177" y="3171"/>
            <a:ext cx="4025900" cy="5753735"/>
          </a:xfrm>
          <a:custGeom>
            <a:avLst/>
            <a:gdLst/>
            <a:ahLst/>
            <a:cxnLst/>
            <a:rect l="l" t="t" r="r" b="b"/>
            <a:pathLst>
              <a:path w="4025900" h="5753735">
                <a:moveTo>
                  <a:pt x="287997" y="0"/>
                </a:moveTo>
                <a:lnTo>
                  <a:pt x="241283" y="3769"/>
                </a:lnTo>
                <a:lnTo>
                  <a:pt x="196969" y="14682"/>
                </a:lnTo>
                <a:lnTo>
                  <a:pt x="155647" y="32146"/>
                </a:lnTo>
                <a:lnTo>
                  <a:pt x="117910" y="55567"/>
                </a:lnTo>
                <a:lnTo>
                  <a:pt x="84353" y="84353"/>
                </a:lnTo>
                <a:lnTo>
                  <a:pt x="55567" y="117910"/>
                </a:lnTo>
                <a:lnTo>
                  <a:pt x="32146" y="155647"/>
                </a:lnTo>
                <a:lnTo>
                  <a:pt x="14682" y="196969"/>
                </a:lnTo>
                <a:lnTo>
                  <a:pt x="3769" y="241283"/>
                </a:lnTo>
                <a:lnTo>
                  <a:pt x="0" y="287997"/>
                </a:lnTo>
                <a:lnTo>
                  <a:pt x="0" y="5465648"/>
                </a:lnTo>
                <a:lnTo>
                  <a:pt x="3769" y="5512362"/>
                </a:lnTo>
                <a:lnTo>
                  <a:pt x="14682" y="5556677"/>
                </a:lnTo>
                <a:lnTo>
                  <a:pt x="32146" y="5597998"/>
                </a:lnTo>
                <a:lnTo>
                  <a:pt x="55567" y="5635735"/>
                </a:lnTo>
                <a:lnTo>
                  <a:pt x="84353" y="5669292"/>
                </a:lnTo>
                <a:lnTo>
                  <a:pt x="117910" y="5698078"/>
                </a:lnTo>
                <a:lnTo>
                  <a:pt x="155647" y="5721499"/>
                </a:lnTo>
                <a:lnTo>
                  <a:pt x="196969" y="5738963"/>
                </a:lnTo>
                <a:lnTo>
                  <a:pt x="241283" y="5749876"/>
                </a:lnTo>
                <a:lnTo>
                  <a:pt x="287997" y="5753646"/>
                </a:lnTo>
                <a:lnTo>
                  <a:pt x="3737648" y="5753646"/>
                </a:lnTo>
                <a:lnTo>
                  <a:pt x="3784362" y="5749876"/>
                </a:lnTo>
                <a:lnTo>
                  <a:pt x="3828676" y="5738963"/>
                </a:lnTo>
                <a:lnTo>
                  <a:pt x="3869998" y="5721499"/>
                </a:lnTo>
                <a:lnTo>
                  <a:pt x="3907735" y="5698078"/>
                </a:lnTo>
                <a:lnTo>
                  <a:pt x="3941292" y="5669292"/>
                </a:lnTo>
                <a:lnTo>
                  <a:pt x="3970078" y="5635735"/>
                </a:lnTo>
                <a:lnTo>
                  <a:pt x="3993499" y="5597998"/>
                </a:lnTo>
                <a:lnTo>
                  <a:pt x="4010963" y="5556677"/>
                </a:lnTo>
                <a:lnTo>
                  <a:pt x="4021876" y="5512362"/>
                </a:lnTo>
                <a:lnTo>
                  <a:pt x="4025646" y="5465648"/>
                </a:lnTo>
                <a:lnTo>
                  <a:pt x="4025646" y="287997"/>
                </a:lnTo>
                <a:lnTo>
                  <a:pt x="4021876" y="241283"/>
                </a:lnTo>
                <a:lnTo>
                  <a:pt x="4010963" y="196969"/>
                </a:lnTo>
                <a:lnTo>
                  <a:pt x="3993499" y="155647"/>
                </a:lnTo>
                <a:lnTo>
                  <a:pt x="3970078" y="117910"/>
                </a:lnTo>
                <a:lnTo>
                  <a:pt x="3941292" y="84353"/>
                </a:lnTo>
                <a:lnTo>
                  <a:pt x="3907735" y="55567"/>
                </a:lnTo>
                <a:lnTo>
                  <a:pt x="3869998" y="32146"/>
                </a:lnTo>
                <a:lnTo>
                  <a:pt x="3828676" y="14682"/>
                </a:lnTo>
                <a:lnTo>
                  <a:pt x="3784362" y="3769"/>
                </a:lnTo>
                <a:lnTo>
                  <a:pt x="3737648" y="0"/>
                </a:lnTo>
                <a:lnTo>
                  <a:pt x="287997" y="0"/>
                </a:lnTo>
                <a:close/>
              </a:path>
            </a:pathLst>
          </a:custGeom>
          <a:ln w="12700">
            <a:solidFill>
              <a:srgbClr val="009E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4" name="Image 43">
            <a:extLst>
              <a:ext uri="{FF2B5EF4-FFF2-40B4-BE49-F238E27FC236}">
                <a16:creationId xmlns:a16="http://schemas.microsoft.com/office/drawing/2014/main" id="{23606E5F-62B6-6B45-A2DC-8918BAEFB9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459" y="1303451"/>
            <a:ext cx="3514692" cy="3470109"/>
          </a:xfrm>
          <a:prstGeom prst="rect">
            <a:avLst/>
          </a:prstGeom>
        </p:spPr>
      </p:pic>
      <p:pic>
        <p:nvPicPr>
          <p:cNvPr id="45" name="Image 44">
            <a:extLst>
              <a:ext uri="{FF2B5EF4-FFF2-40B4-BE49-F238E27FC236}">
                <a16:creationId xmlns:a16="http://schemas.microsoft.com/office/drawing/2014/main" id="{D144246C-FD82-A942-A0EB-522E1323E8F5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459" y="4683300"/>
            <a:ext cx="1048412" cy="813836"/>
          </a:xfrm>
          <a:prstGeom prst="rect">
            <a:avLst/>
          </a:prstGeom>
        </p:spPr>
      </p:pic>
      <p:pic>
        <p:nvPicPr>
          <p:cNvPr id="46" name="Image 45">
            <a:extLst>
              <a:ext uri="{FF2B5EF4-FFF2-40B4-BE49-F238E27FC236}">
                <a16:creationId xmlns:a16="http://schemas.microsoft.com/office/drawing/2014/main" id="{32844F0E-D7F2-CF46-93EC-57B0BEFFAC1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2120" y="4985171"/>
            <a:ext cx="433984" cy="433984"/>
          </a:xfrm>
          <a:prstGeom prst="rect">
            <a:avLst/>
          </a:prstGeom>
        </p:spPr>
      </p:pic>
      <p:sp>
        <p:nvSpPr>
          <p:cNvPr id="49" name="object 4">
            <a:extLst>
              <a:ext uri="{FF2B5EF4-FFF2-40B4-BE49-F238E27FC236}">
                <a16:creationId xmlns:a16="http://schemas.microsoft.com/office/drawing/2014/main" id="{CAE2D798-0876-D843-9D23-049718EB47F5}"/>
              </a:ext>
            </a:extLst>
          </p:cNvPr>
          <p:cNvSpPr txBox="1"/>
          <p:nvPr/>
        </p:nvSpPr>
        <p:spPr>
          <a:xfrm>
            <a:off x="492262" y="1468855"/>
            <a:ext cx="86995" cy="1993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50" spc="-5" dirty="0">
                <a:solidFill>
                  <a:srgbClr val="FFFFFF"/>
                </a:solidFill>
                <a:latin typeface="Gotham Rounded"/>
                <a:cs typeface="Gotham Rounded"/>
              </a:rPr>
              <a:t>1</a:t>
            </a:r>
            <a:endParaRPr sz="1150">
              <a:latin typeface="Gotham Rounded"/>
              <a:cs typeface="Gotham Rounded"/>
            </a:endParaRPr>
          </a:p>
        </p:txBody>
      </p:sp>
      <p:sp>
        <p:nvSpPr>
          <p:cNvPr id="50" name="object 20">
            <a:extLst>
              <a:ext uri="{FF2B5EF4-FFF2-40B4-BE49-F238E27FC236}">
                <a16:creationId xmlns:a16="http://schemas.microsoft.com/office/drawing/2014/main" id="{7F29C0F1-86BD-6B4E-ADBD-88F62D87D674}"/>
              </a:ext>
            </a:extLst>
          </p:cNvPr>
          <p:cNvSpPr txBox="1"/>
          <p:nvPr/>
        </p:nvSpPr>
        <p:spPr>
          <a:xfrm>
            <a:off x="991975" y="3555163"/>
            <a:ext cx="186055" cy="1009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500" dirty="0">
                <a:latin typeface="HelveticaNeueLTStd-Roman"/>
                <a:cs typeface="HelveticaNeueLTStd-Roman"/>
              </a:rPr>
              <a:t>&gt;</a:t>
            </a:r>
            <a:r>
              <a:rPr sz="500" spc="-15" dirty="0">
                <a:latin typeface="HelveticaNeueLTStd-Roman"/>
                <a:cs typeface="HelveticaNeueLTStd-Roman"/>
              </a:rPr>
              <a:t> </a:t>
            </a:r>
            <a:r>
              <a:rPr sz="500" dirty="0">
                <a:latin typeface="HelveticaNeueLTStd-Roman"/>
                <a:cs typeface="HelveticaNeueLTStd-Roman"/>
              </a:rPr>
              <a:t>1</a:t>
            </a:r>
            <a:r>
              <a:rPr sz="500" spc="-10" dirty="0">
                <a:latin typeface="HelveticaNeueLTStd-Roman"/>
                <a:cs typeface="HelveticaNeueLTStd-Roman"/>
              </a:rPr>
              <a:t> </a:t>
            </a:r>
            <a:r>
              <a:rPr sz="500" spc="-50" dirty="0">
                <a:latin typeface="HelveticaNeueLTStd-Roman"/>
                <a:cs typeface="HelveticaNeueLTStd-Roman"/>
              </a:rPr>
              <a:t>m</a:t>
            </a:r>
            <a:endParaRPr sz="500">
              <a:latin typeface="HelveticaNeueLTStd-Roman"/>
              <a:cs typeface="HelveticaNeueLTStd-Roman"/>
            </a:endParaRPr>
          </a:p>
        </p:txBody>
      </p:sp>
      <p:sp>
        <p:nvSpPr>
          <p:cNvPr id="51" name="object 21">
            <a:extLst>
              <a:ext uri="{FF2B5EF4-FFF2-40B4-BE49-F238E27FC236}">
                <a16:creationId xmlns:a16="http://schemas.microsoft.com/office/drawing/2014/main" id="{AE761399-DFDC-D441-8577-E8CA6CF21D38}"/>
              </a:ext>
            </a:extLst>
          </p:cNvPr>
          <p:cNvSpPr txBox="1"/>
          <p:nvPr/>
        </p:nvSpPr>
        <p:spPr>
          <a:xfrm>
            <a:off x="3014174" y="2187486"/>
            <a:ext cx="113030" cy="774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50" spc="-25" dirty="0">
                <a:latin typeface="HelveticaNeueLTStd-Roman"/>
                <a:cs typeface="HelveticaNeueLTStd-Roman"/>
              </a:rPr>
              <a:t>&gt;1m</a:t>
            </a:r>
            <a:endParaRPr sz="350">
              <a:latin typeface="HelveticaNeueLTStd-Roman"/>
              <a:cs typeface="HelveticaNeueLTStd-Roman"/>
            </a:endParaRPr>
          </a:p>
        </p:txBody>
      </p:sp>
      <p:sp>
        <p:nvSpPr>
          <p:cNvPr id="52" name="object 22">
            <a:extLst>
              <a:ext uri="{FF2B5EF4-FFF2-40B4-BE49-F238E27FC236}">
                <a16:creationId xmlns:a16="http://schemas.microsoft.com/office/drawing/2014/main" id="{1F17E73E-B8E4-F942-84E6-9DE0426A34E6}"/>
              </a:ext>
            </a:extLst>
          </p:cNvPr>
          <p:cNvSpPr txBox="1"/>
          <p:nvPr/>
        </p:nvSpPr>
        <p:spPr>
          <a:xfrm>
            <a:off x="3588929" y="3113138"/>
            <a:ext cx="185420" cy="1993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50" spc="-25" dirty="0">
                <a:solidFill>
                  <a:srgbClr val="FFFFFF"/>
                </a:solidFill>
                <a:latin typeface="Gotham Rounded"/>
                <a:cs typeface="Gotham Rounded"/>
              </a:rPr>
              <a:t>13</a:t>
            </a:r>
            <a:endParaRPr sz="1150">
              <a:latin typeface="Gotham Rounded"/>
              <a:cs typeface="Gotham Rounded"/>
            </a:endParaRPr>
          </a:p>
        </p:txBody>
      </p:sp>
      <p:sp>
        <p:nvSpPr>
          <p:cNvPr id="53" name="object 23">
            <a:extLst>
              <a:ext uri="{FF2B5EF4-FFF2-40B4-BE49-F238E27FC236}">
                <a16:creationId xmlns:a16="http://schemas.microsoft.com/office/drawing/2014/main" id="{723305F6-0530-5748-90D6-661DCB586A50}"/>
              </a:ext>
            </a:extLst>
          </p:cNvPr>
          <p:cNvSpPr txBox="1"/>
          <p:nvPr/>
        </p:nvSpPr>
        <p:spPr>
          <a:xfrm>
            <a:off x="3417224" y="2656591"/>
            <a:ext cx="125730" cy="1993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50" spc="-10" dirty="0">
                <a:solidFill>
                  <a:srgbClr val="FFFFFF"/>
                </a:solidFill>
                <a:latin typeface="Gotham Rounded"/>
                <a:cs typeface="Gotham Rounded"/>
              </a:rPr>
              <a:t>4</a:t>
            </a:r>
            <a:endParaRPr sz="1150">
              <a:latin typeface="Gotham Rounded"/>
              <a:cs typeface="Gotham Rounded"/>
            </a:endParaRPr>
          </a:p>
        </p:txBody>
      </p:sp>
      <p:sp>
        <p:nvSpPr>
          <p:cNvPr id="54" name="object 24">
            <a:extLst>
              <a:ext uri="{FF2B5EF4-FFF2-40B4-BE49-F238E27FC236}">
                <a16:creationId xmlns:a16="http://schemas.microsoft.com/office/drawing/2014/main" id="{C137D7DB-C647-4841-A016-4E3BD2C4255E}"/>
              </a:ext>
            </a:extLst>
          </p:cNvPr>
          <p:cNvSpPr txBox="1"/>
          <p:nvPr/>
        </p:nvSpPr>
        <p:spPr>
          <a:xfrm>
            <a:off x="1971837" y="2530750"/>
            <a:ext cx="201295" cy="1993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50" spc="-25" dirty="0">
                <a:solidFill>
                  <a:srgbClr val="FFFFFF"/>
                </a:solidFill>
                <a:latin typeface="Gotham Rounded"/>
                <a:cs typeface="Gotham Rounded"/>
              </a:rPr>
              <a:t>10</a:t>
            </a:r>
            <a:endParaRPr sz="1150">
              <a:latin typeface="Gotham Rounded"/>
              <a:cs typeface="Gotham Rounded"/>
            </a:endParaRPr>
          </a:p>
        </p:txBody>
      </p:sp>
      <p:sp>
        <p:nvSpPr>
          <p:cNvPr id="55" name="object 25">
            <a:extLst>
              <a:ext uri="{FF2B5EF4-FFF2-40B4-BE49-F238E27FC236}">
                <a16:creationId xmlns:a16="http://schemas.microsoft.com/office/drawing/2014/main" id="{883FD893-810C-8D44-BA8E-B666D8CCA283}"/>
              </a:ext>
            </a:extLst>
          </p:cNvPr>
          <p:cNvSpPr txBox="1"/>
          <p:nvPr/>
        </p:nvSpPr>
        <p:spPr>
          <a:xfrm>
            <a:off x="1954494" y="3113138"/>
            <a:ext cx="116839" cy="1993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50" spc="-10" dirty="0">
                <a:solidFill>
                  <a:srgbClr val="FFFFFF"/>
                </a:solidFill>
                <a:latin typeface="Gotham Rounded"/>
                <a:cs typeface="Gotham Rounded"/>
              </a:rPr>
              <a:t>5</a:t>
            </a:r>
            <a:endParaRPr sz="1150">
              <a:latin typeface="Gotham Rounded"/>
              <a:cs typeface="Gotham Rounded"/>
            </a:endParaRPr>
          </a:p>
        </p:txBody>
      </p:sp>
      <p:sp>
        <p:nvSpPr>
          <p:cNvPr id="56" name="object 26">
            <a:extLst>
              <a:ext uri="{FF2B5EF4-FFF2-40B4-BE49-F238E27FC236}">
                <a16:creationId xmlns:a16="http://schemas.microsoft.com/office/drawing/2014/main" id="{AB3179D4-DE34-7941-9B3E-37BA2C184BF5}"/>
              </a:ext>
            </a:extLst>
          </p:cNvPr>
          <p:cNvSpPr txBox="1"/>
          <p:nvPr/>
        </p:nvSpPr>
        <p:spPr>
          <a:xfrm>
            <a:off x="466881" y="3271493"/>
            <a:ext cx="121285" cy="1993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50" spc="-10" dirty="0">
                <a:solidFill>
                  <a:srgbClr val="FFFFFF"/>
                </a:solidFill>
                <a:latin typeface="Gotham Rounded"/>
                <a:cs typeface="Gotham Rounded"/>
              </a:rPr>
              <a:t>6</a:t>
            </a:r>
            <a:endParaRPr sz="1150">
              <a:latin typeface="Gotham Rounded"/>
              <a:cs typeface="Gotham Rounded"/>
            </a:endParaRPr>
          </a:p>
        </p:txBody>
      </p:sp>
      <p:sp>
        <p:nvSpPr>
          <p:cNvPr id="57" name="object 27">
            <a:extLst>
              <a:ext uri="{FF2B5EF4-FFF2-40B4-BE49-F238E27FC236}">
                <a16:creationId xmlns:a16="http://schemas.microsoft.com/office/drawing/2014/main" id="{06324924-9033-A04E-9151-187190BEA880}"/>
              </a:ext>
            </a:extLst>
          </p:cNvPr>
          <p:cNvSpPr txBox="1"/>
          <p:nvPr/>
        </p:nvSpPr>
        <p:spPr>
          <a:xfrm>
            <a:off x="2398797" y="3722524"/>
            <a:ext cx="116839" cy="1993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50" spc="-10" dirty="0">
                <a:solidFill>
                  <a:srgbClr val="FFFFFF"/>
                </a:solidFill>
                <a:latin typeface="Gotham Rounded"/>
                <a:cs typeface="Gotham Rounded"/>
              </a:rPr>
              <a:t>8</a:t>
            </a:r>
            <a:endParaRPr sz="1150">
              <a:latin typeface="Gotham Rounded"/>
              <a:cs typeface="Gotham Rounded"/>
            </a:endParaRPr>
          </a:p>
        </p:txBody>
      </p:sp>
      <p:sp>
        <p:nvSpPr>
          <p:cNvPr id="58" name="object 28">
            <a:extLst>
              <a:ext uri="{FF2B5EF4-FFF2-40B4-BE49-F238E27FC236}">
                <a16:creationId xmlns:a16="http://schemas.microsoft.com/office/drawing/2014/main" id="{E25F8EAF-5D19-D043-89A5-D79934A33BBA}"/>
              </a:ext>
            </a:extLst>
          </p:cNvPr>
          <p:cNvSpPr txBox="1"/>
          <p:nvPr/>
        </p:nvSpPr>
        <p:spPr>
          <a:xfrm>
            <a:off x="1318797" y="2990738"/>
            <a:ext cx="116839" cy="1993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50" spc="-10" dirty="0">
                <a:solidFill>
                  <a:srgbClr val="FFFFFF"/>
                </a:solidFill>
                <a:latin typeface="Gotham Rounded"/>
                <a:cs typeface="Gotham Rounded"/>
              </a:rPr>
              <a:t>8</a:t>
            </a:r>
            <a:endParaRPr sz="1150">
              <a:latin typeface="Gotham Rounded"/>
              <a:cs typeface="Gotham Rounded"/>
            </a:endParaRPr>
          </a:p>
        </p:txBody>
      </p:sp>
      <p:sp>
        <p:nvSpPr>
          <p:cNvPr id="59" name="object 29">
            <a:extLst>
              <a:ext uri="{FF2B5EF4-FFF2-40B4-BE49-F238E27FC236}">
                <a16:creationId xmlns:a16="http://schemas.microsoft.com/office/drawing/2014/main" id="{82E51BD6-A081-6B44-93EE-A3BE6C921012}"/>
              </a:ext>
            </a:extLst>
          </p:cNvPr>
          <p:cNvSpPr txBox="1"/>
          <p:nvPr/>
        </p:nvSpPr>
        <p:spPr>
          <a:xfrm>
            <a:off x="2055333" y="3695525"/>
            <a:ext cx="156845" cy="1993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50" spc="-25" dirty="0">
                <a:solidFill>
                  <a:srgbClr val="FFFFFF"/>
                </a:solidFill>
                <a:latin typeface="Gotham Rounded"/>
                <a:cs typeface="Gotham Rounded"/>
              </a:rPr>
              <a:t>11</a:t>
            </a:r>
            <a:endParaRPr sz="1150">
              <a:latin typeface="Gotham Rounded"/>
              <a:cs typeface="Gotham Rounded"/>
            </a:endParaRPr>
          </a:p>
        </p:txBody>
      </p:sp>
      <p:sp>
        <p:nvSpPr>
          <p:cNvPr id="60" name="object 30">
            <a:extLst>
              <a:ext uri="{FF2B5EF4-FFF2-40B4-BE49-F238E27FC236}">
                <a16:creationId xmlns:a16="http://schemas.microsoft.com/office/drawing/2014/main" id="{EE0CD659-5E4E-B445-B774-BC0A33CEFD36}"/>
              </a:ext>
            </a:extLst>
          </p:cNvPr>
          <p:cNvSpPr txBox="1"/>
          <p:nvPr/>
        </p:nvSpPr>
        <p:spPr>
          <a:xfrm>
            <a:off x="2886843" y="1703693"/>
            <a:ext cx="116205" cy="1993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50" spc="-10" dirty="0">
                <a:solidFill>
                  <a:srgbClr val="FFFFFF"/>
                </a:solidFill>
                <a:latin typeface="Gotham Rounded"/>
                <a:cs typeface="Gotham Rounded"/>
              </a:rPr>
              <a:t>2</a:t>
            </a:r>
            <a:endParaRPr sz="1150">
              <a:latin typeface="Gotham Rounded"/>
              <a:cs typeface="Gotham Rounded"/>
            </a:endParaRPr>
          </a:p>
        </p:txBody>
      </p:sp>
      <p:sp>
        <p:nvSpPr>
          <p:cNvPr id="61" name="object 31">
            <a:extLst>
              <a:ext uri="{FF2B5EF4-FFF2-40B4-BE49-F238E27FC236}">
                <a16:creationId xmlns:a16="http://schemas.microsoft.com/office/drawing/2014/main" id="{6ED1D53A-AB24-A94C-8683-7514555D0F01}"/>
              </a:ext>
            </a:extLst>
          </p:cNvPr>
          <p:cNvSpPr txBox="1"/>
          <p:nvPr/>
        </p:nvSpPr>
        <p:spPr>
          <a:xfrm>
            <a:off x="3292249" y="2199012"/>
            <a:ext cx="115570" cy="1993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50" spc="-10" dirty="0">
                <a:solidFill>
                  <a:srgbClr val="FFFFFF"/>
                </a:solidFill>
                <a:latin typeface="Gotham Rounded"/>
                <a:cs typeface="Gotham Rounded"/>
              </a:rPr>
              <a:t>3</a:t>
            </a:r>
            <a:endParaRPr sz="1150">
              <a:latin typeface="Gotham Rounded"/>
              <a:cs typeface="Gotham Rounded"/>
            </a:endParaRPr>
          </a:p>
        </p:txBody>
      </p:sp>
      <p:sp>
        <p:nvSpPr>
          <p:cNvPr id="62" name="object 32">
            <a:extLst>
              <a:ext uri="{FF2B5EF4-FFF2-40B4-BE49-F238E27FC236}">
                <a16:creationId xmlns:a16="http://schemas.microsoft.com/office/drawing/2014/main" id="{1EEF1F56-CFE6-1B48-8AE7-2EC3B5A33286}"/>
              </a:ext>
            </a:extLst>
          </p:cNvPr>
          <p:cNvSpPr txBox="1"/>
          <p:nvPr/>
        </p:nvSpPr>
        <p:spPr>
          <a:xfrm>
            <a:off x="2163649" y="1361693"/>
            <a:ext cx="115570" cy="1993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50" spc="-10" dirty="0">
                <a:solidFill>
                  <a:srgbClr val="FFFFFF"/>
                </a:solidFill>
                <a:latin typeface="Gotham Rounded"/>
                <a:cs typeface="Gotham Rounded"/>
              </a:rPr>
              <a:t>3</a:t>
            </a:r>
            <a:endParaRPr sz="1150">
              <a:latin typeface="Gotham Rounded"/>
              <a:cs typeface="Gotham Rounded"/>
            </a:endParaRPr>
          </a:p>
        </p:txBody>
      </p:sp>
      <p:sp>
        <p:nvSpPr>
          <p:cNvPr id="63" name="object 33">
            <a:extLst>
              <a:ext uri="{FF2B5EF4-FFF2-40B4-BE49-F238E27FC236}">
                <a16:creationId xmlns:a16="http://schemas.microsoft.com/office/drawing/2014/main" id="{1EF2563C-3A23-5B4F-94BD-541A0DF76904}"/>
              </a:ext>
            </a:extLst>
          </p:cNvPr>
          <p:cNvSpPr txBox="1"/>
          <p:nvPr/>
        </p:nvSpPr>
        <p:spPr>
          <a:xfrm>
            <a:off x="3401729" y="1731011"/>
            <a:ext cx="185420" cy="1993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50" spc="-25" dirty="0">
                <a:solidFill>
                  <a:srgbClr val="FFFFFF"/>
                </a:solidFill>
                <a:latin typeface="Gotham Rounded"/>
                <a:cs typeface="Gotham Rounded"/>
              </a:rPr>
              <a:t>13</a:t>
            </a:r>
            <a:endParaRPr sz="1150">
              <a:latin typeface="Gotham Rounded"/>
              <a:cs typeface="Gotham Rounded"/>
            </a:endParaRPr>
          </a:p>
        </p:txBody>
      </p:sp>
      <p:sp>
        <p:nvSpPr>
          <p:cNvPr id="64" name="object 34">
            <a:extLst>
              <a:ext uri="{FF2B5EF4-FFF2-40B4-BE49-F238E27FC236}">
                <a16:creationId xmlns:a16="http://schemas.microsoft.com/office/drawing/2014/main" id="{1DCAD32A-86EF-974C-8E72-69E19AE55F0D}"/>
              </a:ext>
            </a:extLst>
          </p:cNvPr>
          <p:cNvSpPr txBox="1"/>
          <p:nvPr/>
        </p:nvSpPr>
        <p:spPr>
          <a:xfrm>
            <a:off x="1795125" y="2145012"/>
            <a:ext cx="125730" cy="1993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50" spc="-10" dirty="0">
                <a:solidFill>
                  <a:srgbClr val="FFFFFF"/>
                </a:solidFill>
                <a:latin typeface="Gotham Rounded"/>
                <a:cs typeface="Gotham Rounded"/>
              </a:rPr>
              <a:t>4</a:t>
            </a:r>
            <a:endParaRPr sz="1150">
              <a:latin typeface="Gotham Rounded"/>
              <a:cs typeface="Gotham Rounded"/>
            </a:endParaRPr>
          </a:p>
        </p:txBody>
      </p:sp>
      <p:sp>
        <p:nvSpPr>
          <p:cNvPr id="65" name="object 35">
            <a:extLst>
              <a:ext uri="{FF2B5EF4-FFF2-40B4-BE49-F238E27FC236}">
                <a16:creationId xmlns:a16="http://schemas.microsoft.com/office/drawing/2014/main" id="{E2C53334-F7BD-9D4F-B574-CEFB4EE8D270}"/>
              </a:ext>
            </a:extLst>
          </p:cNvPr>
          <p:cNvSpPr txBox="1"/>
          <p:nvPr/>
        </p:nvSpPr>
        <p:spPr>
          <a:xfrm>
            <a:off x="1622480" y="4447283"/>
            <a:ext cx="121285" cy="1993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50" spc="-10" dirty="0">
                <a:solidFill>
                  <a:srgbClr val="FFFFFF"/>
                </a:solidFill>
                <a:latin typeface="Gotham Rounded"/>
                <a:cs typeface="Gotham Rounded"/>
              </a:rPr>
              <a:t>9</a:t>
            </a:r>
            <a:endParaRPr sz="1150">
              <a:latin typeface="Gotham Rounded"/>
              <a:cs typeface="Gotham Rounded"/>
            </a:endParaRPr>
          </a:p>
        </p:txBody>
      </p:sp>
      <p:sp>
        <p:nvSpPr>
          <p:cNvPr id="66" name="object 36">
            <a:extLst>
              <a:ext uri="{FF2B5EF4-FFF2-40B4-BE49-F238E27FC236}">
                <a16:creationId xmlns:a16="http://schemas.microsoft.com/office/drawing/2014/main" id="{7CE4EF91-8694-E040-945B-578135759E97}"/>
              </a:ext>
            </a:extLst>
          </p:cNvPr>
          <p:cNvSpPr txBox="1"/>
          <p:nvPr/>
        </p:nvSpPr>
        <p:spPr>
          <a:xfrm>
            <a:off x="2401074" y="4447283"/>
            <a:ext cx="156845" cy="1993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50" spc="-25" dirty="0">
                <a:solidFill>
                  <a:srgbClr val="FFFFFF"/>
                </a:solidFill>
                <a:latin typeface="Gotham Rounded"/>
                <a:cs typeface="Gotham Rounded"/>
              </a:rPr>
              <a:t>11</a:t>
            </a:r>
            <a:endParaRPr sz="1150">
              <a:latin typeface="Gotham Rounded"/>
              <a:cs typeface="Gotham Rounded"/>
            </a:endParaRPr>
          </a:p>
        </p:txBody>
      </p:sp>
      <p:sp>
        <p:nvSpPr>
          <p:cNvPr id="67" name="object 37">
            <a:extLst>
              <a:ext uri="{FF2B5EF4-FFF2-40B4-BE49-F238E27FC236}">
                <a16:creationId xmlns:a16="http://schemas.microsoft.com/office/drawing/2014/main" id="{901DE60F-FB45-2D42-B6C1-C39C84D3FFDF}"/>
              </a:ext>
            </a:extLst>
          </p:cNvPr>
          <p:cNvSpPr txBox="1"/>
          <p:nvPr/>
        </p:nvSpPr>
        <p:spPr>
          <a:xfrm>
            <a:off x="3178064" y="4447283"/>
            <a:ext cx="185420" cy="1993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50" spc="-25" dirty="0">
                <a:solidFill>
                  <a:srgbClr val="FFFFFF"/>
                </a:solidFill>
                <a:latin typeface="Gotham Rounded"/>
                <a:cs typeface="Gotham Rounded"/>
              </a:rPr>
              <a:t>12</a:t>
            </a:r>
            <a:endParaRPr sz="1150">
              <a:latin typeface="Gotham Rounded"/>
              <a:cs typeface="Gotham Rounded"/>
            </a:endParaRPr>
          </a:p>
        </p:txBody>
      </p:sp>
      <p:sp>
        <p:nvSpPr>
          <p:cNvPr id="68" name="object 38">
            <a:extLst>
              <a:ext uri="{FF2B5EF4-FFF2-40B4-BE49-F238E27FC236}">
                <a16:creationId xmlns:a16="http://schemas.microsoft.com/office/drawing/2014/main" id="{76A0632C-9580-4D42-92CC-64FCCC50045C}"/>
              </a:ext>
            </a:extLst>
          </p:cNvPr>
          <p:cNvSpPr txBox="1"/>
          <p:nvPr/>
        </p:nvSpPr>
        <p:spPr>
          <a:xfrm>
            <a:off x="776589" y="3825892"/>
            <a:ext cx="115570" cy="1993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50" spc="-10" dirty="0">
                <a:solidFill>
                  <a:srgbClr val="FFFFFF"/>
                </a:solidFill>
                <a:latin typeface="Gotham Rounded"/>
                <a:cs typeface="Gotham Rounded"/>
              </a:rPr>
              <a:t>7</a:t>
            </a:r>
            <a:endParaRPr sz="1150">
              <a:latin typeface="Gotham Rounded"/>
              <a:cs typeface="Gotham Rounded"/>
            </a:endParaRPr>
          </a:p>
        </p:txBody>
      </p:sp>
      <p:grpSp>
        <p:nvGrpSpPr>
          <p:cNvPr id="90" name="Groupe 89">
            <a:extLst>
              <a:ext uri="{FF2B5EF4-FFF2-40B4-BE49-F238E27FC236}">
                <a16:creationId xmlns:a16="http://schemas.microsoft.com/office/drawing/2014/main" id="{570EF4EB-B38E-3749-BF43-CA67E90C2811}"/>
              </a:ext>
            </a:extLst>
          </p:cNvPr>
          <p:cNvGrpSpPr/>
          <p:nvPr/>
        </p:nvGrpSpPr>
        <p:grpSpPr>
          <a:xfrm>
            <a:off x="388245" y="1472971"/>
            <a:ext cx="244805" cy="244805"/>
            <a:chOff x="959671" y="2044762"/>
            <a:chExt cx="244805" cy="244805"/>
          </a:xfrm>
        </p:grpSpPr>
        <p:sp>
          <p:nvSpPr>
            <p:cNvPr id="91" name="Ellipse 90">
              <a:extLst>
                <a:ext uri="{FF2B5EF4-FFF2-40B4-BE49-F238E27FC236}">
                  <a16:creationId xmlns:a16="http://schemas.microsoft.com/office/drawing/2014/main" id="{CB30C9E4-878A-7047-97A0-CFE2E332ADCF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" name="object 19">
              <a:extLst>
                <a:ext uri="{FF2B5EF4-FFF2-40B4-BE49-F238E27FC236}">
                  <a16:creationId xmlns:a16="http://schemas.microsoft.com/office/drawing/2014/main" id="{945E3142-5129-B144-A8AE-1CC9B2206F36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3" name="Groupe 92">
            <a:extLst>
              <a:ext uri="{FF2B5EF4-FFF2-40B4-BE49-F238E27FC236}">
                <a16:creationId xmlns:a16="http://schemas.microsoft.com/office/drawing/2014/main" id="{DEA4C877-E4C2-2746-9EEE-7B0B5D0019E6}"/>
              </a:ext>
            </a:extLst>
          </p:cNvPr>
          <p:cNvGrpSpPr/>
          <p:nvPr/>
        </p:nvGrpSpPr>
        <p:grpSpPr>
          <a:xfrm>
            <a:off x="2135198" y="1365523"/>
            <a:ext cx="244805" cy="244805"/>
            <a:chOff x="959671" y="2044762"/>
            <a:chExt cx="244805" cy="244805"/>
          </a:xfrm>
        </p:grpSpPr>
        <p:sp>
          <p:nvSpPr>
            <p:cNvPr id="94" name="Ellipse 93">
              <a:extLst>
                <a:ext uri="{FF2B5EF4-FFF2-40B4-BE49-F238E27FC236}">
                  <a16:creationId xmlns:a16="http://schemas.microsoft.com/office/drawing/2014/main" id="{C36AB406-8B21-7448-8122-50B1889E30A7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5" name="object 19">
              <a:extLst>
                <a:ext uri="{FF2B5EF4-FFF2-40B4-BE49-F238E27FC236}">
                  <a16:creationId xmlns:a16="http://schemas.microsoft.com/office/drawing/2014/main" id="{B52622FC-2737-AF4C-8BDB-F0885EC70C44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6" name="Groupe 95">
            <a:extLst>
              <a:ext uri="{FF2B5EF4-FFF2-40B4-BE49-F238E27FC236}">
                <a16:creationId xmlns:a16="http://schemas.microsoft.com/office/drawing/2014/main" id="{CAD66174-2BA3-7D4A-AF6C-D5A8EBD63E39}"/>
              </a:ext>
            </a:extLst>
          </p:cNvPr>
          <p:cNvGrpSpPr/>
          <p:nvPr/>
        </p:nvGrpSpPr>
        <p:grpSpPr>
          <a:xfrm>
            <a:off x="2816512" y="1689796"/>
            <a:ext cx="244805" cy="244805"/>
            <a:chOff x="959671" y="2044762"/>
            <a:chExt cx="244805" cy="244805"/>
          </a:xfrm>
        </p:grpSpPr>
        <p:sp>
          <p:nvSpPr>
            <p:cNvPr id="97" name="Ellipse 96">
              <a:extLst>
                <a:ext uri="{FF2B5EF4-FFF2-40B4-BE49-F238E27FC236}">
                  <a16:creationId xmlns:a16="http://schemas.microsoft.com/office/drawing/2014/main" id="{B8FB1AAF-B215-AC49-A9C2-FBD17A121D35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8" name="object 19">
              <a:extLst>
                <a:ext uri="{FF2B5EF4-FFF2-40B4-BE49-F238E27FC236}">
                  <a16:creationId xmlns:a16="http://schemas.microsoft.com/office/drawing/2014/main" id="{294B161E-D5DC-1544-BE3B-F68624694D16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9" name="Groupe 98">
            <a:extLst>
              <a:ext uri="{FF2B5EF4-FFF2-40B4-BE49-F238E27FC236}">
                <a16:creationId xmlns:a16="http://schemas.microsoft.com/office/drawing/2014/main" id="{6ACCC05C-CA3F-DE49-B3F5-2EDD482AB093}"/>
              </a:ext>
            </a:extLst>
          </p:cNvPr>
          <p:cNvGrpSpPr/>
          <p:nvPr/>
        </p:nvGrpSpPr>
        <p:grpSpPr>
          <a:xfrm>
            <a:off x="3195926" y="2158010"/>
            <a:ext cx="244805" cy="244805"/>
            <a:chOff x="959671" y="2044762"/>
            <a:chExt cx="244805" cy="244805"/>
          </a:xfrm>
        </p:grpSpPr>
        <p:sp>
          <p:nvSpPr>
            <p:cNvPr id="100" name="Ellipse 99">
              <a:extLst>
                <a:ext uri="{FF2B5EF4-FFF2-40B4-BE49-F238E27FC236}">
                  <a16:creationId xmlns:a16="http://schemas.microsoft.com/office/drawing/2014/main" id="{C0346C2A-689A-634B-979F-287D24C96793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1" name="object 19">
              <a:extLst>
                <a:ext uri="{FF2B5EF4-FFF2-40B4-BE49-F238E27FC236}">
                  <a16:creationId xmlns:a16="http://schemas.microsoft.com/office/drawing/2014/main" id="{2F0CEBC6-45B6-A141-839E-49E714CD0A03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2" name="Groupe 101">
            <a:extLst>
              <a:ext uri="{FF2B5EF4-FFF2-40B4-BE49-F238E27FC236}">
                <a16:creationId xmlns:a16="http://schemas.microsoft.com/office/drawing/2014/main" id="{1C0257C1-47E5-7F43-A876-DCC1231C7B7B}"/>
              </a:ext>
            </a:extLst>
          </p:cNvPr>
          <p:cNvGrpSpPr/>
          <p:nvPr/>
        </p:nvGrpSpPr>
        <p:grpSpPr>
          <a:xfrm>
            <a:off x="1727032" y="2154093"/>
            <a:ext cx="244805" cy="244805"/>
            <a:chOff x="959671" y="2044762"/>
            <a:chExt cx="244805" cy="244805"/>
          </a:xfrm>
        </p:grpSpPr>
        <p:sp>
          <p:nvSpPr>
            <p:cNvPr id="103" name="Ellipse 102">
              <a:extLst>
                <a:ext uri="{FF2B5EF4-FFF2-40B4-BE49-F238E27FC236}">
                  <a16:creationId xmlns:a16="http://schemas.microsoft.com/office/drawing/2014/main" id="{59E8DCEE-FE22-C64B-9CB2-8ED472B6D923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4" name="object 19">
              <a:extLst>
                <a:ext uri="{FF2B5EF4-FFF2-40B4-BE49-F238E27FC236}">
                  <a16:creationId xmlns:a16="http://schemas.microsoft.com/office/drawing/2014/main" id="{54459697-C30A-9848-B10A-982232A8598E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5" name="Groupe 104">
            <a:extLst>
              <a:ext uri="{FF2B5EF4-FFF2-40B4-BE49-F238E27FC236}">
                <a16:creationId xmlns:a16="http://schemas.microsoft.com/office/drawing/2014/main" id="{5B9B688B-621C-CE45-B1B7-B4D15FB2C4A6}"/>
              </a:ext>
            </a:extLst>
          </p:cNvPr>
          <p:cNvGrpSpPr/>
          <p:nvPr/>
        </p:nvGrpSpPr>
        <p:grpSpPr>
          <a:xfrm>
            <a:off x="3342337" y="1738929"/>
            <a:ext cx="304675" cy="244805"/>
            <a:chOff x="959671" y="2044762"/>
            <a:chExt cx="304675" cy="244805"/>
          </a:xfrm>
        </p:grpSpPr>
        <p:sp>
          <p:nvSpPr>
            <p:cNvPr id="106" name="Ellipse 105">
              <a:extLst>
                <a:ext uri="{FF2B5EF4-FFF2-40B4-BE49-F238E27FC236}">
                  <a16:creationId xmlns:a16="http://schemas.microsoft.com/office/drawing/2014/main" id="{473E1D32-EBEA-0842-BF0B-58EC6656E8CA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7" name="object 19">
              <a:extLst>
                <a:ext uri="{FF2B5EF4-FFF2-40B4-BE49-F238E27FC236}">
                  <a16:creationId xmlns:a16="http://schemas.microsoft.com/office/drawing/2014/main" id="{983DC7B3-5DB6-A540-A18A-9657ADC330BC}"/>
                </a:ext>
              </a:extLst>
            </p:cNvPr>
            <p:cNvSpPr txBox="1"/>
            <p:nvPr/>
          </p:nvSpPr>
          <p:spPr>
            <a:xfrm>
              <a:off x="983273" y="2065216"/>
              <a:ext cx="281073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13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8" name="Groupe 107">
            <a:extLst>
              <a:ext uri="{FF2B5EF4-FFF2-40B4-BE49-F238E27FC236}">
                <a16:creationId xmlns:a16="http://schemas.microsoft.com/office/drawing/2014/main" id="{D7B0494D-4DF3-2E44-99F2-CFEBD9EC3B68}"/>
              </a:ext>
            </a:extLst>
          </p:cNvPr>
          <p:cNvGrpSpPr/>
          <p:nvPr/>
        </p:nvGrpSpPr>
        <p:grpSpPr>
          <a:xfrm>
            <a:off x="1959221" y="2498290"/>
            <a:ext cx="304675" cy="244805"/>
            <a:chOff x="959671" y="2044762"/>
            <a:chExt cx="304675" cy="244805"/>
          </a:xfrm>
        </p:grpSpPr>
        <p:sp>
          <p:nvSpPr>
            <p:cNvPr id="109" name="Ellipse 108">
              <a:extLst>
                <a:ext uri="{FF2B5EF4-FFF2-40B4-BE49-F238E27FC236}">
                  <a16:creationId xmlns:a16="http://schemas.microsoft.com/office/drawing/2014/main" id="{8FE2B8F8-14A0-724E-98C2-D51552F4D644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0" name="object 19">
              <a:extLst>
                <a:ext uri="{FF2B5EF4-FFF2-40B4-BE49-F238E27FC236}">
                  <a16:creationId xmlns:a16="http://schemas.microsoft.com/office/drawing/2014/main" id="{17827913-65D4-214A-9650-C1A4AA37EB72}"/>
                </a:ext>
              </a:extLst>
            </p:cNvPr>
            <p:cNvSpPr txBox="1"/>
            <p:nvPr/>
          </p:nvSpPr>
          <p:spPr>
            <a:xfrm>
              <a:off x="983273" y="2065216"/>
              <a:ext cx="281073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1" name="Groupe 110">
            <a:extLst>
              <a:ext uri="{FF2B5EF4-FFF2-40B4-BE49-F238E27FC236}">
                <a16:creationId xmlns:a16="http://schemas.microsoft.com/office/drawing/2014/main" id="{67E50649-41E4-3B4A-8228-F4F02DE66DA2}"/>
              </a:ext>
            </a:extLst>
          </p:cNvPr>
          <p:cNvGrpSpPr/>
          <p:nvPr/>
        </p:nvGrpSpPr>
        <p:grpSpPr>
          <a:xfrm>
            <a:off x="1161790" y="2943181"/>
            <a:ext cx="244805" cy="244805"/>
            <a:chOff x="959671" y="2044762"/>
            <a:chExt cx="244805" cy="244805"/>
          </a:xfrm>
        </p:grpSpPr>
        <p:sp>
          <p:nvSpPr>
            <p:cNvPr id="112" name="Ellipse 111">
              <a:extLst>
                <a:ext uri="{FF2B5EF4-FFF2-40B4-BE49-F238E27FC236}">
                  <a16:creationId xmlns:a16="http://schemas.microsoft.com/office/drawing/2014/main" id="{C730D1F0-D247-E34A-B599-64C71FF00246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3" name="object 19">
              <a:extLst>
                <a:ext uri="{FF2B5EF4-FFF2-40B4-BE49-F238E27FC236}">
                  <a16:creationId xmlns:a16="http://schemas.microsoft.com/office/drawing/2014/main" id="{53287D93-1A4A-D349-8366-CF3AFDEA901C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4" name="Groupe 113">
            <a:extLst>
              <a:ext uri="{FF2B5EF4-FFF2-40B4-BE49-F238E27FC236}">
                <a16:creationId xmlns:a16="http://schemas.microsoft.com/office/drawing/2014/main" id="{0CC33522-569A-F84D-9E12-C9426BBB3D46}"/>
              </a:ext>
            </a:extLst>
          </p:cNvPr>
          <p:cNvGrpSpPr/>
          <p:nvPr/>
        </p:nvGrpSpPr>
        <p:grpSpPr>
          <a:xfrm>
            <a:off x="373911" y="3224977"/>
            <a:ext cx="244805" cy="244805"/>
            <a:chOff x="959671" y="2044762"/>
            <a:chExt cx="244805" cy="244805"/>
          </a:xfrm>
        </p:grpSpPr>
        <p:sp>
          <p:nvSpPr>
            <p:cNvPr id="115" name="Ellipse 114">
              <a:extLst>
                <a:ext uri="{FF2B5EF4-FFF2-40B4-BE49-F238E27FC236}">
                  <a16:creationId xmlns:a16="http://schemas.microsoft.com/office/drawing/2014/main" id="{0C0E4103-77F0-E14D-8D00-0367EA74C0DA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6" name="object 19">
              <a:extLst>
                <a:ext uri="{FF2B5EF4-FFF2-40B4-BE49-F238E27FC236}">
                  <a16:creationId xmlns:a16="http://schemas.microsoft.com/office/drawing/2014/main" id="{04D43742-4246-554C-9375-2A96F012FEA7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7" name="Groupe 116">
            <a:extLst>
              <a:ext uri="{FF2B5EF4-FFF2-40B4-BE49-F238E27FC236}">
                <a16:creationId xmlns:a16="http://schemas.microsoft.com/office/drawing/2014/main" id="{F2F3ED38-6262-7C48-90AC-8ABE3BB524A3}"/>
              </a:ext>
            </a:extLst>
          </p:cNvPr>
          <p:cNvGrpSpPr/>
          <p:nvPr/>
        </p:nvGrpSpPr>
        <p:grpSpPr>
          <a:xfrm>
            <a:off x="695964" y="3748313"/>
            <a:ext cx="244805" cy="244805"/>
            <a:chOff x="959671" y="2044762"/>
            <a:chExt cx="244805" cy="244805"/>
          </a:xfrm>
        </p:grpSpPr>
        <p:sp>
          <p:nvSpPr>
            <p:cNvPr id="118" name="Ellipse 117">
              <a:extLst>
                <a:ext uri="{FF2B5EF4-FFF2-40B4-BE49-F238E27FC236}">
                  <a16:creationId xmlns:a16="http://schemas.microsoft.com/office/drawing/2014/main" id="{01DAE8F8-6FED-6B4D-BAA1-068215A4FA0E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9" name="object 19">
              <a:extLst>
                <a:ext uri="{FF2B5EF4-FFF2-40B4-BE49-F238E27FC236}">
                  <a16:creationId xmlns:a16="http://schemas.microsoft.com/office/drawing/2014/main" id="{4A165EE5-08A2-174E-89D6-2E4125533A83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0" name="Groupe 119">
            <a:extLst>
              <a:ext uri="{FF2B5EF4-FFF2-40B4-BE49-F238E27FC236}">
                <a16:creationId xmlns:a16="http://schemas.microsoft.com/office/drawing/2014/main" id="{B8C668F6-BD1E-6B42-B87D-CE414AABFCC8}"/>
              </a:ext>
            </a:extLst>
          </p:cNvPr>
          <p:cNvGrpSpPr/>
          <p:nvPr/>
        </p:nvGrpSpPr>
        <p:grpSpPr>
          <a:xfrm>
            <a:off x="1555750" y="4363664"/>
            <a:ext cx="244805" cy="244805"/>
            <a:chOff x="959671" y="2044762"/>
            <a:chExt cx="244805" cy="244805"/>
          </a:xfrm>
        </p:grpSpPr>
        <p:sp>
          <p:nvSpPr>
            <p:cNvPr id="121" name="Ellipse 120">
              <a:extLst>
                <a:ext uri="{FF2B5EF4-FFF2-40B4-BE49-F238E27FC236}">
                  <a16:creationId xmlns:a16="http://schemas.microsoft.com/office/drawing/2014/main" id="{DC47451F-2986-8441-9819-5BFA8CF2919B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2" name="object 19">
              <a:extLst>
                <a:ext uri="{FF2B5EF4-FFF2-40B4-BE49-F238E27FC236}">
                  <a16:creationId xmlns:a16="http://schemas.microsoft.com/office/drawing/2014/main" id="{4D12E542-2070-214A-9DF6-06D5E346AC75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3" name="Groupe 122">
            <a:extLst>
              <a:ext uri="{FF2B5EF4-FFF2-40B4-BE49-F238E27FC236}">
                <a16:creationId xmlns:a16="http://schemas.microsoft.com/office/drawing/2014/main" id="{9F76E52C-6424-E440-8D09-9A944ACDC4E7}"/>
              </a:ext>
            </a:extLst>
          </p:cNvPr>
          <p:cNvGrpSpPr/>
          <p:nvPr/>
        </p:nvGrpSpPr>
        <p:grpSpPr>
          <a:xfrm>
            <a:off x="1843592" y="3091191"/>
            <a:ext cx="244805" cy="244805"/>
            <a:chOff x="959671" y="2044762"/>
            <a:chExt cx="244805" cy="244805"/>
          </a:xfrm>
        </p:grpSpPr>
        <p:sp>
          <p:nvSpPr>
            <p:cNvPr id="124" name="Ellipse 123">
              <a:extLst>
                <a:ext uri="{FF2B5EF4-FFF2-40B4-BE49-F238E27FC236}">
                  <a16:creationId xmlns:a16="http://schemas.microsoft.com/office/drawing/2014/main" id="{06938673-2CFC-F642-9220-85390490E7DF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5" name="object 19">
              <a:extLst>
                <a:ext uri="{FF2B5EF4-FFF2-40B4-BE49-F238E27FC236}">
                  <a16:creationId xmlns:a16="http://schemas.microsoft.com/office/drawing/2014/main" id="{0C381EE8-D4D4-1445-87E9-AB20F98B4406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6" name="Groupe 125">
            <a:extLst>
              <a:ext uri="{FF2B5EF4-FFF2-40B4-BE49-F238E27FC236}">
                <a16:creationId xmlns:a16="http://schemas.microsoft.com/office/drawing/2014/main" id="{CF37933F-10B9-264C-A712-4D85F3582CBB}"/>
              </a:ext>
            </a:extLst>
          </p:cNvPr>
          <p:cNvGrpSpPr/>
          <p:nvPr/>
        </p:nvGrpSpPr>
        <p:grpSpPr>
          <a:xfrm>
            <a:off x="2277342" y="3713272"/>
            <a:ext cx="244805" cy="244805"/>
            <a:chOff x="959671" y="2044762"/>
            <a:chExt cx="244805" cy="244805"/>
          </a:xfrm>
        </p:grpSpPr>
        <p:sp>
          <p:nvSpPr>
            <p:cNvPr id="127" name="Ellipse 126">
              <a:extLst>
                <a:ext uri="{FF2B5EF4-FFF2-40B4-BE49-F238E27FC236}">
                  <a16:creationId xmlns:a16="http://schemas.microsoft.com/office/drawing/2014/main" id="{9F98EBE4-B901-C24B-B786-762FFDD5E7E1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8" name="object 19">
              <a:extLst>
                <a:ext uri="{FF2B5EF4-FFF2-40B4-BE49-F238E27FC236}">
                  <a16:creationId xmlns:a16="http://schemas.microsoft.com/office/drawing/2014/main" id="{DE183A6B-08A6-C749-84DC-637EB99E837A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9" name="Groupe 128">
            <a:extLst>
              <a:ext uri="{FF2B5EF4-FFF2-40B4-BE49-F238E27FC236}">
                <a16:creationId xmlns:a16="http://schemas.microsoft.com/office/drawing/2014/main" id="{A8E160F3-9A90-C14F-A534-4C781787FD15}"/>
              </a:ext>
            </a:extLst>
          </p:cNvPr>
          <p:cNvGrpSpPr/>
          <p:nvPr/>
        </p:nvGrpSpPr>
        <p:grpSpPr>
          <a:xfrm>
            <a:off x="3309723" y="2630020"/>
            <a:ext cx="244805" cy="244805"/>
            <a:chOff x="959671" y="2044762"/>
            <a:chExt cx="244805" cy="244805"/>
          </a:xfrm>
        </p:grpSpPr>
        <p:sp>
          <p:nvSpPr>
            <p:cNvPr id="130" name="Ellipse 129">
              <a:extLst>
                <a:ext uri="{FF2B5EF4-FFF2-40B4-BE49-F238E27FC236}">
                  <a16:creationId xmlns:a16="http://schemas.microsoft.com/office/drawing/2014/main" id="{A2D09821-5940-9B45-B6C0-806078BC0297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1" name="object 19">
              <a:extLst>
                <a:ext uri="{FF2B5EF4-FFF2-40B4-BE49-F238E27FC236}">
                  <a16:creationId xmlns:a16="http://schemas.microsoft.com/office/drawing/2014/main" id="{66663791-55A2-6A43-A458-9F00F16F42E0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32" name="Groupe 131">
            <a:extLst>
              <a:ext uri="{FF2B5EF4-FFF2-40B4-BE49-F238E27FC236}">
                <a16:creationId xmlns:a16="http://schemas.microsoft.com/office/drawing/2014/main" id="{69B15F1A-CC07-0E42-80FD-B048EDC2C70F}"/>
              </a:ext>
            </a:extLst>
          </p:cNvPr>
          <p:cNvGrpSpPr/>
          <p:nvPr/>
        </p:nvGrpSpPr>
        <p:grpSpPr>
          <a:xfrm>
            <a:off x="3514267" y="3138717"/>
            <a:ext cx="304675" cy="244805"/>
            <a:chOff x="959671" y="2044762"/>
            <a:chExt cx="304675" cy="244805"/>
          </a:xfrm>
        </p:grpSpPr>
        <p:sp>
          <p:nvSpPr>
            <p:cNvPr id="133" name="Ellipse 132">
              <a:extLst>
                <a:ext uri="{FF2B5EF4-FFF2-40B4-BE49-F238E27FC236}">
                  <a16:creationId xmlns:a16="http://schemas.microsoft.com/office/drawing/2014/main" id="{C8533E12-E166-4544-A8F4-2E58FA200B07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4" name="object 19">
              <a:extLst>
                <a:ext uri="{FF2B5EF4-FFF2-40B4-BE49-F238E27FC236}">
                  <a16:creationId xmlns:a16="http://schemas.microsoft.com/office/drawing/2014/main" id="{2B709243-5938-454F-A77F-F370DF5826F4}"/>
                </a:ext>
              </a:extLst>
            </p:cNvPr>
            <p:cNvSpPr txBox="1"/>
            <p:nvPr/>
          </p:nvSpPr>
          <p:spPr>
            <a:xfrm>
              <a:off x="983273" y="2065216"/>
              <a:ext cx="281073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13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35" name="Groupe 134">
            <a:extLst>
              <a:ext uri="{FF2B5EF4-FFF2-40B4-BE49-F238E27FC236}">
                <a16:creationId xmlns:a16="http://schemas.microsoft.com/office/drawing/2014/main" id="{4BE58084-7BF0-754E-8025-C1610C5F2CDE}"/>
              </a:ext>
            </a:extLst>
          </p:cNvPr>
          <p:cNvGrpSpPr/>
          <p:nvPr/>
        </p:nvGrpSpPr>
        <p:grpSpPr>
          <a:xfrm>
            <a:off x="3138612" y="4323237"/>
            <a:ext cx="304675" cy="244805"/>
            <a:chOff x="959671" y="2044762"/>
            <a:chExt cx="304675" cy="244805"/>
          </a:xfrm>
        </p:grpSpPr>
        <p:sp>
          <p:nvSpPr>
            <p:cNvPr id="136" name="Ellipse 135">
              <a:extLst>
                <a:ext uri="{FF2B5EF4-FFF2-40B4-BE49-F238E27FC236}">
                  <a16:creationId xmlns:a16="http://schemas.microsoft.com/office/drawing/2014/main" id="{DD12AFAC-70EE-BD4E-B07A-03FEF402AD83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09FE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7" name="object 19">
              <a:extLst>
                <a:ext uri="{FF2B5EF4-FFF2-40B4-BE49-F238E27FC236}">
                  <a16:creationId xmlns:a16="http://schemas.microsoft.com/office/drawing/2014/main" id="{70DDBEAC-423C-204A-9F4D-10A789E90F6F}"/>
                </a:ext>
              </a:extLst>
            </p:cNvPr>
            <p:cNvSpPr txBox="1"/>
            <p:nvPr/>
          </p:nvSpPr>
          <p:spPr>
            <a:xfrm>
              <a:off x="983273" y="2065216"/>
              <a:ext cx="281073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12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38" name="Groupe 137">
            <a:extLst>
              <a:ext uri="{FF2B5EF4-FFF2-40B4-BE49-F238E27FC236}">
                <a16:creationId xmlns:a16="http://schemas.microsoft.com/office/drawing/2014/main" id="{236AEED8-4190-9744-AD70-97C145582B80}"/>
              </a:ext>
            </a:extLst>
          </p:cNvPr>
          <p:cNvGrpSpPr/>
          <p:nvPr/>
        </p:nvGrpSpPr>
        <p:grpSpPr>
          <a:xfrm>
            <a:off x="2316227" y="4323237"/>
            <a:ext cx="304675" cy="244805"/>
            <a:chOff x="959671" y="2044762"/>
            <a:chExt cx="304675" cy="244805"/>
          </a:xfrm>
        </p:grpSpPr>
        <p:sp>
          <p:nvSpPr>
            <p:cNvPr id="139" name="Ellipse 138">
              <a:extLst>
                <a:ext uri="{FF2B5EF4-FFF2-40B4-BE49-F238E27FC236}">
                  <a16:creationId xmlns:a16="http://schemas.microsoft.com/office/drawing/2014/main" id="{C972E3CE-4811-634A-B874-563E9A794177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09FE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0" name="object 19">
              <a:extLst>
                <a:ext uri="{FF2B5EF4-FFF2-40B4-BE49-F238E27FC236}">
                  <a16:creationId xmlns:a16="http://schemas.microsoft.com/office/drawing/2014/main" id="{5917FAB2-BBE9-9144-AB8B-F805F9C44A80}"/>
                </a:ext>
              </a:extLst>
            </p:cNvPr>
            <p:cNvSpPr txBox="1"/>
            <p:nvPr/>
          </p:nvSpPr>
          <p:spPr>
            <a:xfrm>
              <a:off x="983273" y="2065216"/>
              <a:ext cx="281073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11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41" name="Groupe 140">
            <a:extLst>
              <a:ext uri="{FF2B5EF4-FFF2-40B4-BE49-F238E27FC236}">
                <a16:creationId xmlns:a16="http://schemas.microsoft.com/office/drawing/2014/main" id="{96AF3DB6-A55F-6345-B209-5A3F2A368157}"/>
              </a:ext>
            </a:extLst>
          </p:cNvPr>
          <p:cNvGrpSpPr/>
          <p:nvPr/>
        </p:nvGrpSpPr>
        <p:grpSpPr>
          <a:xfrm>
            <a:off x="1969211" y="3671138"/>
            <a:ext cx="304675" cy="244805"/>
            <a:chOff x="959671" y="2044762"/>
            <a:chExt cx="304675" cy="244805"/>
          </a:xfrm>
        </p:grpSpPr>
        <p:sp>
          <p:nvSpPr>
            <p:cNvPr id="142" name="Ellipse 141">
              <a:extLst>
                <a:ext uri="{FF2B5EF4-FFF2-40B4-BE49-F238E27FC236}">
                  <a16:creationId xmlns:a16="http://schemas.microsoft.com/office/drawing/2014/main" id="{F8F31A21-3A73-F245-94DD-7FE7762F516A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09FE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3" name="object 19">
              <a:extLst>
                <a:ext uri="{FF2B5EF4-FFF2-40B4-BE49-F238E27FC236}">
                  <a16:creationId xmlns:a16="http://schemas.microsoft.com/office/drawing/2014/main" id="{DCEB9462-DE0F-DE42-8802-A8411120825B}"/>
                </a:ext>
              </a:extLst>
            </p:cNvPr>
            <p:cNvSpPr txBox="1"/>
            <p:nvPr/>
          </p:nvSpPr>
          <p:spPr>
            <a:xfrm>
              <a:off x="983273" y="2065216"/>
              <a:ext cx="281073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11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77" y="3171"/>
            <a:ext cx="4025900" cy="5753735"/>
          </a:xfrm>
          <a:custGeom>
            <a:avLst/>
            <a:gdLst/>
            <a:ahLst/>
            <a:cxnLst/>
            <a:rect l="l" t="t" r="r" b="b"/>
            <a:pathLst>
              <a:path w="4025900" h="5753735">
                <a:moveTo>
                  <a:pt x="287997" y="0"/>
                </a:moveTo>
                <a:lnTo>
                  <a:pt x="241283" y="3769"/>
                </a:lnTo>
                <a:lnTo>
                  <a:pt x="196969" y="14682"/>
                </a:lnTo>
                <a:lnTo>
                  <a:pt x="155647" y="32146"/>
                </a:lnTo>
                <a:lnTo>
                  <a:pt x="117910" y="55567"/>
                </a:lnTo>
                <a:lnTo>
                  <a:pt x="84353" y="84353"/>
                </a:lnTo>
                <a:lnTo>
                  <a:pt x="55567" y="117910"/>
                </a:lnTo>
                <a:lnTo>
                  <a:pt x="32146" y="155647"/>
                </a:lnTo>
                <a:lnTo>
                  <a:pt x="14682" y="196969"/>
                </a:lnTo>
                <a:lnTo>
                  <a:pt x="3769" y="241283"/>
                </a:lnTo>
                <a:lnTo>
                  <a:pt x="0" y="287997"/>
                </a:lnTo>
                <a:lnTo>
                  <a:pt x="0" y="5465648"/>
                </a:lnTo>
                <a:lnTo>
                  <a:pt x="3769" y="5512362"/>
                </a:lnTo>
                <a:lnTo>
                  <a:pt x="14682" y="5556677"/>
                </a:lnTo>
                <a:lnTo>
                  <a:pt x="32146" y="5597998"/>
                </a:lnTo>
                <a:lnTo>
                  <a:pt x="55567" y="5635735"/>
                </a:lnTo>
                <a:lnTo>
                  <a:pt x="84353" y="5669292"/>
                </a:lnTo>
                <a:lnTo>
                  <a:pt x="117910" y="5698078"/>
                </a:lnTo>
                <a:lnTo>
                  <a:pt x="155647" y="5721499"/>
                </a:lnTo>
                <a:lnTo>
                  <a:pt x="196969" y="5738963"/>
                </a:lnTo>
                <a:lnTo>
                  <a:pt x="241283" y="5749876"/>
                </a:lnTo>
                <a:lnTo>
                  <a:pt x="287997" y="5753646"/>
                </a:lnTo>
                <a:lnTo>
                  <a:pt x="3737648" y="5753646"/>
                </a:lnTo>
                <a:lnTo>
                  <a:pt x="3784362" y="5749876"/>
                </a:lnTo>
                <a:lnTo>
                  <a:pt x="3828676" y="5738963"/>
                </a:lnTo>
                <a:lnTo>
                  <a:pt x="3869998" y="5721499"/>
                </a:lnTo>
                <a:lnTo>
                  <a:pt x="3907735" y="5698078"/>
                </a:lnTo>
                <a:lnTo>
                  <a:pt x="3941292" y="5669292"/>
                </a:lnTo>
                <a:lnTo>
                  <a:pt x="3970078" y="5635735"/>
                </a:lnTo>
                <a:lnTo>
                  <a:pt x="3993499" y="5597998"/>
                </a:lnTo>
                <a:lnTo>
                  <a:pt x="4010963" y="5556677"/>
                </a:lnTo>
                <a:lnTo>
                  <a:pt x="4021876" y="5512362"/>
                </a:lnTo>
                <a:lnTo>
                  <a:pt x="4025646" y="5465648"/>
                </a:lnTo>
                <a:lnTo>
                  <a:pt x="4025646" y="287997"/>
                </a:lnTo>
                <a:lnTo>
                  <a:pt x="4021876" y="241283"/>
                </a:lnTo>
                <a:lnTo>
                  <a:pt x="4010963" y="196969"/>
                </a:lnTo>
                <a:lnTo>
                  <a:pt x="3993499" y="155647"/>
                </a:lnTo>
                <a:lnTo>
                  <a:pt x="3970078" y="117910"/>
                </a:lnTo>
                <a:lnTo>
                  <a:pt x="3941292" y="84353"/>
                </a:lnTo>
                <a:lnTo>
                  <a:pt x="3907735" y="55567"/>
                </a:lnTo>
                <a:lnTo>
                  <a:pt x="3869998" y="32146"/>
                </a:lnTo>
                <a:lnTo>
                  <a:pt x="3828676" y="14682"/>
                </a:lnTo>
                <a:lnTo>
                  <a:pt x="3784362" y="3769"/>
                </a:lnTo>
                <a:lnTo>
                  <a:pt x="3737648" y="0"/>
                </a:lnTo>
                <a:lnTo>
                  <a:pt x="287997" y="0"/>
                </a:lnTo>
                <a:close/>
              </a:path>
            </a:pathLst>
          </a:custGeom>
          <a:ln w="12700">
            <a:solidFill>
              <a:srgbClr val="009E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Excavation</a:t>
            </a:r>
            <a:r>
              <a:rPr spc="90" dirty="0"/>
              <a:t> </a:t>
            </a:r>
            <a:r>
              <a:rPr spc="-10" dirty="0"/>
              <a:t>works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170445" y="1051958"/>
            <a:ext cx="3656965" cy="2926080"/>
            <a:chOff x="170445" y="1051958"/>
            <a:chExt cx="3656965" cy="2926080"/>
          </a:xfrm>
        </p:grpSpPr>
        <p:sp>
          <p:nvSpPr>
            <p:cNvPr id="5" name="object 5"/>
            <p:cNvSpPr/>
            <p:nvPr/>
          </p:nvSpPr>
          <p:spPr>
            <a:xfrm>
              <a:off x="170445" y="3791132"/>
              <a:ext cx="3656965" cy="186690"/>
            </a:xfrm>
            <a:custGeom>
              <a:avLst/>
              <a:gdLst/>
              <a:ahLst/>
              <a:cxnLst/>
              <a:rect l="l" t="t" r="r" b="b"/>
              <a:pathLst>
                <a:path w="3656965" h="186689">
                  <a:moveTo>
                    <a:pt x="3563581" y="0"/>
                  </a:moveTo>
                  <a:lnTo>
                    <a:pt x="93179" y="0"/>
                  </a:lnTo>
                  <a:lnTo>
                    <a:pt x="56948" y="7333"/>
                  </a:lnTo>
                  <a:lnTo>
                    <a:pt x="27325" y="27320"/>
                  </a:lnTo>
                  <a:lnTo>
                    <a:pt x="7335" y="56942"/>
                  </a:lnTo>
                  <a:lnTo>
                    <a:pt x="0" y="93179"/>
                  </a:lnTo>
                  <a:lnTo>
                    <a:pt x="0" y="186347"/>
                  </a:lnTo>
                  <a:lnTo>
                    <a:pt x="3656749" y="186347"/>
                  </a:lnTo>
                  <a:lnTo>
                    <a:pt x="3656749" y="93179"/>
                  </a:lnTo>
                  <a:lnTo>
                    <a:pt x="3649415" y="56942"/>
                  </a:lnTo>
                  <a:lnTo>
                    <a:pt x="3629429" y="27320"/>
                  </a:lnTo>
                  <a:lnTo>
                    <a:pt x="3599811" y="7333"/>
                  </a:lnTo>
                  <a:lnTo>
                    <a:pt x="3563581" y="0"/>
                  </a:lnTo>
                  <a:close/>
                </a:path>
              </a:pathLst>
            </a:custGeom>
            <a:solidFill>
              <a:srgbClr val="009E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73609" y="1465960"/>
              <a:ext cx="3650615" cy="1962150"/>
            </a:xfrm>
            <a:custGeom>
              <a:avLst/>
              <a:gdLst/>
              <a:ahLst/>
              <a:cxnLst/>
              <a:rect l="l" t="t" r="r" b="b"/>
              <a:pathLst>
                <a:path w="3650615" h="1962150">
                  <a:moveTo>
                    <a:pt x="3650399" y="1845005"/>
                  </a:moveTo>
                  <a:lnTo>
                    <a:pt x="3641217" y="1799463"/>
                  </a:lnTo>
                  <a:lnTo>
                    <a:pt x="3616134" y="1762277"/>
                  </a:lnTo>
                  <a:lnTo>
                    <a:pt x="3578949" y="1737194"/>
                  </a:lnTo>
                  <a:lnTo>
                    <a:pt x="3533406" y="1728000"/>
                  </a:lnTo>
                  <a:lnTo>
                    <a:pt x="117005" y="1728000"/>
                  </a:lnTo>
                  <a:lnTo>
                    <a:pt x="71462" y="1737194"/>
                  </a:lnTo>
                  <a:lnTo>
                    <a:pt x="34277" y="1762277"/>
                  </a:lnTo>
                  <a:lnTo>
                    <a:pt x="9194" y="1799463"/>
                  </a:lnTo>
                  <a:lnTo>
                    <a:pt x="0" y="1845005"/>
                  </a:lnTo>
                  <a:lnTo>
                    <a:pt x="9194" y="1890547"/>
                  </a:lnTo>
                  <a:lnTo>
                    <a:pt x="34277" y="1927733"/>
                  </a:lnTo>
                  <a:lnTo>
                    <a:pt x="71462" y="1952802"/>
                  </a:lnTo>
                  <a:lnTo>
                    <a:pt x="117005" y="1961997"/>
                  </a:lnTo>
                  <a:lnTo>
                    <a:pt x="3533406" y="1961997"/>
                  </a:lnTo>
                  <a:lnTo>
                    <a:pt x="3578949" y="1952802"/>
                  </a:lnTo>
                  <a:lnTo>
                    <a:pt x="3616134" y="1927733"/>
                  </a:lnTo>
                  <a:lnTo>
                    <a:pt x="3641217" y="1890547"/>
                  </a:lnTo>
                  <a:lnTo>
                    <a:pt x="3650399" y="1845005"/>
                  </a:lnTo>
                  <a:close/>
                </a:path>
                <a:path w="3650615" h="1962150">
                  <a:moveTo>
                    <a:pt x="3650399" y="1215009"/>
                  </a:moveTo>
                  <a:lnTo>
                    <a:pt x="3644290" y="1169543"/>
                  </a:lnTo>
                  <a:lnTo>
                    <a:pt x="3627056" y="1128699"/>
                  </a:lnTo>
                  <a:lnTo>
                    <a:pt x="3600323" y="1094092"/>
                  </a:lnTo>
                  <a:lnTo>
                    <a:pt x="3565715" y="1067346"/>
                  </a:lnTo>
                  <a:lnTo>
                    <a:pt x="3524872" y="1050112"/>
                  </a:lnTo>
                  <a:lnTo>
                    <a:pt x="3479406" y="1044003"/>
                  </a:lnTo>
                  <a:lnTo>
                    <a:pt x="171005" y="1044003"/>
                  </a:lnTo>
                  <a:lnTo>
                    <a:pt x="125552" y="1050112"/>
                  </a:lnTo>
                  <a:lnTo>
                    <a:pt x="84696" y="1067346"/>
                  </a:lnTo>
                  <a:lnTo>
                    <a:pt x="50088" y="1094092"/>
                  </a:lnTo>
                  <a:lnTo>
                    <a:pt x="23355" y="1128699"/>
                  </a:lnTo>
                  <a:lnTo>
                    <a:pt x="6108" y="1169543"/>
                  </a:lnTo>
                  <a:lnTo>
                    <a:pt x="0" y="1215009"/>
                  </a:lnTo>
                  <a:lnTo>
                    <a:pt x="6108" y="1260462"/>
                  </a:lnTo>
                  <a:lnTo>
                    <a:pt x="23355" y="1301318"/>
                  </a:lnTo>
                  <a:lnTo>
                    <a:pt x="50088" y="1335913"/>
                  </a:lnTo>
                  <a:lnTo>
                    <a:pt x="84696" y="1362659"/>
                  </a:lnTo>
                  <a:lnTo>
                    <a:pt x="125552" y="1379893"/>
                  </a:lnTo>
                  <a:lnTo>
                    <a:pt x="171005" y="1386001"/>
                  </a:lnTo>
                  <a:lnTo>
                    <a:pt x="3479406" y="1386001"/>
                  </a:lnTo>
                  <a:lnTo>
                    <a:pt x="3524872" y="1379893"/>
                  </a:lnTo>
                  <a:lnTo>
                    <a:pt x="3565715" y="1362659"/>
                  </a:lnTo>
                  <a:lnTo>
                    <a:pt x="3600323" y="1335913"/>
                  </a:lnTo>
                  <a:lnTo>
                    <a:pt x="3627056" y="1301318"/>
                  </a:lnTo>
                  <a:lnTo>
                    <a:pt x="3644290" y="1260462"/>
                  </a:lnTo>
                  <a:lnTo>
                    <a:pt x="3650399" y="1215009"/>
                  </a:lnTo>
                  <a:close/>
                </a:path>
                <a:path w="3650615" h="1962150">
                  <a:moveTo>
                    <a:pt x="3650399" y="693013"/>
                  </a:moveTo>
                  <a:lnTo>
                    <a:pt x="3641217" y="647471"/>
                  </a:lnTo>
                  <a:lnTo>
                    <a:pt x="3616134" y="610273"/>
                  </a:lnTo>
                  <a:lnTo>
                    <a:pt x="3578949" y="585203"/>
                  </a:lnTo>
                  <a:lnTo>
                    <a:pt x="3533406" y="576008"/>
                  </a:lnTo>
                  <a:lnTo>
                    <a:pt x="117005" y="576008"/>
                  </a:lnTo>
                  <a:lnTo>
                    <a:pt x="71462" y="585203"/>
                  </a:lnTo>
                  <a:lnTo>
                    <a:pt x="34277" y="610273"/>
                  </a:lnTo>
                  <a:lnTo>
                    <a:pt x="9194" y="647471"/>
                  </a:lnTo>
                  <a:lnTo>
                    <a:pt x="0" y="693013"/>
                  </a:lnTo>
                  <a:lnTo>
                    <a:pt x="9194" y="738543"/>
                  </a:lnTo>
                  <a:lnTo>
                    <a:pt x="34277" y="775741"/>
                  </a:lnTo>
                  <a:lnTo>
                    <a:pt x="71462" y="800811"/>
                  </a:lnTo>
                  <a:lnTo>
                    <a:pt x="117005" y="810006"/>
                  </a:lnTo>
                  <a:lnTo>
                    <a:pt x="3533406" y="810006"/>
                  </a:lnTo>
                  <a:lnTo>
                    <a:pt x="3578949" y="800811"/>
                  </a:lnTo>
                  <a:lnTo>
                    <a:pt x="3616134" y="775741"/>
                  </a:lnTo>
                  <a:lnTo>
                    <a:pt x="3641217" y="738543"/>
                  </a:lnTo>
                  <a:lnTo>
                    <a:pt x="3650399" y="693013"/>
                  </a:lnTo>
                  <a:close/>
                </a:path>
                <a:path w="3650615" h="1962150">
                  <a:moveTo>
                    <a:pt x="3650399" y="171005"/>
                  </a:moveTo>
                  <a:lnTo>
                    <a:pt x="3644290" y="125552"/>
                  </a:lnTo>
                  <a:lnTo>
                    <a:pt x="3627056" y="84696"/>
                  </a:lnTo>
                  <a:lnTo>
                    <a:pt x="3600323" y="50088"/>
                  </a:lnTo>
                  <a:lnTo>
                    <a:pt x="3565715" y="23342"/>
                  </a:lnTo>
                  <a:lnTo>
                    <a:pt x="3524872" y="6108"/>
                  </a:lnTo>
                  <a:lnTo>
                    <a:pt x="3479406" y="0"/>
                  </a:lnTo>
                  <a:lnTo>
                    <a:pt x="171005" y="0"/>
                  </a:lnTo>
                  <a:lnTo>
                    <a:pt x="125552" y="6108"/>
                  </a:lnTo>
                  <a:lnTo>
                    <a:pt x="84696" y="23342"/>
                  </a:lnTo>
                  <a:lnTo>
                    <a:pt x="50088" y="50088"/>
                  </a:lnTo>
                  <a:lnTo>
                    <a:pt x="23355" y="84696"/>
                  </a:lnTo>
                  <a:lnTo>
                    <a:pt x="6108" y="125552"/>
                  </a:lnTo>
                  <a:lnTo>
                    <a:pt x="0" y="171005"/>
                  </a:lnTo>
                  <a:lnTo>
                    <a:pt x="6108" y="216458"/>
                  </a:lnTo>
                  <a:lnTo>
                    <a:pt x="23355" y="257314"/>
                  </a:lnTo>
                  <a:lnTo>
                    <a:pt x="50088" y="291922"/>
                  </a:lnTo>
                  <a:lnTo>
                    <a:pt x="84696" y="318655"/>
                  </a:lnTo>
                  <a:lnTo>
                    <a:pt x="125552" y="335889"/>
                  </a:lnTo>
                  <a:lnTo>
                    <a:pt x="171005" y="341998"/>
                  </a:lnTo>
                  <a:lnTo>
                    <a:pt x="3479406" y="341998"/>
                  </a:lnTo>
                  <a:lnTo>
                    <a:pt x="3524872" y="335889"/>
                  </a:lnTo>
                  <a:lnTo>
                    <a:pt x="3565715" y="318655"/>
                  </a:lnTo>
                  <a:lnTo>
                    <a:pt x="3600323" y="291922"/>
                  </a:lnTo>
                  <a:lnTo>
                    <a:pt x="3627056" y="257314"/>
                  </a:lnTo>
                  <a:lnTo>
                    <a:pt x="3644290" y="216458"/>
                  </a:lnTo>
                  <a:lnTo>
                    <a:pt x="3650399" y="171005"/>
                  </a:lnTo>
                  <a:close/>
                </a:path>
              </a:pathLst>
            </a:custGeom>
            <a:solidFill>
              <a:srgbClr val="EAF6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5452" y="1267956"/>
              <a:ext cx="162001" cy="162001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4198" y="1267956"/>
              <a:ext cx="162001" cy="162001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2946" y="1267956"/>
              <a:ext cx="162001" cy="162001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2277" y="1555955"/>
              <a:ext cx="162001" cy="162001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1023" y="1555955"/>
              <a:ext cx="162001" cy="162001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59771" y="1555955"/>
              <a:ext cx="162001" cy="162001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5452" y="2077957"/>
              <a:ext cx="162001" cy="162001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4198" y="2077957"/>
              <a:ext cx="162001" cy="162001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2946" y="2077957"/>
              <a:ext cx="162001" cy="162001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5452" y="2311956"/>
              <a:ext cx="162001" cy="162001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4198" y="2311956"/>
              <a:ext cx="162001" cy="162001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2946" y="2311956"/>
              <a:ext cx="162001" cy="162001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5452" y="2599956"/>
              <a:ext cx="162001" cy="162001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4198" y="2599956"/>
              <a:ext cx="162001" cy="162001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2946" y="2599956"/>
              <a:ext cx="162001" cy="162001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5452" y="2941957"/>
              <a:ext cx="162001" cy="162001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4198" y="2941957"/>
              <a:ext cx="162001" cy="162001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2946" y="2941957"/>
              <a:ext cx="162001" cy="162001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5452" y="3229956"/>
              <a:ext cx="162001" cy="162001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4198" y="3229956"/>
              <a:ext cx="162001" cy="162001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2946" y="3229956"/>
              <a:ext cx="162001" cy="162001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5452" y="3544957"/>
              <a:ext cx="162001" cy="162001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4198" y="3544957"/>
              <a:ext cx="162001" cy="162001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2946" y="3544957"/>
              <a:ext cx="162001" cy="162001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5452" y="1843957"/>
              <a:ext cx="162001" cy="162001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4198" y="1843957"/>
              <a:ext cx="162001" cy="162001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2946" y="1843957"/>
              <a:ext cx="162001" cy="162001"/>
            </a:xfrm>
            <a:prstGeom prst="rect">
              <a:avLst/>
            </a:prstGeom>
          </p:spPr>
        </p:pic>
        <p:sp>
          <p:nvSpPr>
            <p:cNvPr id="34" name="object 34"/>
            <p:cNvSpPr/>
            <p:nvPr/>
          </p:nvSpPr>
          <p:spPr>
            <a:xfrm>
              <a:off x="173620" y="1051958"/>
              <a:ext cx="3650615" cy="180340"/>
            </a:xfrm>
            <a:custGeom>
              <a:avLst/>
              <a:gdLst/>
              <a:ahLst/>
              <a:cxnLst/>
              <a:rect l="l" t="t" r="r" b="b"/>
              <a:pathLst>
                <a:path w="3650615" h="180340">
                  <a:moveTo>
                    <a:pt x="3560406" y="0"/>
                  </a:moveTo>
                  <a:lnTo>
                    <a:pt x="90004" y="0"/>
                  </a:lnTo>
                  <a:lnTo>
                    <a:pt x="54971" y="7073"/>
                  </a:lnTo>
                  <a:lnTo>
                    <a:pt x="26362" y="26362"/>
                  </a:lnTo>
                  <a:lnTo>
                    <a:pt x="7073" y="54971"/>
                  </a:lnTo>
                  <a:lnTo>
                    <a:pt x="0" y="90004"/>
                  </a:lnTo>
                  <a:lnTo>
                    <a:pt x="7073" y="125031"/>
                  </a:lnTo>
                  <a:lnTo>
                    <a:pt x="26362" y="153636"/>
                  </a:lnTo>
                  <a:lnTo>
                    <a:pt x="54971" y="172924"/>
                  </a:lnTo>
                  <a:lnTo>
                    <a:pt x="90004" y="179997"/>
                  </a:lnTo>
                  <a:lnTo>
                    <a:pt x="3560406" y="179997"/>
                  </a:lnTo>
                  <a:lnTo>
                    <a:pt x="3595438" y="172924"/>
                  </a:lnTo>
                  <a:lnTo>
                    <a:pt x="3624043" y="153636"/>
                  </a:lnTo>
                  <a:lnTo>
                    <a:pt x="3643327" y="125031"/>
                  </a:lnTo>
                  <a:lnTo>
                    <a:pt x="3650399" y="90004"/>
                  </a:lnTo>
                  <a:lnTo>
                    <a:pt x="3643327" y="54971"/>
                  </a:lnTo>
                  <a:lnTo>
                    <a:pt x="3624043" y="26362"/>
                  </a:lnTo>
                  <a:lnTo>
                    <a:pt x="3595438" y="7073"/>
                  </a:lnTo>
                  <a:lnTo>
                    <a:pt x="3560406" y="0"/>
                  </a:lnTo>
                  <a:close/>
                </a:path>
              </a:pathLst>
            </a:custGeom>
            <a:solidFill>
              <a:srgbClr val="EAF6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" name="object 3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2277" y="1060956"/>
              <a:ext cx="162001" cy="162001"/>
            </a:xfrm>
            <a:prstGeom prst="rect">
              <a:avLst/>
            </a:prstGeom>
          </p:spPr>
        </p:pic>
        <p:pic>
          <p:nvPicPr>
            <p:cNvPr id="36" name="object 3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1023" y="1060956"/>
              <a:ext cx="162001" cy="162001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59771" y="1060956"/>
              <a:ext cx="162001" cy="162001"/>
            </a:xfrm>
            <a:prstGeom prst="rect">
              <a:avLst/>
            </a:prstGeom>
          </p:spPr>
        </p:pic>
      </p:grpSp>
      <p:sp>
        <p:nvSpPr>
          <p:cNvPr id="38" name="object 38"/>
          <p:cNvSpPr txBox="1"/>
          <p:nvPr/>
        </p:nvSpPr>
        <p:spPr>
          <a:xfrm>
            <a:off x="1019754" y="1008994"/>
            <a:ext cx="210185" cy="2710180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67310">
              <a:lnSpc>
                <a:spcPct val="100000"/>
              </a:lnSpc>
              <a:spcBef>
                <a:spcPts val="290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1</a:t>
            </a:r>
            <a:endParaRPr sz="1200">
              <a:latin typeface="Gotham Rounded"/>
              <a:cs typeface="Gotham Rounded"/>
            </a:endParaRPr>
          </a:p>
          <a:p>
            <a:pPr marL="54610">
              <a:lnSpc>
                <a:spcPct val="100000"/>
              </a:lnSpc>
              <a:spcBef>
                <a:spcPts val="190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2</a:t>
            </a:r>
            <a:endParaRPr sz="1200">
              <a:latin typeface="Gotham Rounded"/>
              <a:cs typeface="Gotham Rounded"/>
            </a:endParaRPr>
          </a:p>
          <a:p>
            <a:pPr marL="52069">
              <a:lnSpc>
                <a:spcPct val="100000"/>
              </a:lnSpc>
              <a:spcBef>
                <a:spcPts val="844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3</a:t>
            </a:r>
            <a:endParaRPr sz="1200">
              <a:latin typeface="Gotham Rounded"/>
              <a:cs typeface="Gotham Rounded"/>
            </a:endParaRPr>
          </a:p>
          <a:p>
            <a:pPr marL="50165">
              <a:lnSpc>
                <a:spcPct val="100000"/>
              </a:lnSpc>
              <a:spcBef>
                <a:spcPts val="825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4</a:t>
            </a:r>
            <a:endParaRPr sz="1200">
              <a:latin typeface="Gotham Rounded"/>
              <a:cs typeface="Gotham Rounded"/>
            </a:endParaRPr>
          </a:p>
          <a:p>
            <a:pPr marL="54610">
              <a:lnSpc>
                <a:spcPct val="100000"/>
              </a:lnSpc>
              <a:spcBef>
                <a:spcPts val="334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5</a:t>
            </a:r>
            <a:endParaRPr sz="1200">
              <a:latin typeface="Gotham Rounded"/>
              <a:cs typeface="Gotham Rounded"/>
            </a:endParaRPr>
          </a:p>
          <a:p>
            <a:pPr marL="52069">
              <a:lnSpc>
                <a:spcPct val="100000"/>
              </a:lnSpc>
              <a:spcBef>
                <a:spcPts val="470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6</a:t>
            </a:r>
            <a:endParaRPr sz="1200">
              <a:latin typeface="Gotham Rounded"/>
              <a:cs typeface="Gotham Rounded"/>
            </a:endParaRPr>
          </a:p>
          <a:p>
            <a:pPr marL="55244">
              <a:lnSpc>
                <a:spcPct val="100000"/>
              </a:lnSpc>
              <a:spcBef>
                <a:spcPts val="830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7</a:t>
            </a:r>
            <a:endParaRPr sz="1200">
              <a:latin typeface="Gotham Rounded"/>
              <a:cs typeface="Gotham Rounded"/>
            </a:endParaRPr>
          </a:p>
          <a:p>
            <a:pPr marL="51435">
              <a:lnSpc>
                <a:spcPct val="100000"/>
              </a:lnSpc>
              <a:spcBef>
                <a:spcPts val="1185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8</a:t>
            </a:r>
            <a:endParaRPr sz="1200">
              <a:latin typeface="Gotham Rounded"/>
              <a:cs typeface="Gotham Rounded"/>
            </a:endParaRPr>
          </a:p>
          <a:p>
            <a:pPr marL="52069">
              <a:lnSpc>
                <a:spcPct val="100000"/>
              </a:lnSpc>
              <a:spcBef>
                <a:spcPts val="894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9</a:t>
            </a:r>
            <a:endParaRPr sz="1200">
              <a:latin typeface="Gotham Rounded"/>
              <a:cs typeface="Gotham Rounded"/>
            </a:endParaRPr>
          </a:p>
          <a:p>
            <a:pPr marL="12700">
              <a:lnSpc>
                <a:spcPct val="100000"/>
              </a:lnSpc>
              <a:spcBef>
                <a:spcPts val="969"/>
              </a:spcBef>
            </a:pPr>
            <a:r>
              <a:rPr sz="1200" spc="-25" dirty="0">
                <a:solidFill>
                  <a:srgbClr val="0057A4"/>
                </a:solidFill>
                <a:latin typeface="Gotham Rounded"/>
                <a:cs typeface="Gotham Rounded"/>
              </a:rPr>
              <a:t>10</a:t>
            </a:r>
            <a:endParaRPr sz="1200">
              <a:latin typeface="Gotham Rounded"/>
              <a:cs typeface="Gotham Rounded"/>
            </a:endParaRPr>
          </a:p>
        </p:txBody>
      </p:sp>
      <p:grpSp>
        <p:nvGrpSpPr>
          <p:cNvPr id="39" name="object 39"/>
          <p:cNvGrpSpPr/>
          <p:nvPr/>
        </p:nvGrpSpPr>
        <p:grpSpPr>
          <a:xfrm>
            <a:off x="167275" y="3971658"/>
            <a:ext cx="3663315" cy="801370"/>
            <a:chOff x="167275" y="3971658"/>
            <a:chExt cx="3663315" cy="801370"/>
          </a:xfrm>
        </p:grpSpPr>
        <p:sp>
          <p:nvSpPr>
            <p:cNvPr id="40" name="object 40"/>
            <p:cNvSpPr/>
            <p:nvPr/>
          </p:nvSpPr>
          <p:spPr>
            <a:xfrm>
              <a:off x="170446" y="3975468"/>
              <a:ext cx="3656965" cy="209550"/>
            </a:xfrm>
            <a:custGeom>
              <a:avLst/>
              <a:gdLst/>
              <a:ahLst/>
              <a:cxnLst/>
              <a:rect l="l" t="t" r="r" b="b"/>
              <a:pathLst>
                <a:path w="3656965" h="209550">
                  <a:moveTo>
                    <a:pt x="3656749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0" y="209550"/>
                  </a:lnTo>
                  <a:lnTo>
                    <a:pt x="3656749" y="209550"/>
                  </a:lnTo>
                  <a:lnTo>
                    <a:pt x="3656749" y="2540"/>
                  </a:lnTo>
                  <a:lnTo>
                    <a:pt x="3656749" y="0"/>
                  </a:lnTo>
                  <a:close/>
                </a:path>
              </a:pathLst>
            </a:custGeom>
            <a:solidFill>
              <a:srgbClr val="009E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70450" y="3974833"/>
              <a:ext cx="3656965" cy="210185"/>
            </a:xfrm>
            <a:custGeom>
              <a:avLst/>
              <a:gdLst/>
              <a:ahLst/>
              <a:cxnLst/>
              <a:rect l="l" t="t" r="r" b="b"/>
              <a:pathLst>
                <a:path w="3656965" h="210185">
                  <a:moveTo>
                    <a:pt x="0" y="3174"/>
                  </a:moveTo>
                  <a:lnTo>
                    <a:pt x="0" y="206476"/>
                  </a:lnTo>
                  <a:lnTo>
                    <a:pt x="0" y="209651"/>
                  </a:lnTo>
                  <a:lnTo>
                    <a:pt x="3175" y="209651"/>
                  </a:lnTo>
                  <a:lnTo>
                    <a:pt x="3653574" y="209651"/>
                  </a:lnTo>
                  <a:lnTo>
                    <a:pt x="3656749" y="209651"/>
                  </a:lnTo>
                  <a:lnTo>
                    <a:pt x="3656749" y="206476"/>
                  </a:lnTo>
                  <a:lnTo>
                    <a:pt x="3656749" y="3174"/>
                  </a:lnTo>
                  <a:lnTo>
                    <a:pt x="3656749" y="0"/>
                  </a:lnTo>
                  <a:lnTo>
                    <a:pt x="3653574" y="0"/>
                  </a:lnTo>
                  <a:lnTo>
                    <a:pt x="3175" y="0"/>
                  </a:lnTo>
                  <a:lnTo>
                    <a:pt x="0" y="0"/>
                  </a:lnTo>
                  <a:lnTo>
                    <a:pt x="0" y="3174"/>
                  </a:lnTo>
                  <a:close/>
                </a:path>
              </a:pathLst>
            </a:custGeom>
            <a:ln w="634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170450" y="4181833"/>
              <a:ext cx="3656965" cy="281940"/>
            </a:xfrm>
            <a:custGeom>
              <a:avLst/>
              <a:gdLst/>
              <a:ahLst/>
              <a:cxnLst/>
              <a:rect l="l" t="t" r="r" b="b"/>
              <a:pathLst>
                <a:path w="3656965" h="281939">
                  <a:moveTo>
                    <a:pt x="3656749" y="0"/>
                  </a:moveTo>
                  <a:lnTo>
                    <a:pt x="0" y="0"/>
                  </a:lnTo>
                  <a:lnTo>
                    <a:pt x="0" y="3174"/>
                  </a:lnTo>
                  <a:lnTo>
                    <a:pt x="0" y="140830"/>
                  </a:lnTo>
                  <a:lnTo>
                    <a:pt x="7190" y="185292"/>
                  </a:lnTo>
                  <a:lnTo>
                    <a:pt x="27206" y="223941"/>
                  </a:lnTo>
                  <a:lnTo>
                    <a:pt x="57708" y="254442"/>
                  </a:lnTo>
                  <a:lnTo>
                    <a:pt x="96362" y="274457"/>
                  </a:lnTo>
                  <a:lnTo>
                    <a:pt x="140830" y="281647"/>
                  </a:lnTo>
                  <a:lnTo>
                    <a:pt x="3515918" y="281647"/>
                  </a:lnTo>
                  <a:lnTo>
                    <a:pt x="3560386" y="274457"/>
                  </a:lnTo>
                  <a:lnTo>
                    <a:pt x="3599040" y="254442"/>
                  </a:lnTo>
                  <a:lnTo>
                    <a:pt x="3629543" y="223941"/>
                  </a:lnTo>
                  <a:lnTo>
                    <a:pt x="3649558" y="185292"/>
                  </a:lnTo>
                  <a:lnTo>
                    <a:pt x="3656749" y="140830"/>
                  </a:lnTo>
                  <a:lnTo>
                    <a:pt x="3656749" y="0"/>
                  </a:lnTo>
                  <a:close/>
                </a:path>
              </a:pathLst>
            </a:custGeom>
            <a:solidFill>
              <a:srgbClr val="009E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170450" y="4181833"/>
              <a:ext cx="3656965" cy="281940"/>
            </a:xfrm>
            <a:custGeom>
              <a:avLst/>
              <a:gdLst/>
              <a:ahLst/>
              <a:cxnLst/>
              <a:rect l="l" t="t" r="r" b="b"/>
              <a:pathLst>
                <a:path w="3656965" h="281939">
                  <a:moveTo>
                    <a:pt x="0" y="3174"/>
                  </a:moveTo>
                  <a:lnTo>
                    <a:pt x="0" y="140830"/>
                  </a:lnTo>
                  <a:lnTo>
                    <a:pt x="7190" y="185292"/>
                  </a:lnTo>
                  <a:lnTo>
                    <a:pt x="27206" y="223941"/>
                  </a:lnTo>
                  <a:lnTo>
                    <a:pt x="57708" y="254442"/>
                  </a:lnTo>
                  <a:lnTo>
                    <a:pt x="96362" y="274457"/>
                  </a:lnTo>
                  <a:lnTo>
                    <a:pt x="140830" y="281647"/>
                  </a:lnTo>
                  <a:lnTo>
                    <a:pt x="3515918" y="281647"/>
                  </a:lnTo>
                  <a:lnTo>
                    <a:pt x="3560386" y="274457"/>
                  </a:lnTo>
                  <a:lnTo>
                    <a:pt x="3599040" y="254442"/>
                  </a:lnTo>
                  <a:lnTo>
                    <a:pt x="3629543" y="223941"/>
                  </a:lnTo>
                  <a:lnTo>
                    <a:pt x="3649558" y="185292"/>
                  </a:lnTo>
                  <a:lnTo>
                    <a:pt x="3656749" y="140830"/>
                  </a:lnTo>
                  <a:lnTo>
                    <a:pt x="3656749" y="3174"/>
                  </a:lnTo>
                  <a:lnTo>
                    <a:pt x="3656749" y="0"/>
                  </a:lnTo>
                  <a:lnTo>
                    <a:pt x="3653574" y="0"/>
                  </a:lnTo>
                  <a:lnTo>
                    <a:pt x="3175" y="0"/>
                  </a:lnTo>
                  <a:lnTo>
                    <a:pt x="0" y="0"/>
                  </a:lnTo>
                  <a:lnTo>
                    <a:pt x="0" y="3174"/>
                  </a:lnTo>
                  <a:close/>
                </a:path>
              </a:pathLst>
            </a:custGeom>
            <a:ln w="634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4" name="object 4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2277" y="3998657"/>
              <a:ext cx="162001" cy="162001"/>
            </a:xfrm>
            <a:prstGeom prst="rect">
              <a:avLst/>
            </a:prstGeom>
          </p:spPr>
        </p:pic>
        <p:pic>
          <p:nvPicPr>
            <p:cNvPr id="45" name="object 4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2277" y="4241656"/>
              <a:ext cx="162001" cy="162001"/>
            </a:xfrm>
            <a:prstGeom prst="rect">
              <a:avLst/>
            </a:prstGeom>
          </p:spPr>
        </p:pic>
        <p:pic>
          <p:nvPicPr>
            <p:cNvPr id="46" name="object 4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1023" y="3998657"/>
              <a:ext cx="162001" cy="162001"/>
            </a:xfrm>
            <a:prstGeom prst="rect">
              <a:avLst/>
            </a:prstGeom>
          </p:spPr>
        </p:pic>
        <p:pic>
          <p:nvPicPr>
            <p:cNvPr id="47" name="object 4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1023" y="4241656"/>
              <a:ext cx="162001" cy="162001"/>
            </a:xfrm>
            <a:prstGeom prst="rect">
              <a:avLst/>
            </a:prstGeom>
          </p:spPr>
        </p:pic>
        <p:pic>
          <p:nvPicPr>
            <p:cNvPr id="48" name="object 4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59771" y="3998657"/>
              <a:ext cx="162001" cy="162001"/>
            </a:xfrm>
            <a:prstGeom prst="rect">
              <a:avLst/>
            </a:prstGeom>
          </p:spPr>
        </p:pic>
        <p:pic>
          <p:nvPicPr>
            <p:cNvPr id="49" name="object 4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59771" y="4241656"/>
              <a:ext cx="162001" cy="162001"/>
            </a:xfrm>
            <a:prstGeom prst="rect">
              <a:avLst/>
            </a:prstGeom>
          </p:spPr>
        </p:pic>
        <p:pic>
          <p:nvPicPr>
            <p:cNvPr id="50" name="object 5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5452" y="4610656"/>
              <a:ext cx="162001" cy="162001"/>
            </a:xfrm>
            <a:prstGeom prst="rect">
              <a:avLst/>
            </a:prstGeom>
          </p:spPr>
        </p:pic>
        <p:pic>
          <p:nvPicPr>
            <p:cNvPr id="51" name="object 5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4198" y="4610656"/>
              <a:ext cx="162001" cy="162001"/>
            </a:xfrm>
            <a:prstGeom prst="rect">
              <a:avLst/>
            </a:prstGeom>
          </p:spPr>
        </p:pic>
        <p:pic>
          <p:nvPicPr>
            <p:cNvPr id="52" name="object 5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2946" y="4610656"/>
              <a:ext cx="162001" cy="162001"/>
            </a:xfrm>
            <a:prstGeom prst="rect">
              <a:avLst/>
            </a:prstGeom>
          </p:spPr>
        </p:pic>
      </p:grpSp>
      <p:sp>
        <p:nvSpPr>
          <p:cNvPr id="53" name="object 53"/>
          <p:cNvSpPr txBox="1"/>
          <p:nvPr/>
        </p:nvSpPr>
        <p:spPr>
          <a:xfrm>
            <a:off x="1027907" y="4206995"/>
            <a:ext cx="194310" cy="5867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solidFill>
                  <a:srgbClr val="FFFFFF"/>
                </a:solidFill>
                <a:latin typeface="Gotham Rounded"/>
                <a:cs typeface="Gotham Rounded"/>
              </a:rPr>
              <a:t>12</a:t>
            </a:r>
            <a:endParaRPr sz="1200">
              <a:latin typeface="Gotham Rounded"/>
              <a:cs typeface="Gotham Rounded"/>
            </a:endParaRPr>
          </a:p>
          <a:p>
            <a:pPr>
              <a:lnSpc>
                <a:spcPct val="100000"/>
              </a:lnSpc>
              <a:spcBef>
                <a:spcPts val="65"/>
              </a:spcBef>
            </a:pPr>
            <a:endParaRPr sz="1050">
              <a:latin typeface="Gotham Rounded"/>
              <a:cs typeface="Gotham Rounded"/>
            </a:endParaRPr>
          </a:p>
          <a:p>
            <a:pPr marL="12700">
              <a:lnSpc>
                <a:spcPct val="100000"/>
              </a:lnSpc>
            </a:pPr>
            <a:r>
              <a:rPr sz="1200" spc="-25" dirty="0">
                <a:solidFill>
                  <a:srgbClr val="0057A4"/>
                </a:solidFill>
                <a:latin typeface="Gotham Rounded"/>
                <a:cs typeface="Gotham Rounded"/>
              </a:rPr>
              <a:t>13</a:t>
            </a:r>
            <a:endParaRPr sz="1200">
              <a:latin typeface="Gotham Rounded"/>
              <a:cs typeface="Gotham Rounded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70450" y="3788161"/>
            <a:ext cx="3656965" cy="386715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730885">
              <a:lnSpc>
                <a:spcPct val="100000"/>
              </a:lnSpc>
              <a:spcBef>
                <a:spcPts val="290"/>
              </a:spcBef>
            </a:pPr>
            <a:r>
              <a:rPr sz="750" b="1" dirty="0">
                <a:solidFill>
                  <a:srgbClr val="FFFFFF"/>
                </a:solidFill>
                <a:latin typeface="Helvetica Neue LT Std 75"/>
                <a:cs typeface="Helvetica Neue LT Std 75"/>
              </a:rPr>
              <a:t>For the next two cases, use the listed check-</a:t>
            </a:r>
            <a:r>
              <a:rPr sz="750" b="1" spc="-10" dirty="0">
                <a:solidFill>
                  <a:srgbClr val="FFFFFF"/>
                </a:solidFill>
                <a:latin typeface="Helvetica Neue LT Std 75"/>
                <a:cs typeface="Helvetica Neue LT Std 75"/>
              </a:rPr>
              <a:t>list:</a:t>
            </a:r>
            <a:endParaRPr sz="750">
              <a:latin typeface="Helvetica Neue LT Std 75"/>
              <a:cs typeface="Helvetica Neue LT Std 75"/>
            </a:endParaRPr>
          </a:p>
          <a:p>
            <a:pPr marL="885190">
              <a:lnSpc>
                <a:spcPct val="100000"/>
              </a:lnSpc>
              <a:spcBef>
                <a:spcPts val="310"/>
              </a:spcBef>
              <a:tabLst>
                <a:tab pos="1158240" algn="l"/>
              </a:tabLst>
            </a:pPr>
            <a:r>
              <a:rPr sz="1200" spc="-25" dirty="0">
                <a:solidFill>
                  <a:srgbClr val="FFFFFF"/>
                </a:solidFill>
                <a:latin typeface="Gotham Rounded"/>
                <a:cs typeface="Gotham Rounded"/>
              </a:rPr>
              <a:t>11</a:t>
            </a:r>
            <a:r>
              <a:rPr sz="1200" dirty="0">
                <a:solidFill>
                  <a:srgbClr val="FFFFFF"/>
                </a:solidFill>
                <a:latin typeface="Gotham Rounded"/>
                <a:cs typeface="Gotham Rounded"/>
              </a:rPr>
              <a:t>	</a:t>
            </a:r>
            <a:r>
              <a:rPr sz="800" dirty="0">
                <a:solidFill>
                  <a:srgbClr val="FFFFFF"/>
                </a:solidFill>
                <a:latin typeface="Roboto"/>
                <a:cs typeface="Roboto"/>
              </a:rPr>
              <a:t>If</a:t>
            </a:r>
            <a:r>
              <a:rPr sz="800" spc="-10" dirty="0">
                <a:solidFill>
                  <a:srgbClr val="FFFFFF"/>
                </a:solidFill>
                <a:latin typeface="Roboto"/>
                <a:cs typeface="Roboto"/>
              </a:rPr>
              <a:t> confined</a:t>
            </a:r>
            <a:r>
              <a:rPr sz="800" spc="-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FFFFFF"/>
                </a:solidFill>
                <a:latin typeface="Roboto"/>
                <a:cs typeface="Roboto"/>
              </a:rPr>
              <a:t>space,</a:t>
            </a:r>
            <a:r>
              <a:rPr sz="800" spc="-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FFFFFF"/>
                </a:solidFill>
                <a:latin typeface="Roboto"/>
                <a:cs typeface="Roboto"/>
              </a:rPr>
              <a:t>“Confined</a:t>
            </a:r>
            <a:r>
              <a:rPr sz="800" spc="-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FFFFFF"/>
                </a:solidFill>
                <a:latin typeface="Roboto"/>
                <a:cs typeface="Roboto"/>
              </a:rPr>
              <a:t>spaces”</a:t>
            </a:r>
            <a:r>
              <a:rPr sz="800" spc="-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FFFFFF"/>
                </a:solidFill>
                <a:latin typeface="Roboto"/>
                <a:cs typeface="Roboto"/>
              </a:rPr>
              <a:t>check-</a:t>
            </a:r>
            <a:r>
              <a:rPr sz="800" spc="-20" dirty="0">
                <a:solidFill>
                  <a:srgbClr val="FFFFFF"/>
                </a:solidFill>
                <a:latin typeface="Roboto"/>
                <a:cs typeface="Roboto"/>
              </a:rPr>
              <a:t>list</a:t>
            </a:r>
            <a:endParaRPr sz="800">
              <a:latin typeface="Roboto"/>
              <a:cs typeface="Roboto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316099" y="4185430"/>
            <a:ext cx="2446655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985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FFFFFF"/>
                </a:solidFill>
                <a:latin typeface="Roboto"/>
                <a:cs typeface="Roboto"/>
              </a:rPr>
              <a:t>If</a:t>
            </a:r>
            <a:r>
              <a:rPr sz="800" spc="-2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FFFFFF"/>
                </a:solidFill>
                <a:latin typeface="Roboto"/>
                <a:cs typeface="Roboto"/>
              </a:rPr>
              <a:t>working</a:t>
            </a:r>
            <a:r>
              <a:rPr sz="800" spc="-2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FFFFFF"/>
                </a:solidFill>
                <a:latin typeface="Roboto"/>
                <a:cs typeface="Roboto"/>
              </a:rPr>
              <a:t>at</a:t>
            </a:r>
            <a:r>
              <a:rPr sz="800" spc="-2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FFFFFF"/>
                </a:solidFill>
                <a:latin typeface="Roboto"/>
                <a:cs typeface="Roboto"/>
              </a:rPr>
              <a:t>height</a:t>
            </a:r>
            <a:r>
              <a:rPr sz="800" spc="-2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FFFFFF"/>
                </a:solidFill>
                <a:latin typeface="Roboto"/>
                <a:cs typeface="Roboto"/>
              </a:rPr>
              <a:t>-</a:t>
            </a:r>
            <a:r>
              <a:rPr sz="800" spc="-2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FFFFFF"/>
                </a:solidFill>
                <a:latin typeface="Roboto"/>
                <a:cs typeface="Roboto"/>
              </a:rPr>
              <a:t>elevation</a:t>
            </a:r>
            <a:r>
              <a:rPr sz="800" spc="-2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FFFFFF"/>
                </a:solidFill>
                <a:latin typeface="Roboto"/>
                <a:cs typeface="Roboto"/>
              </a:rPr>
              <a:t>&gt;</a:t>
            </a:r>
            <a:r>
              <a:rPr sz="800" spc="-2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FFFFFF"/>
                </a:solidFill>
                <a:latin typeface="Roboto"/>
                <a:cs typeface="Roboto"/>
              </a:rPr>
              <a:t>1.5</a:t>
            </a:r>
            <a:r>
              <a:rPr sz="800" spc="-2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FFFFFF"/>
                </a:solidFill>
                <a:latin typeface="Roboto"/>
                <a:cs typeface="Roboto"/>
              </a:rPr>
              <a:t>m</a:t>
            </a:r>
            <a:r>
              <a:rPr sz="800" spc="-2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FFFFFF"/>
                </a:solidFill>
                <a:latin typeface="Roboto"/>
                <a:cs typeface="Roboto"/>
              </a:rPr>
              <a:t>(5</a:t>
            </a:r>
            <a:r>
              <a:rPr sz="800" spc="-2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FFFFFF"/>
                </a:solidFill>
                <a:latin typeface="Roboto"/>
                <a:cs typeface="Roboto"/>
              </a:rPr>
              <a:t>ft)</a:t>
            </a:r>
            <a:r>
              <a:rPr sz="800" spc="-2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FFFFFF"/>
                </a:solidFill>
                <a:latin typeface="Roboto"/>
                <a:cs typeface="Roboto"/>
              </a:rPr>
              <a:t>-</a:t>
            </a:r>
            <a:r>
              <a:rPr sz="800" spc="-2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FFFFFF"/>
                </a:solidFill>
                <a:latin typeface="Roboto"/>
                <a:cs typeface="Roboto"/>
              </a:rPr>
              <a:t>“Work</a:t>
            </a:r>
            <a:r>
              <a:rPr sz="800" spc="-2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FFFFFF"/>
                </a:solidFill>
                <a:latin typeface="Roboto"/>
                <a:cs typeface="Roboto"/>
              </a:rPr>
              <a:t>at</a:t>
            </a:r>
            <a:r>
              <a:rPr sz="800" spc="50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FFFFFF"/>
                </a:solidFill>
                <a:latin typeface="Roboto"/>
                <a:cs typeface="Roboto"/>
              </a:rPr>
              <a:t>height” check-</a:t>
            </a:r>
            <a:r>
              <a:rPr sz="800" spc="-20" dirty="0">
                <a:solidFill>
                  <a:srgbClr val="FFFFFF"/>
                </a:solidFill>
                <a:latin typeface="Roboto"/>
                <a:cs typeface="Roboto"/>
              </a:rPr>
              <a:t>list</a:t>
            </a:r>
            <a:endParaRPr sz="800" dirty="0">
              <a:latin typeface="Roboto"/>
              <a:cs typeface="Roboto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316099" y="819821"/>
            <a:ext cx="2445385" cy="209032"/>
          </a:xfrm>
          <a:prstGeom prst="rect">
            <a:avLst/>
          </a:prstGeom>
        </p:spPr>
        <p:txBody>
          <a:bodyPr vert="horz" wrap="square" lIns="0" tIns="698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sz="900" dirty="0">
                <a:solidFill>
                  <a:srgbClr val="0057A4"/>
                </a:solidFill>
                <a:latin typeface="Gotham Rounded"/>
                <a:cs typeface="Gotham Rounded"/>
              </a:rPr>
              <a:t>POINTS</a:t>
            </a:r>
            <a:r>
              <a:rPr sz="900" spc="15" dirty="0">
                <a:solidFill>
                  <a:srgbClr val="0057A4"/>
                </a:solidFill>
                <a:latin typeface="Gotham Rounded"/>
                <a:cs typeface="Gotham Rounded"/>
              </a:rPr>
              <a:t> </a:t>
            </a:r>
            <a:r>
              <a:rPr sz="900" dirty="0">
                <a:solidFill>
                  <a:srgbClr val="0057A4"/>
                </a:solidFill>
                <a:latin typeface="Gotham Rounded"/>
                <a:cs typeface="Gotham Rounded"/>
              </a:rPr>
              <a:t>TO</a:t>
            </a:r>
            <a:r>
              <a:rPr sz="900" spc="15" dirty="0">
                <a:solidFill>
                  <a:srgbClr val="0057A4"/>
                </a:solidFill>
                <a:latin typeface="Gotham Rounded"/>
                <a:cs typeface="Gotham Rounded"/>
              </a:rPr>
              <a:t> </a:t>
            </a:r>
            <a:r>
              <a:rPr sz="900" dirty="0">
                <a:solidFill>
                  <a:srgbClr val="0057A4"/>
                </a:solidFill>
                <a:latin typeface="Gotham Rounded"/>
                <a:cs typeface="Gotham Rounded"/>
              </a:rPr>
              <a:t>BE</a:t>
            </a:r>
            <a:r>
              <a:rPr sz="900" spc="15" dirty="0">
                <a:solidFill>
                  <a:srgbClr val="0057A4"/>
                </a:solidFill>
                <a:latin typeface="Gotham Rounded"/>
                <a:cs typeface="Gotham Rounded"/>
              </a:rPr>
              <a:t> </a:t>
            </a:r>
            <a:r>
              <a:rPr sz="900" spc="-10" dirty="0">
                <a:solidFill>
                  <a:srgbClr val="0057A4"/>
                </a:solidFill>
                <a:latin typeface="Gotham Rounded"/>
                <a:cs typeface="Gotham Rounded"/>
              </a:rPr>
              <a:t>CHECKED</a:t>
            </a:r>
            <a:endParaRPr sz="800" dirty="0">
              <a:latin typeface="Roboto"/>
              <a:cs typeface="Roboto"/>
            </a:endParaRPr>
          </a:p>
        </p:txBody>
      </p:sp>
      <p:sp>
        <p:nvSpPr>
          <p:cNvPr id="57" name="object 57"/>
          <p:cNvSpPr txBox="1"/>
          <p:nvPr/>
        </p:nvSpPr>
        <p:spPr>
          <a:xfrm rot="19920000">
            <a:off x="285423" y="896918"/>
            <a:ext cx="206202" cy="88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00"/>
              </a:lnSpc>
            </a:pPr>
            <a:r>
              <a:rPr sz="700" spc="-25" dirty="0">
                <a:solidFill>
                  <a:srgbClr val="E30513"/>
                </a:solidFill>
                <a:latin typeface="Gotham Rounded"/>
                <a:cs typeface="Gotham Rounded"/>
              </a:rPr>
              <a:t>YES</a:t>
            </a:r>
            <a:endParaRPr sz="700">
              <a:latin typeface="Gotham Rounded"/>
              <a:cs typeface="Gotham Rounded"/>
            </a:endParaRPr>
          </a:p>
        </p:txBody>
      </p:sp>
      <p:sp>
        <p:nvSpPr>
          <p:cNvPr id="58" name="object 58"/>
          <p:cNvSpPr txBox="1"/>
          <p:nvPr/>
        </p:nvSpPr>
        <p:spPr>
          <a:xfrm rot="19920000">
            <a:off x="560180" y="905012"/>
            <a:ext cx="175338" cy="88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00"/>
              </a:lnSpc>
            </a:pPr>
            <a:r>
              <a:rPr sz="700" spc="-25" dirty="0">
                <a:solidFill>
                  <a:srgbClr val="E30513"/>
                </a:solidFill>
                <a:latin typeface="Gotham Rounded"/>
                <a:cs typeface="Gotham Rounded"/>
              </a:rPr>
              <a:t>NO</a:t>
            </a:r>
            <a:endParaRPr sz="700">
              <a:latin typeface="Gotham Rounded"/>
              <a:cs typeface="Gotham Rounded"/>
            </a:endParaRPr>
          </a:p>
        </p:txBody>
      </p:sp>
      <p:sp>
        <p:nvSpPr>
          <p:cNvPr id="59" name="object 59"/>
          <p:cNvSpPr txBox="1"/>
          <p:nvPr/>
        </p:nvSpPr>
        <p:spPr>
          <a:xfrm rot="19920000">
            <a:off x="846232" y="900082"/>
            <a:ext cx="194256" cy="88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00"/>
              </a:lnSpc>
            </a:pPr>
            <a:r>
              <a:rPr sz="700" spc="-60" dirty="0">
                <a:solidFill>
                  <a:srgbClr val="E30513"/>
                </a:solidFill>
                <a:latin typeface="Gotham Rounded"/>
                <a:cs typeface="Gotham Rounded"/>
              </a:rPr>
              <a:t>N/A</a:t>
            </a:r>
            <a:endParaRPr sz="700">
              <a:latin typeface="Gotham Rounded"/>
              <a:cs typeface="Gotham Rounded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3785485" y="92852"/>
            <a:ext cx="107314" cy="353060"/>
          </a:xfrm>
          <a:prstGeom prst="rect">
            <a:avLst/>
          </a:prstGeom>
        </p:spPr>
        <p:txBody>
          <a:bodyPr vert="vert270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550" dirty="0">
                <a:solidFill>
                  <a:srgbClr val="34484B"/>
                </a:solidFill>
                <a:latin typeface="Roboto"/>
                <a:cs typeface="Roboto"/>
              </a:rPr>
              <a:t>June </a:t>
            </a:r>
            <a:r>
              <a:rPr sz="550" spc="-20" dirty="0">
                <a:solidFill>
                  <a:srgbClr val="34484B"/>
                </a:solidFill>
                <a:latin typeface="Roboto"/>
                <a:cs typeface="Roboto"/>
              </a:rPr>
              <a:t>2022</a:t>
            </a:r>
            <a:endParaRPr sz="550">
              <a:latin typeface="Roboto"/>
              <a:cs typeface="Roboto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275927" y="5358547"/>
            <a:ext cx="1667510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54175" algn="l"/>
              </a:tabLst>
            </a:pP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Name</a:t>
            </a:r>
            <a:r>
              <a:rPr sz="850" spc="235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CFD0D2"/>
                  </a:solidFill>
                </a:uFill>
                <a:latin typeface="Roboto-Medium"/>
                <a:cs typeface="Roboto-Medium"/>
              </a:rPr>
              <a:t>	</a:t>
            </a:r>
            <a:endParaRPr sz="850">
              <a:latin typeface="Roboto-Medium"/>
              <a:cs typeface="Roboto-Medium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275927" y="4955579"/>
            <a:ext cx="3481070" cy="3549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145">
              <a:lnSpc>
                <a:spcPct val="100000"/>
              </a:lnSpc>
              <a:spcBef>
                <a:spcPts val="100"/>
              </a:spcBef>
              <a:tabLst>
                <a:tab pos="2474595" algn="l"/>
                <a:tab pos="3121660" algn="l"/>
                <a:tab pos="3357879" algn="l"/>
              </a:tabLst>
            </a:pP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Compliance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rate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(Nb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YES/applicable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points):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	</a:t>
            </a:r>
            <a:r>
              <a:rPr sz="800" spc="-50" dirty="0">
                <a:solidFill>
                  <a:srgbClr val="34484B"/>
                </a:solidFill>
                <a:latin typeface="Roboto"/>
                <a:cs typeface="Roboto"/>
              </a:rPr>
              <a:t>/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	</a:t>
            </a:r>
            <a:r>
              <a:rPr sz="800" spc="-50" dirty="0">
                <a:solidFill>
                  <a:srgbClr val="34484B"/>
                </a:solidFill>
                <a:latin typeface="Roboto"/>
                <a:cs typeface="Roboto"/>
              </a:rPr>
              <a:t>(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	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%)</a:t>
            </a:r>
            <a:endParaRPr sz="800">
              <a:latin typeface="Roboto"/>
              <a:cs typeface="Roboto"/>
            </a:endParaRPr>
          </a:p>
          <a:p>
            <a:pPr marL="12700">
              <a:lnSpc>
                <a:spcPct val="100000"/>
              </a:lnSpc>
              <a:spcBef>
                <a:spcPts val="615"/>
              </a:spcBef>
              <a:tabLst>
                <a:tab pos="3401695" algn="l"/>
              </a:tabLst>
            </a:pP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Comments</a:t>
            </a:r>
            <a:r>
              <a:rPr sz="850" spc="625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DADAD9"/>
                  </a:solidFill>
                </a:uFill>
                <a:latin typeface="Roboto-Medium"/>
                <a:cs typeface="Roboto-Medium"/>
              </a:rPr>
              <a:t>	</a:t>
            </a:r>
            <a:endParaRPr sz="850">
              <a:latin typeface="Roboto-Medium"/>
              <a:cs typeface="Roboto-Medium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2081067" y="5294317"/>
            <a:ext cx="1609725" cy="41338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9600"/>
              </a:lnSpc>
              <a:spcBef>
                <a:spcPts val="100"/>
              </a:spcBef>
              <a:tabLst>
                <a:tab pos="1596390" algn="l"/>
              </a:tabLst>
            </a:pP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Company</a:t>
            </a:r>
            <a:r>
              <a:rPr sz="850" spc="495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DADAD9"/>
                  </a:solidFill>
                </a:uFill>
                <a:latin typeface="Roboto-Medium"/>
                <a:cs typeface="Roboto-Medium"/>
              </a:rPr>
              <a:t>	</a:t>
            </a: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 Signature</a:t>
            </a:r>
            <a:r>
              <a:rPr sz="850" spc="250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CFD0D2"/>
                  </a:solidFill>
                </a:uFill>
                <a:latin typeface="Roboto-Medium"/>
                <a:cs typeface="Roboto-Medium"/>
              </a:rPr>
              <a:t>	</a:t>
            </a:r>
            <a:endParaRPr sz="850">
              <a:latin typeface="Roboto-Medium"/>
              <a:cs typeface="Roboto-Medium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275927" y="396902"/>
            <a:ext cx="3484245" cy="364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61795" algn="l"/>
                <a:tab pos="1811655" algn="l"/>
                <a:tab pos="2722880" algn="l"/>
              </a:tabLst>
            </a:pP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Location</a:t>
            </a:r>
            <a:r>
              <a:rPr sz="850" spc="145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CFD0D2"/>
                  </a:solidFill>
                </a:uFill>
                <a:latin typeface="Roboto-Medium"/>
                <a:cs typeface="Roboto-Medium"/>
              </a:rPr>
              <a:t>	</a:t>
            </a: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	Date</a:t>
            </a:r>
            <a:r>
              <a:rPr sz="850" spc="310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DADAD9"/>
                  </a:solidFill>
                </a:uFill>
                <a:latin typeface="Roboto-Medium"/>
                <a:cs typeface="Roboto-Medium"/>
              </a:rPr>
              <a:t>	</a:t>
            </a:r>
            <a:endParaRPr sz="850">
              <a:latin typeface="Roboto-Medium"/>
              <a:cs typeface="Roboto-Medium"/>
            </a:endParaRPr>
          </a:p>
          <a:p>
            <a:pPr marL="12700">
              <a:lnSpc>
                <a:spcPct val="100000"/>
              </a:lnSpc>
              <a:spcBef>
                <a:spcPts val="625"/>
              </a:spcBef>
              <a:tabLst>
                <a:tab pos="2042160" algn="l"/>
                <a:tab pos="2186305" algn="l"/>
                <a:tab pos="3470910" algn="l"/>
              </a:tabLst>
            </a:pP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Company observed</a:t>
            </a:r>
            <a:r>
              <a:rPr sz="850" spc="165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DADAD9"/>
                  </a:solidFill>
                </a:uFill>
                <a:latin typeface="Roboto-Medium"/>
                <a:cs typeface="Roboto-Medium"/>
              </a:rPr>
              <a:t>	</a:t>
            </a: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	Permit No.</a:t>
            </a:r>
            <a:r>
              <a:rPr sz="850" spc="245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DADAD9"/>
                  </a:solidFill>
                </a:uFill>
                <a:latin typeface="Roboto-Medium"/>
                <a:cs typeface="Roboto-Medium"/>
              </a:rPr>
              <a:t>	</a:t>
            </a:r>
            <a:endParaRPr sz="850">
              <a:latin typeface="Roboto-Medium"/>
              <a:cs typeface="Roboto-Medium"/>
            </a:endParaRPr>
          </a:p>
        </p:txBody>
      </p:sp>
      <p:pic>
        <p:nvPicPr>
          <p:cNvPr id="69" name="Image 68">
            <a:extLst>
              <a:ext uri="{FF2B5EF4-FFF2-40B4-BE49-F238E27FC236}">
                <a16:creationId xmlns:a16="http://schemas.microsoft.com/office/drawing/2014/main" id="{8ED27BAC-6E0E-E842-A59A-C53A6451FF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6697" y="162916"/>
            <a:ext cx="433984" cy="433984"/>
          </a:xfrm>
          <a:prstGeom prst="rect">
            <a:avLst/>
          </a:prstGeom>
        </p:spPr>
      </p:pic>
      <p:sp>
        <p:nvSpPr>
          <p:cNvPr id="70" name="object 10">
            <a:extLst>
              <a:ext uri="{FF2B5EF4-FFF2-40B4-BE49-F238E27FC236}">
                <a16:creationId xmlns:a16="http://schemas.microsoft.com/office/drawing/2014/main" id="{D69C78DE-3CFD-A145-8BEE-3EA1AF4ECCB7}"/>
              </a:ext>
            </a:extLst>
          </p:cNvPr>
          <p:cNvSpPr/>
          <p:nvPr/>
        </p:nvSpPr>
        <p:spPr>
          <a:xfrm>
            <a:off x="176805" y="4940300"/>
            <a:ext cx="3650615" cy="188595"/>
          </a:xfrm>
          <a:custGeom>
            <a:avLst/>
            <a:gdLst/>
            <a:ahLst/>
            <a:cxnLst/>
            <a:rect l="l" t="t" r="r" b="b"/>
            <a:pathLst>
              <a:path w="3650615" h="188595">
                <a:moveTo>
                  <a:pt x="94056" y="0"/>
                </a:moveTo>
                <a:lnTo>
                  <a:pt x="57446" y="7391"/>
                </a:lnTo>
                <a:lnTo>
                  <a:pt x="27549" y="27549"/>
                </a:lnTo>
                <a:lnTo>
                  <a:pt x="7391" y="57446"/>
                </a:lnTo>
                <a:lnTo>
                  <a:pt x="0" y="94056"/>
                </a:lnTo>
                <a:lnTo>
                  <a:pt x="7391" y="130673"/>
                </a:lnTo>
                <a:lnTo>
                  <a:pt x="27549" y="160574"/>
                </a:lnTo>
                <a:lnTo>
                  <a:pt x="57446" y="180733"/>
                </a:lnTo>
                <a:lnTo>
                  <a:pt x="94056" y="188125"/>
                </a:lnTo>
                <a:lnTo>
                  <a:pt x="3556330" y="188125"/>
                </a:lnTo>
                <a:lnTo>
                  <a:pt x="3592947" y="180733"/>
                </a:lnTo>
                <a:lnTo>
                  <a:pt x="3622848" y="160574"/>
                </a:lnTo>
                <a:lnTo>
                  <a:pt x="3643007" y="130673"/>
                </a:lnTo>
                <a:lnTo>
                  <a:pt x="3650399" y="94056"/>
                </a:lnTo>
                <a:lnTo>
                  <a:pt x="3643007" y="57446"/>
                </a:lnTo>
                <a:lnTo>
                  <a:pt x="3622848" y="27549"/>
                </a:lnTo>
                <a:lnTo>
                  <a:pt x="3592947" y="7391"/>
                </a:lnTo>
                <a:lnTo>
                  <a:pt x="3556330" y="0"/>
                </a:lnTo>
                <a:lnTo>
                  <a:pt x="94056" y="0"/>
                </a:lnTo>
                <a:close/>
              </a:path>
            </a:pathLst>
          </a:custGeom>
          <a:ln w="6349">
            <a:solidFill>
              <a:srgbClr val="34484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56">
            <a:extLst>
              <a:ext uri="{FF2B5EF4-FFF2-40B4-BE49-F238E27FC236}">
                <a16:creationId xmlns:a16="http://schemas.microsoft.com/office/drawing/2014/main" id="{82F9523E-A7F4-C44D-BC20-6D8DCEB60262}"/>
              </a:ext>
            </a:extLst>
          </p:cNvPr>
          <p:cNvSpPr txBox="1"/>
          <p:nvPr/>
        </p:nvSpPr>
        <p:spPr>
          <a:xfrm>
            <a:off x="1316099" y="1009087"/>
            <a:ext cx="2445385" cy="193643"/>
          </a:xfrm>
          <a:prstGeom prst="rect">
            <a:avLst/>
          </a:prstGeom>
        </p:spPr>
        <p:txBody>
          <a:bodyPr vert="horz" wrap="square" lIns="0" tIns="698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5"/>
              </a:spcBef>
            </a:pP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Has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the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"</a:t>
            </a:r>
            <a:r>
              <a:rPr lang="fr-FR" sz="800" spc="-25" dirty="0" err="1">
                <a:solidFill>
                  <a:srgbClr val="34484B"/>
                </a:solidFill>
                <a:latin typeface="Roboto"/>
                <a:cs typeface="Roboto"/>
              </a:rPr>
              <a:t>Safety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green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light"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been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 err="1">
                <a:solidFill>
                  <a:srgbClr val="34484B"/>
                </a:solidFill>
                <a:latin typeface="Roboto"/>
                <a:cs typeface="Roboto"/>
              </a:rPr>
              <a:t>carried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out?</a:t>
            </a:r>
            <a:endParaRPr lang="fr-FR" sz="800" dirty="0">
              <a:latin typeface="Roboto"/>
              <a:cs typeface="Roboto"/>
            </a:endParaRPr>
          </a:p>
        </p:txBody>
      </p:sp>
      <p:sp>
        <p:nvSpPr>
          <p:cNvPr id="73" name="object 56">
            <a:extLst>
              <a:ext uri="{FF2B5EF4-FFF2-40B4-BE49-F238E27FC236}">
                <a16:creationId xmlns:a16="http://schemas.microsoft.com/office/drawing/2014/main" id="{7D7F901B-FC02-8942-B9B1-F766FC6DBDF5}"/>
              </a:ext>
            </a:extLst>
          </p:cNvPr>
          <p:cNvSpPr txBox="1"/>
          <p:nvPr/>
        </p:nvSpPr>
        <p:spPr>
          <a:xfrm>
            <a:off x="1316099" y="1180005"/>
            <a:ext cx="2445385" cy="301365"/>
          </a:xfrm>
          <a:prstGeom prst="rect">
            <a:avLst/>
          </a:prstGeom>
        </p:spPr>
        <p:txBody>
          <a:bodyPr vert="horz" wrap="square" lIns="0" tIns="69850" rIns="0" bIns="0" rtlCol="0">
            <a:spAutoFit/>
          </a:bodyPr>
          <a:lstStyle/>
          <a:p>
            <a:pPr marL="12700" marR="5080">
              <a:lnSpc>
                <a:spcPts val="850"/>
              </a:lnSpc>
              <a:spcBef>
                <a:spcPts val="365"/>
              </a:spcBef>
            </a:pP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Have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all</a:t>
            </a:r>
            <a:r>
              <a:rPr lang="fr-FR"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 err="1">
                <a:solidFill>
                  <a:srgbClr val="34484B"/>
                </a:solidFill>
                <a:latin typeface="Roboto"/>
                <a:cs typeface="Roboto"/>
              </a:rPr>
              <a:t>identified</a:t>
            </a:r>
            <a:r>
              <a:rPr lang="fr-FR"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underground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networks</a:t>
            </a:r>
            <a:r>
              <a:rPr lang="fr-FR"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been</a:t>
            </a:r>
            <a:r>
              <a:rPr lang="fr-FR"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10" dirty="0" err="1">
                <a:solidFill>
                  <a:srgbClr val="34484B"/>
                </a:solidFill>
                <a:latin typeface="Roboto"/>
                <a:cs typeface="Roboto"/>
              </a:rPr>
              <a:t>indicated</a:t>
            </a:r>
            <a:r>
              <a:rPr lang="fr-FR"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on</a:t>
            </a:r>
            <a:r>
              <a:rPr lang="fr-FR" sz="800" spc="-4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site?</a:t>
            </a:r>
            <a:endParaRPr lang="fr-FR" sz="800" dirty="0">
              <a:latin typeface="Roboto"/>
              <a:cs typeface="Roboto"/>
            </a:endParaRPr>
          </a:p>
        </p:txBody>
      </p:sp>
      <p:sp>
        <p:nvSpPr>
          <p:cNvPr id="74" name="object 56">
            <a:extLst>
              <a:ext uri="{FF2B5EF4-FFF2-40B4-BE49-F238E27FC236}">
                <a16:creationId xmlns:a16="http://schemas.microsoft.com/office/drawing/2014/main" id="{0B905E56-DA95-2144-9610-F824703D6967}"/>
              </a:ext>
            </a:extLst>
          </p:cNvPr>
          <p:cNvSpPr txBox="1"/>
          <p:nvPr/>
        </p:nvSpPr>
        <p:spPr>
          <a:xfrm>
            <a:off x="1316099" y="1413335"/>
            <a:ext cx="2445385" cy="403957"/>
          </a:xfrm>
          <a:prstGeom prst="rect">
            <a:avLst/>
          </a:prstGeom>
        </p:spPr>
        <p:txBody>
          <a:bodyPr vert="horz" wrap="square" lIns="0" tIns="69850" rIns="0" bIns="0" rtlCol="0">
            <a:spAutoFit/>
          </a:bodyPr>
          <a:lstStyle/>
          <a:p>
            <a:pPr marL="12700" marR="17780">
              <a:lnSpc>
                <a:spcPts val="850"/>
              </a:lnSpc>
              <a:spcBef>
                <a:spcPts val="145"/>
              </a:spcBef>
            </a:pP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Is 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a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 err="1">
                <a:solidFill>
                  <a:srgbClr val="34484B"/>
                </a:solidFill>
                <a:latin typeface="Roboto"/>
                <a:cs typeface="Roboto"/>
              </a:rPr>
              <a:t>safe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distance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30" dirty="0" err="1">
                <a:solidFill>
                  <a:srgbClr val="34484B"/>
                </a:solidFill>
                <a:latin typeface="Roboto"/>
                <a:cs typeface="Roboto"/>
              </a:rPr>
              <a:t>maintained</a:t>
            </a:r>
            <a:r>
              <a:rPr lang="fr-FR"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 err="1">
                <a:solidFill>
                  <a:srgbClr val="34484B"/>
                </a:solidFill>
                <a:latin typeface="Roboto"/>
                <a:cs typeface="Roboto"/>
              </a:rPr>
              <a:t>from</a:t>
            </a:r>
            <a:r>
              <a:rPr lang="fr-FR"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 err="1">
                <a:solidFill>
                  <a:srgbClr val="34484B"/>
                </a:solidFill>
                <a:latin typeface="Roboto"/>
                <a:cs typeface="Roboto"/>
              </a:rPr>
              <a:t>overhead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power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10" dirty="0" err="1">
                <a:solidFill>
                  <a:srgbClr val="34484B"/>
                </a:solidFill>
                <a:latin typeface="Roboto"/>
                <a:cs typeface="Roboto"/>
              </a:rPr>
              <a:t>lines</a:t>
            </a:r>
            <a:r>
              <a:rPr lang="fr-FR"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and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underground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networks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(&gt;</a:t>
            </a:r>
            <a:r>
              <a:rPr lang="fr-FR"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1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m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-</a:t>
            </a:r>
            <a:r>
              <a:rPr lang="fr-FR"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3ft 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-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if</a:t>
            </a:r>
            <a:r>
              <a:rPr lang="fr-FR"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excavation</a:t>
            </a:r>
            <a:endParaRPr lang="fr-FR" sz="800" dirty="0">
              <a:latin typeface="Roboto"/>
              <a:cs typeface="Roboto"/>
            </a:endParaRPr>
          </a:p>
          <a:p>
            <a:pPr marL="12700">
              <a:lnSpc>
                <a:spcPts val="840"/>
              </a:lnSpc>
            </a:pP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by</a:t>
            </a:r>
            <a:r>
              <a:rPr lang="fr-FR"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«</a:t>
            </a:r>
            <a:r>
              <a:rPr lang="fr-FR" sz="800" spc="-25" dirty="0" err="1">
                <a:solidFill>
                  <a:srgbClr val="34484B"/>
                </a:solidFill>
                <a:latin typeface="Roboto"/>
                <a:cs typeface="Roboto"/>
              </a:rPr>
              <a:t>aggressive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»</a:t>
            </a:r>
            <a:r>
              <a:rPr lang="fr-FR" sz="800" spc="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10" dirty="0" err="1">
                <a:solidFill>
                  <a:srgbClr val="34484B"/>
                </a:solidFill>
                <a:latin typeface="Roboto"/>
                <a:cs typeface="Roboto"/>
              </a:rPr>
              <a:t>methods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)?</a:t>
            </a:r>
            <a:endParaRPr lang="fr-FR" sz="800" dirty="0">
              <a:latin typeface="Roboto"/>
              <a:cs typeface="Roboto"/>
            </a:endParaRPr>
          </a:p>
        </p:txBody>
      </p:sp>
      <p:sp>
        <p:nvSpPr>
          <p:cNvPr id="75" name="object 56">
            <a:extLst>
              <a:ext uri="{FF2B5EF4-FFF2-40B4-BE49-F238E27FC236}">
                <a16:creationId xmlns:a16="http://schemas.microsoft.com/office/drawing/2014/main" id="{C96FE76C-DA76-0B4E-A1A1-8519AED44DB4}"/>
              </a:ext>
            </a:extLst>
          </p:cNvPr>
          <p:cNvSpPr txBox="1"/>
          <p:nvPr/>
        </p:nvSpPr>
        <p:spPr>
          <a:xfrm>
            <a:off x="1316099" y="1740051"/>
            <a:ext cx="2445385" cy="301365"/>
          </a:xfrm>
          <a:prstGeom prst="rect">
            <a:avLst/>
          </a:prstGeom>
        </p:spPr>
        <p:txBody>
          <a:bodyPr vert="horz" wrap="square" lIns="0" tIns="69850" rIns="0" bIns="0" rtlCol="0">
            <a:spAutoFit/>
          </a:bodyPr>
          <a:lstStyle/>
          <a:p>
            <a:pPr marL="12700" marR="483234">
              <a:lnSpc>
                <a:spcPts val="850"/>
              </a:lnSpc>
              <a:spcBef>
                <a:spcPts val="150"/>
              </a:spcBef>
            </a:pP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Are </a:t>
            </a:r>
            <a:r>
              <a:rPr lang="fr-FR" sz="800" spc="-25" dirty="0" err="1">
                <a:solidFill>
                  <a:srgbClr val="34484B"/>
                </a:solidFill>
                <a:latin typeface="Roboto"/>
                <a:cs typeface="Roboto"/>
              </a:rPr>
              <a:t>excavators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on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stable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 err="1">
                <a:solidFill>
                  <a:srgbClr val="34484B"/>
                </a:solidFill>
                <a:latin typeface="Roboto"/>
                <a:cs typeface="Roboto"/>
              </a:rPr>
              <a:t>ground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 err="1">
                <a:solidFill>
                  <a:srgbClr val="34484B"/>
                </a:solidFill>
                <a:latin typeface="Roboto"/>
                <a:cs typeface="Roboto"/>
              </a:rPr>
              <a:t>with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10" dirty="0" err="1">
                <a:solidFill>
                  <a:srgbClr val="34484B"/>
                </a:solidFill>
                <a:latin typeface="Roboto"/>
                <a:cs typeface="Roboto"/>
              </a:rPr>
              <a:t>nobody</a:t>
            </a:r>
            <a:r>
              <a:rPr lang="fr-FR"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in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the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dirty="0" err="1">
                <a:solidFill>
                  <a:srgbClr val="34484B"/>
                </a:solidFill>
                <a:latin typeface="Roboto"/>
                <a:cs typeface="Roboto"/>
              </a:rPr>
              <a:t>working</a:t>
            </a:r>
            <a:r>
              <a:rPr lang="fr-FR"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radius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of</a:t>
            </a:r>
            <a:r>
              <a:rPr lang="fr-FR"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the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machine?</a:t>
            </a:r>
            <a:endParaRPr lang="fr-FR" sz="800" dirty="0">
              <a:latin typeface="Roboto"/>
              <a:cs typeface="Roboto"/>
            </a:endParaRPr>
          </a:p>
        </p:txBody>
      </p:sp>
      <p:sp>
        <p:nvSpPr>
          <p:cNvPr id="76" name="object 56">
            <a:extLst>
              <a:ext uri="{FF2B5EF4-FFF2-40B4-BE49-F238E27FC236}">
                <a16:creationId xmlns:a16="http://schemas.microsoft.com/office/drawing/2014/main" id="{D5F72466-2A32-9D48-9159-6030DC22FD42}"/>
              </a:ext>
            </a:extLst>
          </p:cNvPr>
          <p:cNvSpPr txBox="1"/>
          <p:nvPr/>
        </p:nvSpPr>
        <p:spPr>
          <a:xfrm>
            <a:off x="1316099" y="1979687"/>
            <a:ext cx="2445385" cy="301365"/>
          </a:xfrm>
          <a:prstGeom prst="rect">
            <a:avLst/>
          </a:prstGeom>
        </p:spPr>
        <p:txBody>
          <a:bodyPr vert="horz" wrap="square" lIns="0" tIns="69850" rIns="0" bIns="0" rtlCol="0">
            <a:spAutoFit/>
          </a:bodyPr>
          <a:lstStyle/>
          <a:p>
            <a:pPr marL="12700" marR="396240">
              <a:lnSpc>
                <a:spcPts val="850"/>
              </a:lnSpc>
              <a:spcBef>
                <a:spcPts val="145"/>
              </a:spcBef>
            </a:pP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Have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protections</a:t>
            </a:r>
            <a:r>
              <a:rPr lang="fr-FR"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 err="1">
                <a:solidFill>
                  <a:srgbClr val="34484B"/>
                </a:solidFill>
                <a:latin typeface="Roboto"/>
                <a:cs typeface="Roboto"/>
              </a:rPr>
              <a:t>against</a:t>
            </a:r>
            <a:r>
              <a:rPr lang="fr-FR"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30" dirty="0">
                <a:solidFill>
                  <a:srgbClr val="34484B"/>
                </a:solidFill>
                <a:latin typeface="Roboto"/>
                <a:cs typeface="Roboto"/>
              </a:rPr>
              <a:t>cave-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in</a:t>
            </a:r>
            <a:r>
              <a:rPr lang="fr-FR"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been</a:t>
            </a:r>
            <a:r>
              <a:rPr lang="fr-FR"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10" dirty="0" err="1">
                <a:solidFill>
                  <a:srgbClr val="34484B"/>
                </a:solidFill>
                <a:latin typeface="Roboto"/>
                <a:cs typeface="Roboto"/>
              </a:rPr>
              <a:t>installed</a:t>
            </a:r>
            <a:r>
              <a:rPr lang="fr-FR"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 err="1">
                <a:solidFill>
                  <a:srgbClr val="34484B"/>
                </a:solidFill>
                <a:latin typeface="Roboto"/>
                <a:cs typeface="Roboto"/>
              </a:rPr>
              <a:t>before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personnel</a:t>
            </a:r>
            <a:r>
              <a:rPr lang="fr-FR"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enter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the</a:t>
            </a:r>
            <a:r>
              <a:rPr lang="fr-FR"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excavation?</a:t>
            </a:r>
            <a:endParaRPr lang="fr-FR" sz="800" dirty="0">
              <a:latin typeface="Roboto"/>
              <a:cs typeface="Roboto"/>
            </a:endParaRPr>
          </a:p>
        </p:txBody>
      </p:sp>
      <p:sp>
        <p:nvSpPr>
          <p:cNvPr id="78" name="object 56">
            <a:extLst>
              <a:ext uri="{FF2B5EF4-FFF2-40B4-BE49-F238E27FC236}">
                <a16:creationId xmlns:a16="http://schemas.microsoft.com/office/drawing/2014/main" id="{674FA000-FA98-014B-8AC5-71249B2BC0D5}"/>
              </a:ext>
            </a:extLst>
          </p:cNvPr>
          <p:cNvSpPr txBox="1"/>
          <p:nvPr/>
        </p:nvSpPr>
        <p:spPr>
          <a:xfrm>
            <a:off x="1316099" y="2212542"/>
            <a:ext cx="2445385" cy="301365"/>
          </a:xfrm>
          <a:prstGeom prst="rect">
            <a:avLst/>
          </a:prstGeom>
        </p:spPr>
        <p:txBody>
          <a:bodyPr vert="horz" wrap="square" lIns="0" tIns="69850" rIns="0" bIns="0" rtlCol="0">
            <a:spAutoFit/>
          </a:bodyPr>
          <a:lstStyle/>
          <a:p>
            <a:pPr marL="12700" marR="173355">
              <a:lnSpc>
                <a:spcPts val="850"/>
              </a:lnSpc>
              <a:spcBef>
                <a:spcPts val="140"/>
              </a:spcBef>
            </a:pP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Is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the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excavation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 err="1">
                <a:solidFill>
                  <a:srgbClr val="34484B"/>
                </a:solidFill>
                <a:latin typeface="Roboto"/>
                <a:cs typeface="Roboto"/>
              </a:rPr>
              <a:t>footprint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 err="1">
                <a:solidFill>
                  <a:srgbClr val="34484B"/>
                </a:solidFill>
                <a:latin typeface="Roboto"/>
                <a:cs typeface="Roboto"/>
              </a:rPr>
              <a:t>marked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out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(</a:t>
            </a:r>
            <a:r>
              <a:rPr lang="fr-FR" sz="800" spc="-20" dirty="0" err="1">
                <a:solidFill>
                  <a:srgbClr val="34484B"/>
                </a:solidFill>
                <a:latin typeface="Roboto"/>
                <a:cs typeface="Roboto"/>
              </a:rPr>
              <a:t>solid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10" dirty="0" err="1">
                <a:solidFill>
                  <a:srgbClr val="34484B"/>
                </a:solidFill>
                <a:latin typeface="Roboto"/>
                <a:cs typeface="Roboto"/>
              </a:rPr>
              <a:t>barriers</a:t>
            </a:r>
            <a:r>
              <a:rPr lang="fr-FR"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if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 err="1">
                <a:solidFill>
                  <a:srgbClr val="34484B"/>
                </a:solidFill>
                <a:latin typeface="Roboto"/>
                <a:cs typeface="Roboto"/>
              </a:rPr>
              <a:t>risk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of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 people 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or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 err="1">
                <a:solidFill>
                  <a:srgbClr val="34484B"/>
                </a:solidFill>
                <a:latin typeface="Roboto"/>
                <a:cs typeface="Roboto"/>
              </a:rPr>
              <a:t>vehicles</a:t>
            </a:r>
            <a:r>
              <a:rPr lang="fr-FR"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10" dirty="0" err="1">
                <a:solidFill>
                  <a:srgbClr val="34484B"/>
                </a:solidFill>
                <a:latin typeface="Roboto"/>
                <a:cs typeface="Roboto"/>
              </a:rPr>
              <a:t>falling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)?</a:t>
            </a:r>
            <a:endParaRPr lang="fr-FR" sz="800" dirty="0">
              <a:latin typeface="Roboto"/>
              <a:cs typeface="Roboto"/>
            </a:endParaRPr>
          </a:p>
        </p:txBody>
      </p:sp>
      <p:sp>
        <p:nvSpPr>
          <p:cNvPr id="79" name="object 56">
            <a:extLst>
              <a:ext uri="{FF2B5EF4-FFF2-40B4-BE49-F238E27FC236}">
                <a16:creationId xmlns:a16="http://schemas.microsoft.com/office/drawing/2014/main" id="{D0640A3C-4596-6845-943D-35A0ADB93530}"/>
              </a:ext>
            </a:extLst>
          </p:cNvPr>
          <p:cNvSpPr txBox="1"/>
          <p:nvPr/>
        </p:nvSpPr>
        <p:spPr>
          <a:xfrm>
            <a:off x="1316099" y="2449429"/>
            <a:ext cx="2445385" cy="416781"/>
          </a:xfrm>
          <a:prstGeom prst="rect">
            <a:avLst/>
          </a:prstGeom>
        </p:spPr>
        <p:txBody>
          <a:bodyPr vert="horz" wrap="square" lIns="0" tIns="69850" rIns="0" bIns="0" rtlCol="0">
            <a:spAutoFit/>
          </a:bodyPr>
          <a:lstStyle/>
          <a:p>
            <a:pPr marL="12700" marR="147955">
              <a:lnSpc>
                <a:spcPts val="850"/>
              </a:lnSpc>
              <a:spcBef>
                <a:spcPts val="145"/>
              </a:spcBef>
            </a:pP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Is</a:t>
            </a:r>
            <a:r>
              <a:rPr lang="fr-FR" sz="800" spc="-4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a</a:t>
            </a:r>
            <a:r>
              <a:rPr lang="fr-FR" sz="800" spc="-3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 err="1">
                <a:solidFill>
                  <a:srgbClr val="34484B"/>
                </a:solidFill>
                <a:latin typeface="Roboto"/>
                <a:cs typeface="Roboto"/>
              </a:rPr>
              <a:t>safe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 distance</a:t>
            </a:r>
            <a:r>
              <a:rPr lang="fr-FR" sz="800" spc="-3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of</a:t>
            </a:r>
            <a:r>
              <a:rPr lang="fr-FR" sz="800" spc="-3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at</a:t>
            </a:r>
            <a:r>
              <a:rPr lang="fr-FR" sz="800" spc="-3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least</a:t>
            </a:r>
            <a:r>
              <a:rPr lang="fr-FR" sz="800" spc="-3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1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m</a:t>
            </a:r>
            <a:r>
              <a:rPr lang="fr-FR" sz="800" spc="-3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-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3</a:t>
            </a:r>
            <a:r>
              <a:rPr lang="fr-FR" sz="800" spc="-3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 err="1">
                <a:solidFill>
                  <a:srgbClr val="34484B"/>
                </a:solidFill>
                <a:latin typeface="Roboto"/>
                <a:cs typeface="Roboto"/>
              </a:rPr>
              <a:t>ft</a:t>
            </a:r>
            <a:r>
              <a:rPr lang="fr-FR" sz="800" spc="-3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-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,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 err="1">
                <a:solidFill>
                  <a:srgbClr val="34484B"/>
                </a:solidFill>
                <a:latin typeface="Roboto"/>
                <a:cs typeface="Roboto"/>
              </a:rPr>
              <a:t>from</a:t>
            </a:r>
            <a:r>
              <a:rPr lang="fr-FR" sz="800" spc="-3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the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 err="1">
                <a:solidFill>
                  <a:srgbClr val="34484B"/>
                </a:solidFill>
                <a:latin typeface="Roboto"/>
                <a:cs typeface="Roboto"/>
              </a:rPr>
              <a:t>edge</a:t>
            </a:r>
            <a:r>
              <a:rPr lang="fr-FR"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of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the</a:t>
            </a:r>
            <a:r>
              <a:rPr lang="fr-FR"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excavation</a:t>
            </a:r>
            <a:r>
              <a:rPr lang="fr-FR"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dirty="0" err="1">
                <a:solidFill>
                  <a:srgbClr val="34484B"/>
                </a:solidFill>
                <a:latin typeface="Roboto"/>
                <a:cs typeface="Roboto"/>
              </a:rPr>
              <a:t>kept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free</a:t>
            </a:r>
            <a:r>
              <a:rPr lang="fr-FR"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of</a:t>
            </a:r>
            <a:r>
              <a:rPr lang="fr-FR"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excavation</a:t>
            </a:r>
            <a:r>
              <a:rPr lang="fr-FR"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10" dirty="0" err="1">
                <a:solidFill>
                  <a:srgbClr val="34484B"/>
                </a:solidFill>
                <a:latin typeface="Roboto"/>
                <a:cs typeface="Roboto"/>
              </a:rPr>
              <a:t>spoil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,</a:t>
            </a:r>
            <a:r>
              <a:rPr lang="fr-FR"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dirty="0" err="1">
                <a:solidFill>
                  <a:srgbClr val="34484B"/>
                </a:solidFill>
                <a:latin typeface="Roboto"/>
                <a:cs typeface="Roboto"/>
              </a:rPr>
              <a:t>machinery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or</a:t>
            </a:r>
            <a:r>
              <a:rPr lang="fr-FR" sz="800" spc="-3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10" dirty="0" err="1">
                <a:solidFill>
                  <a:srgbClr val="34484B"/>
                </a:solidFill>
                <a:latin typeface="Roboto"/>
                <a:cs typeface="Roboto"/>
              </a:rPr>
              <a:t>equipment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?</a:t>
            </a:r>
            <a:endParaRPr lang="fr-FR" sz="800" dirty="0">
              <a:latin typeface="Roboto"/>
              <a:cs typeface="Roboto"/>
            </a:endParaRPr>
          </a:p>
        </p:txBody>
      </p:sp>
      <p:sp>
        <p:nvSpPr>
          <p:cNvPr id="80" name="object 56">
            <a:extLst>
              <a:ext uri="{FF2B5EF4-FFF2-40B4-BE49-F238E27FC236}">
                <a16:creationId xmlns:a16="http://schemas.microsoft.com/office/drawing/2014/main" id="{1D9DF11A-A048-364F-A7C9-84FB0E31F728}"/>
              </a:ext>
            </a:extLst>
          </p:cNvPr>
          <p:cNvSpPr txBox="1"/>
          <p:nvPr/>
        </p:nvSpPr>
        <p:spPr>
          <a:xfrm>
            <a:off x="1316099" y="2788021"/>
            <a:ext cx="2445385" cy="416781"/>
          </a:xfrm>
          <a:prstGeom prst="rect">
            <a:avLst/>
          </a:prstGeom>
        </p:spPr>
        <p:txBody>
          <a:bodyPr vert="horz" wrap="square" lIns="0" tIns="69850" rIns="0" bIns="0" rtlCol="0">
            <a:spAutoFit/>
          </a:bodyPr>
          <a:lstStyle/>
          <a:p>
            <a:pPr marL="12700" marR="160020">
              <a:lnSpc>
                <a:spcPts val="850"/>
              </a:lnSpc>
              <a:spcBef>
                <a:spcPts val="140"/>
              </a:spcBef>
            </a:pPr>
            <a:r>
              <a:rPr lang="fr-FR" sz="800" spc="-25" dirty="0" err="1">
                <a:solidFill>
                  <a:srgbClr val="34484B"/>
                </a:solidFill>
                <a:latin typeface="Roboto"/>
                <a:cs typeface="Roboto"/>
              </a:rPr>
              <a:t>Before</a:t>
            </a:r>
            <a:r>
              <a:rPr lang="fr-FR"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personnel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entry,</a:t>
            </a:r>
            <a:r>
              <a:rPr lang="fr-FR"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has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a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 err="1">
                <a:solidFill>
                  <a:srgbClr val="34484B"/>
                </a:solidFill>
                <a:latin typeface="Roboto"/>
                <a:cs typeface="Roboto"/>
              </a:rPr>
              <a:t>safe</a:t>
            </a:r>
            <a:r>
              <a:rPr lang="fr-FR"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 err="1">
                <a:solidFill>
                  <a:srgbClr val="34484B"/>
                </a:solidFill>
                <a:latin typeface="Roboto"/>
                <a:cs typeface="Roboto"/>
              </a:rPr>
              <a:t>means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of </a:t>
            </a:r>
            <a:r>
              <a:rPr lang="fr-FR" sz="800" spc="-10" dirty="0" err="1">
                <a:solidFill>
                  <a:srgbClr val="34484B"/>
                </a:solidFill>
                <a:latin typeface="Roboto"/>
                <a:cs typeface="Roboto"/>
              </a:rPr>
              <a:t>entering</a:t>
            </a:r>
            <a:r>
              <a:rPr lang="fr-FR"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and</a:t>
            </a:r>
            <a:r>
              <a:rPr lang="fr-FR"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 err="1">
                <a:solidFill>
                  <a:srgbClr val="34484B"/>
                </a:solidFill>
                <a:latin typeface="Roboto"/>
                <a:cs typeface="Roboto"/>
              </a:rPr>
              <a:t>exiting</a:t>
            </a:r>
            <a:r>
              <a:rPr lang="fr-FR"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the</a:t>
            </a:r>
            <a:r>
              <a:rPr lang="fr-FR"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excavation</a:t>
            </a:r>
            <a:r>
              <a:rPr lang="fr-FR"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(</a:t>
            </a:r>
            <a:r>
              <a:rPr lang="fr-FR" sz="800" spc="-25" dirty="0" err="1">
                <a:solidFill>
                  <a:srgbClr val="34484B"/>
                </a:solidFill>
                <a:latin typeface="Roboto"/>
                <a:cs typeface="Roboto"/>
              </a:rPr>
              <a:t>stairs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,</a:t>
            </a:r>
            <a:r>
              <a:rPr lang="fr-FR"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 err="1">
                <a:solidFill>
                  <a:srgbClr val="34484B"/>
                </a:solidFill>
                <a:latin typeface="Roboto"/>
                <a:cs typeface="Roboto"/>
              </a:rPr>
              <a:t>graded</a:t>
            </a:r>
            <a:r>
              <a:rPr lang="fr-FR" sz="800" spc="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10" dirty="0" err="1">
                <a:solidFill>
                  <a:srgbClr val="34484B"/>
                </a:solidFill>
                <a:latin typeface="Roboto"/>
                <a:cs typeface="Roboto"/>
              </a:rPr>
              <a:t>slopes</a:t>
            </a:r>
            <a:endParaRPr lang="fr-FR" sz="800" dirty="0">
              <a:latin typeface="Roboto"/>
              <a:cs typeface="Roboto"/>
            </a:endParaRPr>
          </a:p>
          <a:p>
            <a:pPr marL="12700">
              <a:lnSpc>
                <a:spcPts val="840"/>
              </a:lnSpc>
            </a:pP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or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 err="1">
                <a:solidFill>
                  <a:srgbClr val="34484B"/>
                </a:solidFill>
                <a:latin typeface="Roboto"/>
                <a:cs typeface="Roboto"/>
              </a:rPr>
              <a:t>ladders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)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been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10" dirty="0" err="1">
                <a:solidFill>
                  <a:srgbClr val="34484B"/>
                </a:solidFill>
                <a:latin typeface="Roboto"/>
                <a:cs typeface="Roboto"/>
              </a:rPr>
              <a:t>installed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?</a:t>
            </a:r>
            <a:endParaRPr lang="fr-FR" sz="800" dirty="0">
              <a:latin typeface="Roboto"/>
              <a:cs typeface="Roboto"/>
            </a:endParaRPr>
          </a:p>
        </p:txBody>
      </p:sp>
      <p:sp>
        <p:nvSpPr>
          <p:cNvPr id="81" name="object 56">
            <a:extLst>
              <a:ext uri="{FF2B5EF4-FFF2-40B4-BE49-F238E27FC236}">
                <a16:creationId xmlns:a16="http://schemas.microsoft.com/office/drawing/2014/main" id="{D96DB69D-8F90-5E4E-9701-6002D5ADC40F}"/>
              </a:ext>
            </a:extLst>
          </p:cNvPr>
          <p:cNvSpPr txBox="1"/>
          <p:nvPr/>
        </p:nvSpPr>
        <p:spPr>
          <a:xfrm>
            <a:off x="1316099" y="3127788"/>
            <a:ext cx="2445385" cy="301365"/>
          </a:xfrm>
          <a:prstGeom prst="rect">
            <a:avLst/>
          </a:prstGeom>
        </p:spPr>
        <p:txBody>
          <a:bodyPr vert="horz" wrap="square" lIns="0" tIns="69850" rIns="0" bIns="0" rtlCol="0">
            <a:spAutoFit/>
          </a:bodyPr>
          <a:lstStyle/>
          <a:p>
            <a:pPr marL="12700" marR="164465">
              <a:lnSpc>
                <a:spcPts val="850"/>
              </a:lnSpc>
              <a:spcBef>
                <a:spcPts val="150"/>
              </a:spcBef>
            </a:pP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Has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an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inspection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of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the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excavation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been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 err="1">
                <a:solidFill>
                  <a:srgbClr val="34484B"/>
                </a:solidFill>
                <a:latin typeface="Roboto"/>
                <a:cs typeface="Roboto"/>
              </a:rPr>
              <a:t>carried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out</a:t>
            </a:r>
            <a:r>
              <a:rPr lang="fr-FR"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 err="1">
                <a:solidFill>
                  <a:srgbClr val="34484B"/>
                </a:solidFill>
                <a:latin typeface="Roboto"/>
                <a:cs typeface="Roboto"/>
              </a:rPr>
              <a:t>before</a:t>
            </a:r>
            <a:r>
              <a:rPr lang="fr-FR" sz="800" spc="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personnel</a:t>
            </a:r>
            <a:r>
              <a:rPr lang="fr-FR" sz="800" spc="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enter?</a:t>
            </a:r>
            <a:endParaRPr lang="fr-FR" sz="800" dirty="0">
              <a:latin typeface="Roboto"/>
              <a:cs typeface="Roboto"/>
            </a:endParaRPr>
          </a:p>
        </p:txBody>
      </p:sp>
      <p:sp>
        <p:nvSpPr>
          <p:cNvPr id="82" name="object 56">
            <a:extLst>
              <a:ext uri="{FF2B5EF4-FFF2-40B4-BE49-F238E27FC236}">
                <a16:creationId xmlns:a16="http://schemas.microsoft.com/office/drawing/2014/main" id="{BDDCEB1C-EE15-854B-976E-D1F550817CBF}"/>
              </a:ext>
            </a:extLst>
          </p:cNvPr>
          <p:cNvSpPr txBox="1"/>
          <p:nvPr/>
        </p:nvSpPr>
        <p:spPr>
          <a:xfrm>
            <a:off x="1316099" y="3386343"/>
            <a:ext cx="2445385" cy="403957"/>
          </a:xfrm>
          <a:prstGeom prst="rect">
            <a:avLst/>
          </a:prstGeom>
        </p:spPr>
        <p:txBody>
          <a:bodyPr vert="horz" wrap="square" lIns="0" tIns="69850" rIns="0" bIns="0" rtlCol="0">
            <a:spAutoFit/>
          </a:bodyPr>
          <a:lstStyle/>
          <a:p>
            <a:pPr marL="12700" marR="186055">
              <a:lnSpc>
                <a:spcPts val="850"/>
              </a:lnSpc>
              <a:spcBef>
                <a:spcPts val="295"/>
              </a:spcBef>
            </a:pP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If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 the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 err="1">
                <a:solidFill>
                  <a:srgbClr val="34484B"/>
                </a:solidFill>
                <a:latin typeface="Roboto"/>
                <a:cs typeface="Roboto"/>
              </a:rPr>
              <a:t>atmosphere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10" dirty="0" err="1">
                <a:solidFill>
                  <a:srgbClr val="34484B"/>
                </a:solidFill>
                <a:latin typeface="Roboto"/>
                <a:cs typeface="Roboto"/>
              </a:rPr>
              <a:t>is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30" dirty="0" err="1">
                <a:solidFill>
                  <a:srgbClr val="34484B"/>
                </a:solidFill>
                <a:latin typeface="Roboto"/>
                <a:cs typeface="Roboto"/>
              </a:rPr>
              <a:t>potentially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 err="1">
                <a:solidFill>
                  <a:srgbClr val="34484B"/>
                </a:solidFill>
                <a:latin typeface="Roboto"/>
                <a:cs typeface="Roboto"/>
              </a:rPr>
              <a:t>hazardous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,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has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a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 err="1">
                <a:solidFill>
                  <a:srgbClr val="34484B"/>
                </a:solidFill>
                <a:latin typeface="Roboto"/>
                <a:cs typeface="Roboto"/>
              </a:rPr>
              <a:t>gas</a:t>
            </a:r>
            <a:r>
              <a:rPr lang="fr-FR"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test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been </a:t>
            </a:r>
            <a:r>
              <a:rPr lang="fr-FR" sz="800" spc="-25" dirty="0" err="1">
                <a:solidFill>
                  <a:srgbClr val="34484B"/>
                </a:solidFill>
                <a:latin typeface="Roboto"/>
                <a:cs typeface="Roboto"/>
              </a:rPr>
              <a:t>performed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 err="1">
                <a:solidFill>
                  <a:srgbClr val="34484B"/>
                </a:solidFill>
                <a:latin typeface="Roboto"/>
                <a:cs typeface="Roboto"/>
              </a:rPr>
              <a:t>prior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to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 err="1">
                <a:solidFill>
                  <a:srgbClr val="34484B"/>
                </a:solidFill>
                <a:latin typeface="Roboto"/>
                <a:cs typeface="Roboto"/>
              </a:rPr>
              <a:t>work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 or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to </a:t>
            </a:r>
            <a:r>
              <a:rPr lang="fr-FR" sz="800" spc="-10" dirty="0" err="1">
                <a:solidFill>
                  <a:srgbClr val="34484B"/>
                </a:solidFill>
                <a:latin typeface="Roboto"/>
                <a:cs typeface="Roboto"/>
              </a:rPr>
              <a:t>entering</a:t>
            </a:r>
            <a:endParaRPr lang="fr-FR" sz="800" dirty="0">
              <a:latin typeface="Roboto"/>
              <a:cs typeface="Roboto"/>
            </a:endParaRPr>
          </a:p>
          <a:p>
            <a:pPr marL="12700">
              <a:lnSpc>
                <a:spcPts val="840"/>
              </a:lnSpc>
            </a:pP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the 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excavation?</a:t>
            </a:r>
            <a:endParaRPr lang="fr-FR" sz="800" dirty="0">
              <a:latin typeface="Roboto"/>
              <a:cs typeface="Roboto"/>
            </a:endParaRPr>
          </a:p>
        </p:txBody>
      </p:sp>
      <p:sp>
        <p:nvSpPr>
          <p:cNvPr id="83" name="object 56">
            <a:extLst>
              <a:ext uri="{FF2B5EF4-FFF2-40B4-BE49-F238E27FC236}">
                <a16:creationId xmlns:a16="http://schemas.microsoft.com/office/drawing/2014/main" id="{BBE000DA-29F0-0149-ADD3-A3153A41FFD3}"/>
              </a:ext>
            </a:extLst>
          </p:cNvPr>
          <p:cNvSpPr txBox="1"/>
          <p:nvPr/>
        </p:nvSpPr>
        <p:spPr>
          <a:xfrm>
            <a:off x="1316099" y="4407809"/>
            <a:ext cx="2445385" cy="545021"/>
          </a:xfrm>
          <a:prstGeom prst="rect">
            <a:avLst/>
          </a:prstGeom>
        </p:spPr>
        <p:txBody>
          <a:bodyPr vert="horz" wrap="square" lIns="0" tIns="69850" rIns="0" bIns="0" rtlCol="0">
            <a:spAutoFit/>
          </a:bodyPr>
          <a:lstStyle/>
          <a:p>
            <a:pPr marL="12700">
              <a:lnSpc>
                <a:spcPts val="905"/>
              </a:lnSpc>
              <a:spcBef>
                <a:spcPts val="190"/>
              </a:spcBef>
            </a:pP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If</a:t>
            </a:r>
            <a:r>
              <a:rPr lang="fr-FR"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dirty="0" err="1">
                <a:solidFill>
                  <a:srgbClr val="34484B"/>
                </a:solidFill>
                <a:latin typeface="Roboto"/>
                <a:cs typeface="Roboto"/>
              </a:rPr>
              <a:t>persons</a:t>
            </a:r>
            <a:r>
              <a:rPr lang="fr-FR"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are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dirty="0" err="1">
                <a:solidFill>
                  <a:srgbClr val="34484B"/>
                </a:solidFill>
                <a:latin typeface="Roboto"/>
                <a:cs typeface="Roboto"/>
              </a:rPr>
              <a:t>entering</a:t>
            </a:r>
            <a:r>
              <a:rPr lang="fr-FR"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the</a:t>
            </a:r>
            <a:r>
              <a:rPr lang="fr-FR"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excavation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10" dirty="0" err="1">
                <a:solidFill>
                  <a:srgbClr val="34484B"/>
                </a:solidFill>
                <a:latin typeface="Roboto"/>
                <a:cs typeface="Roboto"/>
              </a:rPr>
              <a:t>where</a:t>
            </a:r>
            <a:endParaRPr lang="fr-FR" sz="800" dirty="0">
              <a:latin typeface="Roboto"/>
              <a:cs typeface="Roboto"/>
            </a:endParaRPr>
          </a:p>
          <a:p>
            <a:pPr marL="12700" marR="5080">
              <a:lnSpc>
                <a:spcPts val="850"/>
              </a:lnSpc>
              <a:spcBef>
                <a:spcPts val="65"/>
              </a:spcBef>
            </a:pP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the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excavation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dirty="0" err="1">
                <a:solidFill>
                  <a:srgbClr val="34484B"/>
                </a:solidFill>
                <a:latin typeface="Roboto"/>
                <a:cs typeface="Roboto"/>
              </a:rPr>
              <a:t>is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&gt;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1.3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m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(4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dirty="0" err="1">
                <a:solidFill>
                  <a:srgbClr val="34484B"/>
                </a:solidFill>
                <a:latin typeface="Roboto"/>
                <a:cs typeface="Roboto"/>
              </a:rPr>
              <a:t>ft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),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or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if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the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10" dirty="0" err="1">
                <a:solidFill>
                  <a:srgbClr val="34484B"/>
                </a:solidFill>
                <a:latin typeface="Roboto"/>
                <a:cs typeface="Roboto"/>
              </a:rPr>
              <a:t>excavator</a:t>
            </a:r>
            <a:r>
              <a:rPr lang="fr-FR"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 err="1">
                <a:solidFill>
                  <a:srgbClr val="34484B"/>
                </a:solidFill>
                <a:latin typeface="Roboto"/>
                <a:cs typeface="Roboto"/>
              </a:rPr>
              <a:t>operator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 err="1">
                <a:solidFill>
                  <a:srgbClr val="34484B"/>
                </a:solidFill>
                <a:latin typeface="Roboto"/>
                <a:cs typeface="Roboto"/>
              </a:rPr>
              <a:t>does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not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have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 err="1">
                <a:solidFill>
                  <a:srgbClr val="34484B"/>
                </a:solidFill>
                <a:latin typeface="Roboto"/>
                <a:cs typeface="Roboto"/>
              </a:rPr>
              <a:t>clear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 err="1">
                <a:solidFill>
                  <a:srgbClr val="34484B"/>
                </a:solidFill>
                <a:latin typeface="Roboto"/>
                <a:cs typeface="Roboto"/>
              </a:rPr>
              <a:t>visibility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or </a:t>
            </a:r>
            <a:r>
              <a:rPr lang="fr-FR" sz="800" spc="-10" dirty="0" err="1">
                <a:solidFill>
                  <a:srgbClr val="34484B"/>
                </a:solidFill>
                <a:latin typeface="Roboto"/>
                <a:cs typeface="Roboto"/>
              </a:rPr>
              <a:t>is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 err="1">
                <a:solidFill>
                  <a:srgbClr val="34484B"/>
                </a:solidFill>
                <a:latin typeface="Roboto"/>
                <a:cs typeface="Roboto"/>
              </a:rPr>
              <a:t>working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close</a:t>
            </a:r>
            <a:r>
              <a:rPr lang="fr-FR"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to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underground</a:t>
            </a:r>
            <a:r>
              <a:rPr lang="fr-FR"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networks,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10" dirty="0" err="1">
                <a:solidFill>
                  <a:srgbClr val="34484B"/>
                </a:solidFill>
                <a:latin typeface="Roboto"/>
                <a:cs typeface="Roboto"/>
              </a:rPr>
              <a:t>is</a:t>
            </a:r>
            <a:r>
              <a:rPr lang="fr-FR"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a </a:t>
            </a:r>
            <a:r>
              <a:rPr lang="fr-FR" sz="800" spc="-25" dirty="0" err="1">
                <a:solidFill>
                  <a:srgbClr val="34484B"/>
                </a:solidFill>
                <a:latin typeface="Roboto"/>
                <a:cs typeface="Roboto"/>
              </a:rPr>
              <a:t>supervisor</a:t>
            </a:r>
            <a:r>
              <a:rPr lang="fr-FR"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10" dirty="0" err="1">
                <a:solidFill>
                  <a:srgbClr val="34484B"/>
                </a:solidFill>
                <a:latin typeface="Roboto"/>
                <a:cs typeface="Roboto"/>
              </a:rPr>
              <a:t>present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?</a:t>
            </a:r>
            <a:endParaRPr lang="fr-FR" sz="800" dirty="0">
              <a:latin typeface="Roboto"/>
              <a:cs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A78A16FEC621941A132C86605F1953F" ma:contentTypeVersion="11" ma:contentTypeDescription="Crée un document." ma:contentTypeScope="" ma:versionID="7f8f4ae715af6cc73b893d85f49a7266">
  <xsd:schema xmlns:xsd="http://www.w3.org/2001/XMLSchema" xmlns:xs="http://www.w3.org/2001/XMLSchema" xmlns:p="http://schemas.microsoft.com/office/2006/metadata/properties" xmlns:ns2="c8ad02b5-aea4-480e-8a9a-d5cf3bf2ee89" targetNamespace="http://schemas.microsoft.com/office/2006/metadata/properties" ma:root="true" ma:fieldsID="121ab000663110e0448210e3a1a934ea" ns2:_="">
    <xsd:import namespace="c8ad02b5-aea4-480e-8a9a-d5cf3bf2ee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ad02b5-aea4-480e-8a9a-d5cf3bf2ee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A16BC07-5476-41BE-A196-22B45EAF288F}"/>
</file>

<file path=customXml/itemProps2.xml><?xml version="1.0" encoding="utf-8"?>
<ds:datastoreItem xmlns:ds="http://schemas.openxmlformats.org/officeDocument/2006/customXml" ds:itemID="{05C31751-A851-489B-A3A9-8FC76E3B3799}"/>
</file>

<file path=customXml/itemProps3.xml><?xml version="1.0" encoding="utf-8"?>
<ds:datastoreItem xmlns:ds="http://schemas.openxmlformats.org/officeDocument/2006/customXml" ds:itemID="{423EBCE1-8B7C-4D51-B06B-7CE86B20A45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389</Words>
  <Application>Microsoft Macintosh PowerPoint</Application>
  <PresentationFormat>Personnalisé</PresentationFormat>
  <Paragraphs>84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1" baseType="lpstr">
      <vt:lpstr>Arial</vt:lpstr>
      <vt:lpstr>Calibri</vt:lpstr>
      <vt:lpstr>Gotham Rounded</vt:lpstr>
      <vt:lpstr>GothamRounded-Book</vt:lpstr>
      <vt:lpstr>Helvetica Neue LT Std 75</vt:lpstr>
      <vt:lpstr>HelveticaNeueLTStd-Roman</vt:lpstr>
      <vt:lpstr>Roboto</vt:lpstr>
      <vt:lpstr>Roboto-Medium</vt:lpstr>
      <vt:lpstr>Office Theme</vt:lpstr>
      <vt:lpstr>Excavation works</vt:lpstr>
      <vt:lpstr>Excavation works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Excavation works</dc:title>
  <cp:lastModifiedBy>Florence Lissarrague</cp:lastModifiedBy>
  <cp:revision>3</cp:revision>
  <dcterms:created xsi:type="dcterms:W3CDTF">2022-07-12T09:17:23Z</dcterms:created>
  <dcterms:modified xsi:type="dcterms:W3CDTF">2022-07-12T09:32:14Z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2022-06-20T00:00:00Z</vt:filetime>
  </property>
  <property fmtid="{D5CDD505-2E9C-101B-9397-08002B2CF9AE}" pid="3" name="Creator">
    <vt:lpwstr>Adobe InDesign 17.3 (Macintosh)</vt:lpwstr>
  </property>
  <property fmtid="{D5CDD505-2E9C-101B-9397-08002B2CF9AE}" pid="4" name="LastSaved">
    <vt:filetime>2022-07-12T00:00:00Z</vt:filetime>
  </property>
  <property fmtid="{D5CDD505-2E9C-101B-9397-08002B2CF9AE}" pid="5" name="Producer">
    <vt:lpwstr>Adobe PDF Library 16.0.7</vt:lpwstr>
  </property>
  <property fmtid="{D5CDD505-2E9C-101B-9397-08002B2CF9AE}" pid="6" name="ContentTypeId">
    <vt:lpwstr>0x0101001A78A16FEC621941A132C86605F1953F</vt:lpwstr>
  </property>
</Properties>
</file>