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32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11721"/>
            <a:ext cx="3143250" cy="580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785" y="936778"/>
            <a:ext cx="3678679" cy="3958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470"/>
              </a:spcBef>
            </a:pPr>
            <a:r>
              <a:rPr dirty="0"/>
              <a:t>Manual</a:t>
            </a:r>
            <a:r>
              <a:rPr spc="60" dirty="0"/>
              <a:t> </a:t>
            </a:r>
            <a:r>
              <a:rPr dirty="0"/>
              <a:t>high</a:t>
            </a:r>
            <a:r>
              <a:rPr spc="60" dirty="0"/>
              <a:t> </a:t>
            </a:r>
            <a:r>
              <a:rPr spc="-10" dirty="0"/>
              <a:t>pressure </a:t>
            </a:r>
            <a:r>
              <a:rPr dirty="0"/>
              <a:t>water</a:t>
            </a:r>
            <a:r>
              <a:rPr spc="20" dirty="0"/>
              <a:t> </a:t>
            </a:r>
            <a:r>
              <a:rPr dirty="0"/>
              <a:t>jet</a:t>
            </a:r>
            <a:r>
              <a:rPr spc="20" dirty="0"/>
              <a:t> </a:t>
            </a:r>
            <a:r>
              <a:rPr spc="-10" dirty="0"/>
              <a:t>cleaning</a:t>
            </a:r>
          </a:p>
        </p:txBody>
      </p:sp>
      <p:sp>
        <p:nvSpPr>
          <p:cNvPr id="4" name="object 4"/>
          <p:cNvSpPr/>
          <p:nvPr/>
        </p:nvSpPr>
        <p:spPr>
          <a:xfrm>
            <a:off x="9525" y="896113"/>
            <a:ext cx="3727450" cy="388620"/>
          </a:xfrm>
          <a:custGeom>
            <a:avLst/>
            <a:gdLst/>
            <a:ahLst/>
            <a:cxnLst/>
            <a:rect l="l" t="t" r="r" b="b"/>
            <a:pathLst>
              <a:path w="3727450" h="388619">
                <a:moveTo>
                  <a:pt x="0" y="388315"/>
                </a:moveTo>
                <a:lnTo>
                  <a:pt x="3727272" y="388315"/>
                </a:lnTo>
                <a:lnTo>
                  <a:pt x="3727272" y="0"/>
                </a:lnTo>
                <a:lnTo>
                  <a:pt x="783424" y="0"/>
                </a:lnTo>
              </a:path>
            </a:pathLst>
          </a:custGeom>
          <a:ln w="6349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1076" y="944294"/>
            <a:ext cx="28930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</a:t>
            </a:r>
            <a:r>
              <a:rPr sz="800" spc="-4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fatal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accident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high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pressure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water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jet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cleaning occurred</a:t>
            </a:r>
            <a:r>
              <a:rPr sz="800" spc="-4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765285" y="192815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219" name="Image 218">
            <a:extLst>
              <a:ext uri="{FF2B5EF4-FFF2-40B4-BE49-F238E27FC236}">
                <a16:creationId xmlns:a16="http://schemas.microsoft.com/office/drawing/2014/main" id="{8596143E-83FB-2542-B0A0-FA387C4B7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1" y="1408149"/>
            <a:ext cx="3676988" cy="3270988"/>
          </a:xfrm>
          <a:prstGeom prst="rect">
            <a:avLst/>
          </a:prstGeom>
        </p:spPr>
      </p:pic>
      <p:grpSp>
        <p:nvGrpSpPr>
          <p:cNvPr id="220" name="Groupe 219">
            <a:extLst>
              <a:ext uri="{FF2B5EF4-FFF2-40B4-BE49-F238E27FC236}">
                <a16:creationId xmlns:a16="http://schemas.microsoft.com/office/drawing/2014/main" id="{7624DB76-A1C0-8B49-BEC7-536E4CF0CD2A}"/>
              </a:ext>
            </a:extLst>
          </p:cNvPr>
          <p:cNvGrpSpPr/>
          <p:nvPr/>
        </p:nvGrpSpPr>
        <p:grpSpPr>
          <a:xfrm>
            <a:off x="292861" y="1555533"/>
            <a:ext cx="244805" cy="244805"/>
            <a:chOff x="959671" y="2044762"/>
            <a:chExt cx="244805" cy="244805"/>
          </a:xfrm>
        </p:grpSpPr>
        <p:sp>
          <p:nvSpPr>
            <p:cNvPr id="221" name="Ellipse 220">
              <a:extLst>
                <a:ext uri="{FF2B5EF4-FFF2-40B4-BE49-F238E27FC236}">
                  <a16:creationId xmlns:a16="http://schemas.microsoft.com/office/drawing/2014/main" id="{2C95D7BB-948D-674F-A63C-D713DC75862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object 19">
              <a:extLst>
                <a:ext uri="{FF2B5EF4-FFF2-40B4-BE49-F238E27FC236}">
                  <a16:creationId xmlns:a16="http://schemas.microsoft.com/office/drawing/2014/main" id="{2393CE2D-F24B-6246-8002-D83AAFC2593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3" name="Groupe 222">
            <a:extLst>
              <a:ext uri="{FF2B5EF4-FFF2-40B4-BE49-F238E27FC236}">
                <a16:creationId xmlns:a16="http://schemas.microsoft.com/office/drawing/2014/main" id="{A629EF37-8AC2-B747-8F4D-1E44CD9B0005}"/>
              </a:ext>
            </a:extLst>
          </p:cNvPr>
          <p:cNvGrpSpPr/>
          <p:nvPr/>
        </p:nvGrpSpPr>
        <p:grpSpPr>
          <a:xfrm>
            <a:off x="1798931" y="1555533"/>
            <a:ext cx="244805" cy="244805"/>
            <a:chOff x="959671" y="2044762"/>
            <a:chExt cx="244805" cy="244805"/>
          </a:xfrm>
        </p:grpSpPr>
        <p:sp>
          <p:nvSpPr>
            <p:cNvPr id="224" name="Ellipse 223">
              <a:extLst>
                <a:ext uri="{FF2B5EF4-FFF2-40B4-BE49-F238E27FC236}">
                  <a16:creationId xmlns:a16="http://schemas.microsoft.com/office/drawing/2014/main" id="{5BBC1844-AE66-0F40-96B0-9285D08F424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object 19">
              <a:extLst>
                <a:ext uri="{FF2B5EF4-FFF2-40B4-BE49-F238E27FC236}">
                  <a16:creationId xmlns:a16="http://schemas.microsoft.com/office/drawing/2014/main" id="{73DCB1BB-38B4-0447-8C4F-B3FCD6E8AB0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0" name="Groupe 229">
            <a:extLst>
              <a:ext uri="{FF2B5EF4-FFF2-40B4-BE49-F238E27FC236}">
                <a16:creationId xmlns:a16="http://schemas.microsoft.com/office/drawing/2014/main" id="{A10957BC-18DD-B642-9765-728638B7CDA0}"/>
              </a:ext>
            </a:extLst>
          </p:cNvPr>
          <p:cNvGrpSpPr/>
          <p:nvPr/>
        </p:nvGrpSpPr>
        <p:grpSpPr>
          <a:xfrm>
            <a:off x="2991237" y="1555533"/>
            <a:ext cx="244805" cy="244805"/>
            <a:chOff x="959671" y="2044762"/>
            <a:chExt cx="244805" cy="244805"/>
          </a:xfrm>
        </p:grpSpPr>
        <p:sp>
          <p:nvSpPr>
            <p:cNvPr id="231" name="Ellipse 230">
              <a:extLst>
                <a:ext uri="{FF2B5EF4-FFF2-40B4-BE49-F238E27FC236}">
                  <a16:creationId xmlns:a16="http://schemas.microsoft.com/office/drawing/2014/main" id="{81035793-1949-4B4E-83D6-7EF5C612046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object 19">
              <a:extLst>
                <a:ext uri="{FF2B5EF4-FFF2-40B4-BE49-F238E27FC236}">
                  <a16:creationId xmlns:a16="http://schemas.microsoft.com/office/drawing/2014/main" id="{86F04079-F2A5-FD4D-9616-D133D41F69D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e 232">
            <a:extLst>
              <a:ext uri="{FF2B5EF4-FFF2-40B4-BE49-F238E27FC236}">
                <a16:creationId xmlns:a16="http://schemas.microsoft.com/office/drawing/2014/main" id="{BDE76305-3F60-5E4D-869F-FC60DA60E006}"/>
              </a:ext>
            </a:extLst>
          </p:cNvPr>
          <p:cNvGrpSpPr/>
          <p:nvPr/>
        </p:nvGrpSpPr>
        <p:grpSpPr>
          <a:xfrm>
            <a:off x="292861" y="2514756"/>
            <a:ext cx="244805" cy="244805"/>
            <a:chOff x="959671" y="2044762"/>
            <a:chExt cx="244805" cy="244805"/>
          </a:xfrm>
        </p:grpSpPr>
        <p:sp>
          <p:nvSpPr>
            <p:cNvPr id="234" name="Ellipse 233">
              <a:extLst>
                <a:ext uri="{FF2B5EF4-FFF2-40B4-BE49-F238E27FC236}">
                  <a16:creationId xmlns:a16="http://schemas.microsoft.com/office/drawing/2014/main" id="{BB549FEA-F362-2845-ACCB-CA66F600A46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object 19">
              <a:extLst>
                <a:ext uri="{FF2B5EF4-FFF2-40B4-BE49-F238E27FC236}">
                  <a16:creationId xmlns:a16="http://schemas.microsoft.com/office/drawing/2014/main" id="{FC54C118-04B2-1E42-B28B-17E0F8D5F95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664872E-F741-F24B-86E3-BC7D68C0562D}"/>
              </a:ext>
            </a:extLst>
          </p:cNvPr>
          <p:cNvGrpSpPr/>
          <p:nvPr/>
        </p:nvGrpSpPr>
        <p:grpSpPr>
          <a:xfrm>
            <a:off x="292861" y="2821866"/>
            <a:ext cx="244805" cy="244805"/>
            <a:chOff x="959671" y="2044762"/>
            <a:chExt cx="244805" cy="244805"/>
          </a:xfrm>
        </p:grpSpPr>
        <p:sp>
          <p:nvSpPr>
            <p:cNvPr id="237" name="Ellipse 236">
              <a:extLst>
                <a:ext uri="{FF2B5EF4-FFF2-40B4-BE49-F238E27FC236}">
                  <a16:creationId xmlns:a16="http://schemas.microsoft.com/office/drawing/2014/main" id="{D52CE0D5-CC85-5541-85BB-529693AA758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object 19">
              <a:extLst>
                <a:ext uri="{FF2B5EF4-FFF2-40B4-BE49-F238E27FC236}">
                  <a16:creationId xmlns:a16="http://schemas.microsoft.com/office/drawing/2014/main" id="{172E4E68-5A56-9040-BCBE-ACA8EE6E8F6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e 238">
            <a:extLst>
              <a:ext uri="{FF2B5EF4-FFF2-40B4-BE49-F238E27FC236}">
                <a16:creationId xmlns:a16="http://schemas.microsoft.com/office/drawing/2014/main" id="{DAEFB416-0F43-6444-B4F8-7335DB23CC04}"/>
              </a:ext>
            </a:extLst>
          </p:cNvPr>
          <p:cNvGrpSpPr/>
          <p:nvPr/>
        </p:nvGrpSpPr>
        <p:grpSpPr>
          <a:xfrm>
            <a:off x="839709" y="2236850"/>
            <a:ext cx="244805" cy="244805"/>
            <a:chOff x="959671" y="2044762"/>
            <a:chExt cx="244805" cy="244805"/>
          </a:xfrm>
        </p:grpSpPr>
        <p:sp>
          <p:nvSpPr>
            <p:cNvPr id="240" name="Ellipse 239">
              <a:extLst>
                <a:ext uri="{FF2B5EF4-FFF2-40B4-BE49-F238E27FC236}">
                  <a16:creationId xmlns:a16="http://schemas.microsoft.com/office/drawing/2014/main" id="{AF4C6674-02DD-5140-9A75-6C2A49C12F5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object 19">
              <a:extLst>
                <a:ext uri="{FF2B5EF4-FFF2-40B4-BE49-F238E27FC236}">
                  <a16:creationId xmlns:a16="http://schemas.microsoft.com/office/drawing/2014/main" id="{7A05A26A-D51A-AF4A-AF61-BA29D3566EA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2" name="Groupe 241">
            <a:extLst>
              <a:ext uri="{FF2B5EF4-FFF2-40B4-BE49-F238E27FC236}">
                <a16:creationId xmlns:a16="http://schemas.microsoft.com/office/drawing/2014/main" id="{80FFCF84-E15F-3947-B01E-518D3DC443DE}"/>
              </a:ext>
            </a:extLst>
          </p:cNvPr>
          <p:cNvGrpSpPr/>
          <p:nvPr/>
        </p:nvGrpSpPr>
        <p:grpSpPr>
          <a:xfrm>
            <a:off x="1314838" y="2900238"/>
            <a:ext cx="309079" cy="244805"/>
            <a:chOff x="959671" y="2044762"/>
            <a:chExt cx="309079" cy="244805"/>
          </a:xfrm>
        </p:grpSpPr>
        <p:sp>
          <p:nvSpPr>
            <p:cNvPr id="243" name="Ellipse 242">
              <a:extLst>
                <a:ext uri="{FF2B5EF4-FFF2-40B4-BE49-F238E27FC236}">
                  <a16:creationId xmlns:a16="http://schemas.microsoft.com/office/drawing/2014/main" id="{8B7422DA-5572-1545-A3C8-A751ED5B111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19">
              <a:extLst>
                <a:ext uri="{FF2B5EF4-FFF2-40B4-BE49-F238E27FC236}">
                  <a16:creationId xmlns:a16="http://schemas.microsoft.com/office/drawing/2014/main" id="{62A5C608-F21F-8A45-802A-D0B966271415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5" name="Groupe 244">
            <a:extLst>
              <a:ext uri="{FF2B5EF4-FFF2-40B4-BE49-F238E27FC236}">
                <a16:creationId xmlns:a16="http://schemas.microsoft.com/office/drawing/2014/main" id="{FDD56F40-A559-6749-8239-98A0D7B9134F}"/>
              </a:ext>
            </a:extLst>
          </p:cNvPr>
          <p:cNvGrpSpPr/>
          <p:nvPr/>
        </p:nvGrpSpPr>
        <p:grpSpPr>
          <a:xfrm>
            <a:off x="1605828" y="2454328"/>
            <a:ext cx="244805" cy="244805"/>
            <a:chOff x="959671" y="2044762"/>
            <a:chExt cx="244805" cy="244805"/>
          </a:xfrm>
        </p:grpSpPr>
        <p:sp>
          <p:nvSpPr>
            <p:cNvPr id="246" name="Ellipse 245">
              <a:extLst>
                <a:ext uri="{FF2B5EF4-FFF2-40B4-BE49-F238E27FC236}">
                  <a16:creationId xmlns:a16="http://schemas.microsoft.com/office/drawing/2014/main" id="{491FB33B-55BB-6345-AB87-3329826D4B4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object 19">
              <a:extLst>
                <a:ext uri="{FF2B5EF4-FFF2-40B4-BE49-F238E27FC236}">
                  <a16:creationId xmlns:a16="http://schemas.microsoft.com/office/drawing/2014/main" id="{882B55BB-939E-ED4D-90E6-914E8264070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8" name="Groupe 247">
            <a:extLst>
              <a:ext uri="{FF2B5EF4-FFF2-40B4-BE49-F238E27FC236}">
                <a16:creationId xmlns:a16="http://schemas.microsoft.com/office/drawing/2014/main" id="{DDB52B5C-1545-0848-A690-022A8B03528D}"/>
              </a:ext>
            </a:extLst>
          </p:cNvPr>
          <p:cNvGrpSpPr/>
          <p:nvPr/>
        </p:nvGrpSpPr>
        <p:grpSpPr>
          <a:xfrm>
            <a:off x="1927104" y="2152823"/>
            <a:ext cx="244805" cy="244805"/>
            <a:chOff x="959671" y="2044762"/>
            <a:chExt cx="244805" cy="244805"/>
          </a:xfrm>
        </p:grpSpPr>
        <p:sp>
          <p:nvSpPr>
            <p:cNvPr id="249" name="Ellipse 248">
              <a:extLst>
                <a:ext uri="{FF2B5EF4-FFF2-40B4-BE49-F238E27FC236}">
                  <a16:creationId xmlns:a16="http://schemas.microsoft.com/office/drawing/2014/main" id="{4D7AAC59-C689-2E40-8FC9-E9ADB1B708A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object 19">
              <a:extLst>
                <a:ext uri="{FF2B5EF4-FFF2-40B4-BE49-F238E27FC236}">
                  <a16:creationId xmlns:a16="http://schemas.microsoft.com/office/drawing/2014/main" id="{E13D7A7F-FC12-FC49-A3F5-46FDCC7ACE6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1" name="Groupe 250">
            <a:extLst>
              <a:ext uri="{FF2B5EF4-FFF2-40B4-BE49-F238E27FC236}">
                <a16:creationId xmlns:a16="http://schemas.microsoft.com/office/drawing/2014/main" id="{20CD57A4-0424-4340-B25C-C955F37F6902}"/>
              </a:ext>
            </a:extLst>
          </p:cNvPr>
          <p:cNvGrpSpPr/>
          <p:nvPr/>
        </p:nvGrpSpPr>
        <p:grpSpPr>
          <a:xfrm>
            <a:off x="2510972" y="2232973"/>
            <a:ext cx="309079" cy="244805"/>
            <a:chOff x="959671" y="2044762"/>
            <a:chExt cx="309079" cy="244805"/>
          </a:xfrm>
        </p:grpSpPr>
        <p:sp>
          <p:nvSpPr>
            <p:cNvPr id="252" name="Ellipse 251">
              <a:extLst>
                <a:ext uri="{FF2B5EF4-FFF2-40B4-BE49-F238E27FC236}">
                  <a16:creationId xmlns:a16="http://schemas.microsoft.com/office/drawing/2014/main" id="{B93DBF2E-907C-1347-AEAB-4C748F792FB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object 19">
              <a:extLst>
                <a:ext uri="{FF2B5EF4-FFF2-40B4-BE49-F238E27FC236}">
                  <a16:creationId xmlns:a16="http://schemas.microsoft.com/office/drawing/2014/main" id="{C92A07B6-BCF9-8945-87AE-F5003AD60078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4" name="Groupe 253">
            <a:extLst>
              <a:ext uri="{FF2B5EF4-FFF2-40B4-BE49-F238E27FC236}">
                <a16:creationId xmlns:a16="http://schemas.microsoft.com/office/drawing/2014/main" id="{3DEC1B66-3F93-4A46-9094-B7C3A7A0CA17}"/>
              </a:ext>
            </a:extLst>
          </p:cNvPr>
          <p:cNvGrpSpPr/>
          <p:nvPr/>
        </p:nvGrpSpPr>
        <p:grpSpPr>
          <a:xfrm>
            <a:off x="3400029" y="2488927"/>
            <a:ext cx="244805" cy="244805"/>
            <a:chOff x="959671" y="2044762"/>
            <a:chExt cx="244805" cy="244805"/>
          </a:xfrm>
        </p:grpSpPr>
        <p:sp>
          <p:nvSpPr>
            <p:cNvPr id="255" name="Ellipse 254">
              <a:extLst>
                <a:ext uri="{FF2B5EF4-FFF2-40B4-BE49-F238E27FC236}">
                  <a16:creationId xmlns:a16="http://schemas.microsoft.com/office/drawing/2014/main" id="{D42245F8-B3F7-A041-8926-82E3B9B41C8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object 19">
              <a:extLst>
                <a:ext uri="{FF2B5EF4-FFF2-40B4-BE49-F238E27FC236}">
                  <a16:creationId xmlns:a16="http://schemas.microsoft.com/office/drawing/2014/main" id="{DA171536-646D-0542-B2BB-CD8AFB48735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AD1D2E11-2AE1-254C-B113-B38D8580104D}"/>
              </a:ext>
            </a:extLst>
          </p:cNvPr>
          <p:cNvGrpSpPr/>
          <p:nvPr/>
        </p:nvGrpSpPr>
        <p:grpSpPr>
          <a:xfrm>
            <a:off x="2446087" y="3017796"/>
            <a:ext cx="244805" cy="244805"/>
            <a:chOff x="959671" y="2044762"/>
            <a:chExt cx="244805" cy="244805"/>
          </a:xfrm>
        </p:grpSpPr>
        <p:sp>
          <p:nvSpPr>
            <p:cNvPr id="258" name="Ellipse 257">
              <a:extLst>
                <a:ext uri="{FF2B5EF4-FFF2-40B4-BE49-F238E27FC236}">
                  <a16:creationId xmlns:a16="http://schemas.microsoft.com/office/drawing/2014/main" id="{BF9CEB74-C93B-664D-A31C-914DEAA1AD1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object 19">
              <a:extLst>
                <a:ext uri="{FF2B5EF4-FFF2-40B4-BE49-F238E27FC236}">
                  <a16:creationId xmlns:a16="http://schemas.microsoft.com/office/drawing/2014/main" id="{B30686A2-74BA-4840-B071-47D6B8E5825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0" name="Groupe 259">
            <a:extLst>
              <a:ext uri="{FF2B5EF4-FFF2-40B4-BE49-F238E27FC236}">
                <a16:creationId xmlns:a16="http://schemas.microsoft.com/office/drawing/2014/main" id="{0AEACD7F-0E16-4F4E-B48F-148729C655DE}"/>
              </a:ext>
            </a:extLst>
          </p:cNvPr>
          <p:cNvGrpSpPr/>
          <p:nvPr/>
        </p:nvGrpSpPr>
        <p:grpSpPr>
          <a:xfrm>
            <a:off x="854537" y="3601036"/>
            <a:ext cx="244805" cy="244805"/>
            <a:chOff x="959671" y="2044762"/>
            <a:chExt cx="244805" cy="244805"/>
          </a:xfrm>
        </p:grpSpPr>
        <p:sp>
          <p:nvSpPr>
            <p:cNvPr id="261" name="Ellipse 260">
              <a:extLst>
                <a:ext uri="{FF2B5EF4-FFF2-40B4-BE49-F238E27FC236}">
                  <a16:creationId xmlns:a16="http://schemas.microsoft.com/office/drawing/2014/main" id="{ACCADAD0-B6A9-B64D-BA30-AD123B0DCB1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object 19">
              <a:extLst>
                <a:ext uri="{FF2B5EF4-FFF2-40B4-BE49-F238E27FC236}">
                  <a16:creationId xmlns:a16="http://schemas.microsoft.com/office/drawing/2014/main" id="{59BA41BC-86F8-1B48-9BE8-3BF7A25EEFE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3" name="Groupe 262">
            <a:extLst>
              <a:ext uri="{FF2B5EF4-FFF2-40B4-BE49-F238E27FC236}">
                <a16:creationId xmlns:a16="http://schemas.microsoft.com/office/drawing/2014/main" id="{B02EF0EE-BB94-0048-A7EC-F7E7EA36CADA}"/>
              </a:ext>
            </a:extLst>
          </p:cNvPr>
          <p:cNvGrpSpPr/>
          <p:nvPr/>
        </p:nvGrpSpPr>
        <p:grpSpPr>
          <a:xfrm>
            <a:off x="312632" y="3799858"/>
            <a:ext cx="244805" cy="244805"/>
            <a:chOff x="959671" y="2044762"/>
            <a:chExt cx="244805" cy="244805"/>
          </a:xfrm>
        </p:grpSpPr>
        <p:sp>
          <p:nvSpPr>
            <p:cNvPr id="264" name="Ellipse 263">
              <a:extLst>
                <a:ext uri="{FF2B5EF4-FFF2-40B4-BE49-F238E27FC236}">
                  <a16:creationId xmlns:a16="http://schemas.microsoft.com/office/drawing/2014/main" id="{7F89E5C3-738A-B64D-BD26-268ECA093FD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object 19">
              <a:extLst>
                <a:ext uri="{FF2B5EF4-FFF2-40B4-BE49-F238E27FC236}">
                  <a16:creationId xmlns:a16="http://schemas.microsoft.com/office/drawing/2014/main" id="{A656E09C-8259-8841-B8DE-3F2DF7CAB99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6" name="Groupe 265">
            <a:extLst>
              <a:ext uri="{FF2B5EF4-FFF2-40B4-BE49-F238E27FC236}">
                <a16:creationId xmlns:a16="http://schemas.microsoft.com/office/drawing/2014/main" id="{C2AB9D95-9FFB-7247-B697-7C06AC022B84}"/>
              </a:ext>
            </a:extLst>
          </p:cNvPr>
          <p:cNvGrpSpPr/>
          <p:nvPr/>
        </p:nvGrpSpPr>
        <p:grpSpPr>
          <a:xfrm>
            <a:off x="312632" y="4106968"/>
            <a:ext cx="244805" cy="244805"/>
            <a:chOff x="959671" y="2044762"/>
            <a:chExt cx="244805" cy="244805"/>
          </a:xfrm>
        </p:grpSpPr>
        <p:sp>
          <p:nvSpPr>
            <p:cNvPr id="267" name="Ellipse 266">
              <a:extLst>
                <a:ext uri="{FF2B5EF4-FFF2-40B4-BE49-F238E27FC236}">
                  <a16:creationId xmlns:a16="http://schemas.microsoft.com/office/drawing/2014/main" id="{30EFD8D8-C2BF-D548-82F8-CF6FD7C2F20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object 19">
              <a:extLst>
                <a:ext uri="{FF2B5EF4-FFF2-40B4-BE49-F238E27FC236}">
                  <a16:creationId xmlns:a16="http://schemas.microsoft.com/office/drawing/2014/main" id="{66B472A9-5164-CE4B-B54A-E4D0B13820B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9" name="Groupe 268">
            <a:extLst>
              <a:ext uri="{FF2B5EF4-FFF2-40B4-BE49-F238E27FC236}">
                <a16:creationId xmlns:a16="http://schemas.microsoft.com/office/drawing/2014/main" id="{1C95F526-F4A7-FC42-A207-DA6B7B99528D}"/>
              </a:ext>
            </a:extLst>
          </p:cNvPr>
          <p:cNvGrpSpPr/>
          <p:nvPr/>
        </p:nvGrpSpPr>
        <p:grpSpPr>
          <a:xfrm>
            <a:off x="1334609" y="4234767"/>
            <a:ext cx="309079" cy="244805"/>
            <a:chOff x="959671" y="2044762"/>
            <a:chExt cx="309079" cy="244805"/>
          </a:xfrm>
        </p:grpSpPr>
        <p:sp>
          <p:nvSpPr>
            <p:cNvPr id="270" name="Ellipse 269">
              <a:extLst>
                <a:ext uri="{FF2B5EF4-FFF2-40B4-BE49-F238E27FC236}">
                  <a16:creationId xmlns:a16="http://schemas.microsoft.com/office/drawing/2014/main" id="{DFCAEF82-668C-2E4E-8B57-D2B02D3C03D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object 19">
              <a:extLst>
                <a:ext uri="{FF2B5EF4-FFF2-40B4-BE49-F238E27FC236}">
                  <a16:creationId xmlns:a16="http://schemas.microsoft.com/office/drawing/2014/main" id="{1F524FFE-24F0-3A45-945A-4A5D713834EC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2" name="Groupe 271">
            <a:extLst>
              <a:ext uri="{FF2B5EF4-FFF2-40B4-BE49-F238E27FC236}">
                <a16:creationId xmlns:a16="http://schemas.microsoft.com/office/drawing/2014/main" id="{FDDB886C-2BE2-1C4B-835A-14CC49EBECCA}"/>
              </a:ext>
            </a:extLst>
          </p:cNvPr>
          <p:cNvGrpSpPr/>
          <p:nvPr/>
        </p:nvGrpSpPr>
        <p:grpSpPr>
          <a:xfrm>
            <a:off x="2085270" y="4297956"/>
            <a:ext cx="244805" cy="244805"/>
            <a:chOff x="959671" y="2044762"/>
            <a:chExt cx="244805" cy="244805"/>
          </a:xfrm>
        </p:grpSpPr>
        <p:sp>
          <p:nvSpPr>
            <p:cNvPr id="273" name="Ellipse 272">
              <a:extLst>
                <a:ext uri="{FF2B5EF4-FFF2-40B4-BE49-F238E27FC236}">
                  <a16:creationId xmlns:a16="http://schemas.microsoft.com/office/drawing/2014/main" id="{52C4F4CC-40AD-F746-8B88-2542EBE6486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object 19">
              <a:extLst>
                <a:ext uri="{FF2B5EF4-FFF2-40B4-BE49-F238E27FC236}">
                  <a16:creationId xmlns:a16="http://schemas.microsoft.com/office/drawing/2014/main" id="{4F2C8B02-A4FB-754A-B4ED-EAEA857B49B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6" name="Groupe 275">
            <a:extLst>
              <a:ext uri="{FF2B5EF4-FFF2-40B4-BE49-F238E27FC236}">
                <a16:creationId xmlns:a16="http://schemas.microsoft.com/office/drawing/2014/main" id="{AD28090D-0176-E548-8D1A-BC3EA24AF789}"/>
              </a:ext>
            </a:extLst>
          </p:cNvPr>
          <p:cNvGrpSpPr/>
          <p:nvPr/>
        </p:nvGrpSpPr>
        <p:grpSpPr>
          <a:xfrm>
            <a:off x="2455973" y="4391867"/>
            <a:ext cx="244805" cy="244805"/>
            <a:chOff x="959671" y="2044762"/>
            <a:chExt cx="244805" cy="244805"/>
          </a:xfrm>
        </p:grpSpPr>
        <p:sp>
          <p:nvSpPr>
            <p:cNvPr id="277" name="Ellipse 276">
              <a:extLst>
                <a:ext uri="{FF2B5EF4-FFF2-40B4-BE49-F238E27FC236}">
                  <a16:creationId xmlns:a16="http://schemas.microsoft.com/office/drawing/2014/main" id="{92D1AB34-BD0D-434D-84DD-EAF60966B96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object 19">
              <a:extLst>
                <a:ext uri="{FF2B5EF4-FFF2-40B4-BE49-F238E27FC236}">
                  <a16:creationId xmlns:a16="http://schemas.microsoft.com/office/drawing/2014/main" id="{D6703A03-CE70-F84C-BCF5-91998BF98EA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9" name="Groupe 278">
            <a:extLst>
              <a:ext uri="{FF2B5EF4-FFF2-40B4-BE49-F238E27FC236}">
                <a16:creationId xmlns:a16="http://schemas.microsoft.com/office/drawing/2014/main" id="{C3F47AA2-D4AF-CE47-9DC3-034C34512653}"/>
              </a:ext>
            </a:extLst>
          </p:cNvPr>
          <p:cNvGrpSpPr/>
          <p:nvPr/>
        </p:nvGrpSpPr>
        <p:grpSpPr>
          <a:xfrm>
            <a:off x="1897448" y="3487353"/>
            <a:ext cx="244805" cy="244805"/>
            <a:chOff x="959671" y="2044762"/>
            <a:chExt cx="244805" cy="244805"/>
          </a:xfrm>
        </p:grpSpPr>
        <p:sp>
          <p:nvSpPr>
            <p:cNvPr id="280" name="Ellipse 279">
              <a:extLst>
                <a:ext uri="{FF2B5EF4-FFF2-40B4-BE49-F238E27FC236}">
                  <a16:creationId xmlns:a16="http://schemas.microsoft.com/office/drawing/2014/main" id="{BC235143-90A1-BC49-BB34-AB9F8CE3B6D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object 19">
              <a:extLst>
                <a:ext uri="{FF2B5EF4-FFF2-40B4-BE49-F238E27FC236}">
                  <a16:creationId xmlns:a16="http://schemas.microsoft.com/office/drawing/2014/main" id="{58480E94-3BFC-F845-A7A1-A4ECE081DE2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2" name="Groupe 281">
            <a:extLst>
              <a:ext uri="{FF2B5EF4-FFF2-40B4-BE49-F238E27FC236}">
                <a16:creationId xmlns:a16="http://schemas.microsoft.com/office/drawing/2014/main" id="{1EB2B89F-F522-574C-A4DB-F3CE2367AFEA}"/>
              </a:ext>
            </a:extLst>
          </p:cNvPr>
          <p:cNvGrpSpPr/>
          <p:nvPr/>
        </p:nvGrpSpPr>
        <p:grpSpPr>
          <a:xfrm>
            <a:off x="2471430" y="3498305"/>
            <a:ext cx="309079" cy="244805"/>
            <a:chOff x="959671" y="2044762"/>
            <a:chExt cx="309079" cy="244805"/>
          </a:xfrm>
        </p:grpSpPr>
        <p:sp>
          <p:nvSpPr>
            <p:cNvPr id="283" name="Ellipse 282">
              <a:extLst>
                <a:ext uri="{FF2B5EF4-FFF2-40B4-BE49-F238E27FC236}">
                  <a16:creationId xmlns:a16="http://schemas.microsoft.com/office/drawing/2014/main" id="{C029F5A5-05DD-7948-B9A9-B55F603E0EEE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object 19">
              <a:extLst>
                <a:ext uri="{FF2B5EF4-FFF2-40B4-BE49-F238E27FC236}">
                  <a16:creationId xmlns:a16="http://schemas.microsoft.com/office/drawing/2014/main" id="{92492012-A5DB-9C49-8899-8830D174B0CC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04A81F99-ECCA-E844-9B58-822445E2CDD8}"/>
              </a:ext>
            </a:extLst>
          </p:cNvPr>
          <p:cNvGrpSpPr/>
          <p:nvPr/>
        </p:nvGrpSpPr>
        <p:grpSpPr>
          <a:xfrm>
            <a:off x="2847075" y="3518076"/>
            <a:ext cx="309079" cy="244805"/>
            <a:chOff x="959671" y="2044762"/>
            <a:chExt cx="309079" cy="244805"/>
          </a:xfrm>
        </p:grpSpPr>
        <p:sp>
          <p:nvSpPr>
            <p:cNvPr id="286" name="Ellipse 285">
              <a:extLst>
                <a:ext uri="{FF2B5EF4-FFF2-40B4-BE49-F238E27FC236}">
                  <a16:creationId xmlns:a16="http://schemas.microsoft.com/office/drawing/2014/main" id="{C3D3169F-793A-FB4F-BFA4-E037212D9D6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object 19">
              <a:extLst>
                <a:ext uri="{FF2B5EF4-FFF2-40B4-BE49-F238E27FC236}">
                  <a16:creationId xmlns:a16="http://schemas.microsoft.com/office/drawing/2014/main" id="{D2C0C665-C212-914C-934A-2263123B3658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8" name="Groupe 287">
            <a:extLst>
              <a:ext uri="{FF2B5EF4-FFF2-40B4-BE49-F238E27FC236}">
                <a16:creationId xmlns:a16="http://schemas.microsoft.com/office/drawing/2014/main" id="{2A367725-0C61-DA4E-AA0D-7000EA46468A}"/>
              </a:ext>
            </a:extLst>
          </p:cNvPr>
          <p:cNvGrpSpPr/>
          <p:nvPr/>
        </p:nvGrpSpPr>
        <p:grpSpPr>
          <a:xfrm>
            <a:off x="3409915" y="3902540"/>
            <a:ext cx="244805" cy="244805"/>
            <a:chOff x="959671" y="2044762"/>
            <a:chExt cx="244805" cy="244805"/>
          </a:xfrm>
        </p:grpSpPr>
        <p:sp>
          <p:nvSpPr>
            <p:cNvPr id="289" name="Ellipse 288">
              <a:extLst>
                <a:ext uri="{FF2B5EF4-FFF2-40B4-BE49-F238E27FC236}">
                  <a16:creationId xmlns:a16="http://schemas.microsoft.com/office/drawing/2014/main" id="{BB0EABC6-94D8-A24D-BD7E-0C681F2940A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object 19">
              <a:extLst>
                <a:ext uri="{FF2B5EF4-FFF2-40B4-BE49-F238E27FC236}">
                  <a16:creationId xmlns:a16="http://schemas.microsoft.com/office/drawing/2014/main" id="{7829B6FA-0AAE-4E40-976F-E84F800A67A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Image 79">
            <a:extLst>
              <a:ext uri="{FF2B5EF4-FFF2-40B4-BE49-F238E27FC236}">
                <a16:creationId xmlns:a16="http://schemas.microsoft.com/office/drawing/2014/main" id="{622BC145-AFF2-034D-A8D5-72F0DE9BB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870414"/>
            <a:ext cx="358327" cy="381901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B16B865A-A243-A449-B2A2-122FC7E4C2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F6173885-C67A-FB48-BFA0-07075B5160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99" y="31253"/>
            <a:ext cx="2247900" cy="4978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sz="1600" dirty="0"/>
              <a:t>Manual</a:t>
            </a:r>
            <a:r>
              <a:rPr sz="1600" spc="80" dirty="0"/>
              <a:t> </a:t>
            </a:r>
            <a:r>
              <a:rPr sz="1600" dirty="0"/>
              <a:t>high</a:t>
            </a:r>
            <a:r>
              <a:rPr sz="1600" spc="90" dirty="0"/>
              <a:t> </a:t>
            </a:r>
            <a:r>
              <a:rPr sz="1600" spc="-10" dirty="0"/>
              <a:t>pressure </a:t>
            </a:r>
            <a:r>
              <a:rPr sz="1600" dirty="0"/>
              <a:t>water</a:t>
            </a:r>
            <a:r>
              <a:rPr sz="1600" spc="50" dirty="0"/>
              <a:t> </a:t>
            </a:r>
            <a:r>
              <a:rPr sz="1600" dirty="0"/>
              <a:t>jet</a:t>
            </a:r>
            <a:r>
              <a:rPr sz="1600" spc="55" dirty="0"/>
              <a:t> </a:t>
            </a:r>
            <a:r>
              <a:rPr sz="1600" spc="-10" dirty="0"/>
              <a:t>cleaning</a:t>
            </a:r>
            <a:endParaRPr sz="1600"/>
          </a:p>
        </p:txBody>
      </p:sp>
      <p:grpSp>
        <p:nvGrpSpPr>
          <p:cNvPr id="3" name="object 3"/>
          <p:cNvGrpSpPr/>
          <p:nvPr/>
        </p:nvGrpSpPr>
        <p:grpSpPr>
          <a:xfrm>
            <a:off x="176803" y="1622870"/>
            <a:ext cx="3650615" cy="828040"/>
            <a:chOff x="176803" y="1622870"/>
            <a:chExt cx="3650615" cy="828040"/>
          </a:xfrm>
        </p:grpSpPr>
        <p:sp>
          <p:nvSpPr>
            <p:cNvPr id="4" name="object 4"/>
            <p:cNvSpPr/>
            <p:nvPr/>
          </p:nvSpPr>
          <p:spPr>
            <a:xfrm>
              <a:off x="176796" y="1622882"/>
              <a:ext cx="3650615" cy="828040"/>
            </a:xfrm>
            <a:custGeom>
              <a:avLst/>
              <a:gdLst/>
              <a:ahLst/>
              <a:cxnLst/>
              <a:rect l="l" t="t" r="r" b="b"/>
              <a:pathLst>
                <a:path w="3650615" h="828039">
                  <a:moveTo>
                    <a:pt x="3650399" y="646912"/>
                  </a:moveTo>
                  <a:lnTo>
                    <a:pt x="3643973" y="599071"/>
                  </a:lnTo>
                  <a:lnTo>
                    <a:pt x="3625824" y="556069"/>
                  </a:lnTo>
                  <a:lnTo>
                    <a:pt x="3597681" y="519645"/>
                  </a:lnTo>
                  <a:lnTo>
                    <a:pt x="3561245" y="491502"/>
                  </a:lnTo>
                  <a:lnTo>
                    <a:pt x="3518255" y="473354"/>
                  </a:lnTo>
                  <a:lnTo>
                    <a:pt x="3470402" y="466915"/>
                  </a:lnTo>
                  <a:lnTo>
                    <a:pt x="179997" y="466915"/>
                  </a:lnTo>
                  <a:lnTo>
                    <a:pt x="132143" y="473354"/>
                  </a:lnTo>
                  <a:lnTo>
                    <a:pt x="89141" y="491502"/>
                  </a:lnTo>
                  <a:lnTo>
                    <a:pt x="52717" y="519645"/>
                  </a:lnTo>
                  <a:lnTo>
                    <a:pt x="24574" y="556069"/>
                  </a:lnTo>
                  <a:lnTo>
                    <a:pt x="6426" y="599071"/>
                  </a:lnTo>
                  <a:lnTo>
                    <a:pt x="0" y="646912"/>
                  </a:lnTo>
                  <a:lnTo>
                    <a:pt x="0" y="647992"/>
                  </a:lnTo>
                  <a:lnTo>
                    <a:pt x="6426" y="695845"/>
                  </a:lnTo>
                  <a:lnTo>
                    <a:pt x="24574" y="738847"/>
                  </a:lnTo>
                  <a:lnTo>
                    <a:pt x="52717" y="775271"/>
                  </a:lnTo>
                  <a:lnTo>
                    <a:pt x="89141" y="803414"/>
                  </a:lnTo>
                  <a:lnTo>
                    <a:pt x="132143" y="821563"/>
                  </a:lnTo>
                  <a:lnTo>
                    <a:pt x="179997" y="827989"/>
                  </a:lnTo>
                  <a:lnTo>
                    <a:pt x="3470402" y="827989"/>
                  </a:lnTo>
                  <a:lnTo>
                    <a:pt x="3518255" y="821563"/>
                  </a:lnTo>
                  <a:lnTo>
                    <a:pt x="3561245" y="803414"/>
                  </a:lnTo>
                  <a:lnTo>
                    <a:pt x="3597681" y="775271"/>
                  </a:lnTo>
                  <a:lnTo>
                    <a:pt x="3625824" y="738847"/>
                  </a:lnTo>
                  <a:lnTo>
                    <a:pt x="3643973" y="695845"/>
                  </a:lnTo>
                  <a:lnTo>
                    <a:pt x="3650399" y="647992"/>
                  </a:lnTo>
                  <a:lnTo>
                    <a:pt x="3650399" y="646912"/>
                  </a:lnTo>
                  <a:close/>
                </a:path>
                <a:path w="3650615" h="828039">
                  <a:moveTo>
                    <a:pt x="3650399" y="125996"/>
                  </a:moveTo>
                  <a:lnTo>
                    <a:pt x="3640493" y="76949"/>
                  </a:lnTo>
                  <a:lnTo>
                    <a:pt x="3613493" y="36893"/>
                  </a:lnTo>
                  <a:lnTo>
                    <a:pt x="3573449" y="9893"/>
                  </a:lnTo>
                  <a:lnTo>
                    <a:pt x="3524402" y="0"/>
                  </a:lnTo>
                  <a:lnTo>
                    <a:pt x="125996" y="0"/>
                  </a:lnTo>
                  <a:lnTo>
                    <a:pt x="76949" y="9893"/>
                  </a:lnTo>
                  <a:lnTo>
                    <a:pt x="36906" y="36893"/>
                  </a:lnTo>
                  <a:lnTo>
                    <a:pt x="9906" y="76949"/>
                  </a:lnTo>
                  <a:lnTo>
                    <a:pt x="0" y="125996"/>
                  </a:lnTo>
                  <a:lnTo>
                    <a:pt x="9906" y="175044"/>
                  </a:lnTo>
                  <a:lnTo>
                    <a:pt x="36906" y="215099"/>
                  </a:lnTo>
                  <a:lnTo>
                    <a:pt x="76949" y="242100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9" y="242100"/>
                  </a:lnTo>
                  <a:lnTo>
                    <a:pt x="3613493" y="215099"/>
                  </a:lnTo>
                  <a:lnTo>
                    <a:pt x="3640493" y="175044"/>
                  </a:lnTo>
                  <a:lnTo>
                    <a:pt x="3650399" y="125996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667870"/>
              <a:ext cx="162001" cy="16200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667870"/>
              <a:ext cx="162001" cy="1620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667870"/>
              <a:ext cx="162001" cy="16200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901870"/>
              <a:ext cx="162001" cy="1620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901870"/>
              <a:ext cx="162001" cy="1620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901870"/>
              <a:ext cx="162001" cy="1620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189869"/>
              <a:ext cx="162001" cy="1620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189869"/>
              <a:ext cx="162001" cy="1620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189869"/>
              <a:ext cx="162001" cy="162001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176803" y="2927870"/>
            <a:ext cx="3650615" cy="918210"/>
            <a:chOff x="176803" y="2927870"/>
            <a:chExt cx="3650615" cy="918210"/>
          </a:xfrm>
        </p:grpSpPr>
        <p:sp>
          <p:nvSpPr>
            <p:cNvPr id="15" name="object 15"/>
            <p:cNvSpPr/>
            <p:nvPr/>
          </p:nvSpPr>
          <p:spPr>
            <a:xfrm>
              <a:off x="176803" y="2927870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4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972869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972869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972869"/>
              <a:ext cx="162001" cy="16200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76803" y="3395872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5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27" y="3206869"/>
              <a:ext cx="162001" cy="16200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73" y="3206869"/>
              <a:ext cx="162001" cy="162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21" y="3206869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431870"/>
              <a:ext cx="162001" cy="1620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431870"/>
              <a:ext cx="162001" cy="1620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431870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27" y="3683869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73" y="3683869"/>
              <a:ext cx="162001" cy="16200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21" y="3683869"/>
              <a:ext cx="162001" cy="162001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2603870"/>
            <a:ext cx="162001" cy="1620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2603870"/>
            <a:ext cx="162001" cy="162001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2603870"/>
            <a:ext cx="162001" cy="162001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173628" y="1181872"/>
            <a:ext cx="3650615" cy="396240"/>
            <a:chOff x="173628" y="1181872"/>
            <a:chExt cx="3650615" cy="396240"/>
          </a:xfrm>
        </p:grpSpPr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415870"/>
              <a:ext cx="162001" cy="16200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415870"/>
              <a:ext cx="162001" cy="16200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415870"/>
              <a:ext cx="162001" cy="16200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73628" y="1181872"/>
              <a:ext cx="3650615" cy="198120"/>
            </a:xfrm>
            <a:custGeom>
              <a:avLst/>
              <a:gdLst/>
              <a:ahLst/>
              <a:cxnLst/>
              <a:rect l="l" t="t" r="r" b="b"/>
              <a:pathLst>
                <a:path w="3650615" h="198119">
                  <a:moveTo>
                    <a:pt x="3551402" y="0"/>
                  </a:moveTo>
                  <a:lnTo>
                    <a:pt x="98996" y="0"/>
                  </a:lnTo>
                  <a:lnTo>
                    <a:pt x="60462" y="7779"/>
                  </a:lnTo>
                  <a:lnTo>
                    <a:pt x="28995" y="28995"/>
                  </a:lnTo>
                  <a:lnTo>
                    <a:pt x="7779" y="60462"/>
                  </a:lnTo>
                  <a:lnTo>
                    <a:pt x="0" y="98996"/>
                  </a:lnTo>
                  <a:lnTo>
                    <a:pt x="7779" y="137532"/>
                  </a:lnTo>
                  <a:lnTo>
                    <a:pt x="28995" y="169003"/>
                  </a:lnTo>
                  <a:lnTo>
                    <a:pt x="60462" y="190223"/>
                  </a:lnTo>
                  <a:lnTo>
                    <a:pt x="98996" y="198005"/>
                  </a:lnTo>
                  <a:lnTo>
                    <a:pt x="3551402" y="198005"/>
                  </a:lnTo>
                  <a:lnTo>
                    <a:pt x="3589936" y="190223"/>
                  </a:lnTo>
                  <a:lnTo>
                    <a:pt x="3621403" y="169003"/>
                  </a:lnTo>
                  <a:lnTo>
                    <a:pt x="3642619" y="137532"/>
                  </a:lnTo>
                  <a:lnTo>
                    <a:pt x="3650399" y="98996"/>
                  </a:lnTo>
                  <a:lnTo>
                    <a:pt x="3642619" y="60462"/>
                  </a:lnTo>
                  <a:lnTo>
                    <a:pt x="3621403" y="28995"/>
                  </a:lnTo>
                  <a:lnTo>
                    <a:pt x="3589936" y="7779"/>
                  </a:lnTo>
                  <a:lnTo>
                    <a:pt x="3551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277" y="1199869"/>
              <a:ext cx="162001" cy="1620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023" y="1199869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9771" y="1199869"/>
              <a:ext cx="162001" cy="162001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1057245" y="1132163"/>
            <a:ext cx="130810" cy="124968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4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54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8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76803" y="3890871"/>
            <a:ext cx="3650615" cy="377825"/>
            <a:chOff x="176803" y="3890871"/>
            <a:chExt cx="3650615" cy="377825"/>
          </a:xfrm>
        </p:grpSpPr>
        <p:sp>
          <p:nvSpPr>
            <p:cNvPr id="42" name="object 42"/>
            <p:cNvSpPr/>
            <p:nvPr/>
          </p:nvSpPr>
          <p:spPr>
            <a:xfrm>
              <a:off x="176803" y="3890871"/>
              <a:ext cx="3650615" cy="377825"/>
            </a:xfrm>
            <a:custGeom>
              <a:avLst/>
              <a:gdLst/>
              <a:ahLst/>
              <a:cxnLst/>
              <a:rect l="l" t="t" r="r" b="b"/>
              <a:pathLst>
                <a:path w="3650615" h="37782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197650"/>
                  </a:lnTo>
                  <a:lnTo>
                    <a:pt x="6429" y="245503"/>
                  </a:lnTo>
                  <a:lnTo>
                    <a:pt x="24573" y="288504"/>
                  </a:lnTo>
                  <a:lnTo>
                    <a:pt x="52717" y="324935"/>
                  </a:lnTo>
                  <a:lnTo>
                    <a:pt x="89146" y="353083"/>
                  </a:lnTo>
                  <a:lnTo>
                    <a:pt x="132144" y="371229"/>
                  </a:lnTo>
                  <a:lnTo>
                    <a:pt x="179997" y="377659"/>
                  </a:lnTo>
                  <a:lnTo>
                    <a:pt x="3470402" y="377659"/>
                  </a:lnTo>
                  <a:lnTo>
                    <a:pt x="3518250" y="371229"/>
                  </a:lnTo>
                  <a:lnTo>
                    <a:pt x="3561246" y="353083"/>
                  </a:lnTo>
                  <a:lnTo>
                    <a:pt x="3597676" y="324935"/>
                  </a:lnTo>
                  <a:lnTo>
                    <a:pt x="3625822" y="288504"/>
                  </a:lnTo>
                  <a:lnTo>
                    <a:pt x="3643968" y="245503"/>
                  </a:lnTo>
                  <a:lnTo>
                    <a:pt x="3650399" y="197650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998696"/>
              <a:ext cx="162001" cy="16200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998696"/>
              <a:ext cx="162001" cy="16200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998696"/>
              <a:ext cx="162001" cy="162001"/>
            </a:xfrm>
            <a:prstGeom prst="rect">
              <a:avLst/>
            </a:prstGeom>
          </p:spPr>
        </p:pic>
      </p:grpSp>
      <p:pic>
        <p:nvPicPr>
          <p:cNvPr id="46" name="object 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4313524"/>
            <a:ext cx="162001" cy="162001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4313524"/>
            <a:ext cx="162001" cy="162001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4313524"/>
            <a:ext cx="162001" cy="162001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176803" y="4520525"/>
            <a:ext cx="3650615" cy="377825"/>
            <a:chOff x="176803" y="4520525"/>
            <a:chExt cx="3650615" cy="377825"/>
          </a:xfrm>
        </p:grpSpPr>
        <p:sp>
          <p:nvSpPr>
            <p:cNvPr id="50" name="object 50"/>
            <p:cNvSpPr/>
            <p:nvPr/>
          </p:nvSpPr>
          <p:spPr>
            <a:xfrm>
              <a:off x="176803" y="4520525"/>
              <a:ext cx="3650615" cy="377825"/>
            </a:xfrm>
            <a:custGeom>
              <a:avLst/>
              <a:gdLst/>
              <a:ahLst/>
              <a:cxnLst/>
              <a:rect l="l" t="t" r="r" b="b"/>
              <a:pathLst>
                <a:path w="3650615" h="37782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197650"/>
                  </a:lnTo>
                  <a:lnTo>
                    <a:pt x="6429" y="245503"/>
                  </a:lnTo>
                  <a:lnTo>
                    <a:pt x="24573" y="288504"/>
                  </a:lnTo>
                  <a:lnTo>
                    <a:pt x="52717" y="324935"/>
                  </a:lnTo>
                  <a:lnTo>
                    <a:pt x="89146" y="353083"/>
                  </a:lnTo>
                  <a:lnTo>
                    <a:pt x="132144" y="371229"/>
                  </a:lnTo>
                  <a:lnTo>
                    <a:pt x="179997" y="377659"/>
                  </a:lnTo>
                  <a:lnTo>
                    <a:pt x="3470402" y="377659"/>
                  </a:lnTo>
                  <a:lnTo>
                    <a:pt x="3518250" y="371229"/>
                  </a:lnTo>
                  <a:lnTo>
                    <a:pt x="3561246" y="353083"/>
                  </a:lnTo>
                  <a:lnTo>
                    <a:pt x="3597676" y="324935"/>
                  </a:lnTo>
                  <a:lnTo>
                    <a:pt x="3625822" y="288504"/>
                  </a:lnTo>
                  <a:lnTo>
                    <a:pt x="3643968" y="245503"/>
                  </a:lnTo>
                  <a:lnTo>
                    <a:pt x="3650399" y="197650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628351"/>
              <a:ext cx="162001" cy="16200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628351"/>
              <a:ext cx="162001" cy="16200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628351"/>
              <a:ext cx="162001" cy="162001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22725" y="2582622"/>
            <a:ext cx="210820" cy="2224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14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48895">
              <a:lnSpc>
                <a:spcPct val="100000"/>
              </a:lnSpc>
              <a:spcBef>
                <a:spcPts val="4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marL="33020">
              <a:lnSpc>
                <a:spcPct val="100000"/>
              </a:lnSpc>
              <a:spcBef>
                <a:spcPts val="1035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12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200" b="1" spc="-25" dirty="0">
                <a:solidFill>
                  <a:srgbClr val="0057A4"/>
                </a:solidFill>
                <a:latin typeface="Helvetica Neue LT Std 75"/>
                <a:cs typeface="Helvetica Neue LT Std 75"/>
              </a:rPr>
              <a:t>13</a:t>
            </a:r>
            <a:endParaRPr sz="1200">
              <a:latin typeface="Helvetica Neue LT Std 75"/>
              <a:cs typeface="Helvetica Neue LT Std 75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16099" y="936778"/>
            <a:ext cx="2539365" cy="395859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the "Safety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out?</a:t>
            </a:r>
            <a:endParaRPr sz="800">
              <a:latin typeface="Roboto"/>
              <a:cs typeface="Roboto"/>
            </a:endParaRPr>
          </a:p>
          <a:p>
            <a:pPr marL="12700" marR="395605">
              <a:lnSpc>
                <a:spcPts val="900"/>
              </a:lnSpc>
              <a:spcBef>
                <a:spcPts val="37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checklist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before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start-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up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completed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operations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team?</a:t>
            </a:r>
            <a:endParaRPr sz="800">
              <a:latin typeface="Roboto"/>
              <a:cs typeface="Roboto"/>
            </a:endParaRPr>
          </a:p>
          <a:p>
            <a:pPr marL="12700" marR="595630">
              <a:lnSpc>
                <a:spcPts val="900"/>
              </a:lnSpc>
              <a:spcBef>
                <a:spcPts val="18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barricaded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wearing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task-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specific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PPE?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Do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training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competence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certificate?</a:t>
            </a:r>
            <a:endParaRPr sz="800">
              <a:latin typeface="Roboto"/>
              <a:cs typeface="Roboto"/>
            </a:endParaRPr>
          </a:p>
          <a:p>
            <a:pPr marL="12700" marR="194310">
              <a:lnSpc>
                <a:spcPts val="900"/>
              </a:lnSpc>
              <a:spcBef>
                <a:spcPts val="49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fitted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tool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(gun,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nozzle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etc)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controlled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hold-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to-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run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command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available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operator?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95800"/>
              </a:lnSpc>
              <a:spcBef>
                <a:spcPts val="4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constantly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observed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machine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equipped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instant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depressurization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control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device?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(NB: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a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dedicated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observer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visibility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between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machine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limited</a:t>
            </a:r>
            <a:r>
              <a:rPr sz="800" spc="-1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)</a:t>
            </a:r>
            <a:endParaRPr sz="800">
              <a:latin typeface="HelveticaNeueLTStd-Roman"/>
              <a:cs typeface="HelveticaNeueLTStd-Roman"/>
            </a:endParaRPr>
          </a:p>
          <a:p>
            <a:pPr marL="12700" marR="229235">
              <a:lnSpc>
                <a:spcPct val="100000"/>
              </a:lnSpc>
              <a:spcBef>
                <a:spcPts val="8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machine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close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enough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machine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activate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emergency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stop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clear?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ts val="930"/>
              </a:lnSpc>
              <a:spcBef>
                <a:spcPts val="36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suitable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barriers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signs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around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ts val="93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jetting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area? (at least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6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20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ft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from the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nozzle)</a:t>
            </a:r>
            <a:endParaRPr sz="800">
              <a:latin typeface="Roboto"/>
              <a:cs typeface="Roboto"/>
            </a:endParaRPr>
          </a:p>
          <a:p>
            <a:pPr marL="12700" marR="227329">
              <a:lnSpc>
                <a:spcPts val="900"/>
              </a:lnSpc>
              <a:spcBef>
                <a:spcPts val="204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connections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fittedwith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anti-whip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device?</a:t>
            </a:r>
            <a:endParaRPr sz="800">
              <a:latin typeface="Roboto"/>
              <a:cs typeface="Roboto"/>
            </a:endParaRPr>
          </a:p>
          <a:p>
            <a:pPr marL="12700" marR="328295">
              <a:lnSpc>
                <a:spcPts val="900"/>
              </a:lnSpc>
              <a:spcBef>
                <a:spcPts val="22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waterjet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using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jet gun: does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have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hose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sleeve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if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required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locally,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 an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anti-whip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device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fitted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between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jet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gun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hose?</a:t>
            </a:r>
            <a:endParaRPr sz="800">
              <a:latin typeface="Roboto"/>
              <a:cs typeface="Roboto"/>
            </a:endParaRPr>
          </a:p>
          <a:p>
            <a:pPr marL="12700" marR="444500">
              <a:lnSpc>
                <a:spcPts val="900"/>
              </a:lnSpc>
              <a:spcBef>
                <a:spcPts val="229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waterjet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using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flexible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lance: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it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fitted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anti-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withdrawal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device?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ts val="930"/>
              </a:lnSpc>
              <a:spcBef>
                <a:spcPts val="15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HP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waterjet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ducts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or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open</a:t>
            </a:r>
            <a:endParaRPr sz="800">
              <a:latin typeface="Roboto"/>
              <a:cs typeface="Roboto"/>
            </a:endParaRPr>
          </a:p>
          <a:p>
            <a:pPr marL="12700" marR="391795">
              <a:lnSpc>
                <a:spcPts val="900"/>
              </a:lnSpc>
              <a:spcBef>
                <a:spcPts val="5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both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ends: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screen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installed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open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end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equipment?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6" name="object 56"/>
          <p:cNvSpPr txBox="1"/>
          <p:nvPr/>
        </p:nvSpPr>
        <p:spPr>
          <a:xfrm rot="19920000">
            <a:off x="285423" y="1025528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7" name="object 57"/>
          <p:cNvSpPr txBox="1"/>
          <p:nvPr/>
        </p:nvSpPr>
        <p:spPr>
          <a:xfrm rot="19920000">
            <a:off x="560180" y="103362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8" name="object 58"/>
          <p:cNvSpPr txBox="1"/>
          <p:nvPr/>
        </p:nvSpPr>
        <p:spPr>
          <a:xfrm rot="19920000">
            <a:off x="846232" y="1028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88627" y="939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76805" y="4944877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75927" y="5358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5927" y="4899621"/>
            <a:ext cx="3481070" cy="41084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61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081067" y="5294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65285" y="192815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5927" y="541407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30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70BFAA8E-B59A-8349-B1BA-BFABA020C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D665EE-8E99-4E66-A83A-3B3695976CD1}"/>
</file>

<file path=customXml/itemProps2.xml><?xml version="1.0" encoding="utf-8"?>
<ds:datastoreItem xmlns:ds="http://schemas.openxmlformats.org/officeDocument/2006/customXml" ds:itemID="{8766DC0E-82C0-4677-BE19-DDF5DCF39DF0}"/>
</file>

<file path=customXml/itemProps3.xml><?xml version="1.0" encoding="utf-8"?>
<ds:datastoreItem xmlns:ds="http://schemas.openxmlformats.org/officeDocument/2006/customXml" ds:itemID="{73150C2B-FA06-45FE-8A9D-4B9D217584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346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Gotham Rounded</vt:lpstr>
      <vt:lpstr>GothamRounded-Book</vt:lpstr>
      <vt:lpstr>Helvetica Neue LT Std 75</vt:lpstr>
      <vt:lpstr>HelveticaNeueLTStd-Roman</vt:lpstr>
      <vt:lpstr>Roboto</vt:lpstr>
      <vt:lpstr>Roboto-Medium</vt:lpstr>
      <vt:lpstr>Office Theme</vt:lpstr>
      <vt:lpstr>Manual high pressure water jet cleaning</vt:lpstr>
      <vt:lpstr>Manual high pressure water jet cleaning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high pressure water jet cleaning</dc:title>
  <cp:lastModifiedBy>Florence Lissarrague</cp:lastModifiedBy>
  <cp:revision>3</cp:revision>
  <dcterms:created xsi:type="dcterms:W3CDTF">2022-06-24T13:31:49Z</dcterms:created>
  <dcterms:modified xsi:type="dcterms:W3CDTF">2022-06-24T13:39:32Z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