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025900" cy="5765800"/>
  <p:notesSz cx="4025900" cy="576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91" d="100"/>
          <a:sy n="191" d="100"/>
        </p:scale>
        <p:origin x="2664" y="-4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7" y="3171"/>
            <a:ext cx="4025900" cy="5753735"/>
          </a:xfrm>
          <a:custGeom>
            <a:avLst/>
            <a:gdLst/>
            <a:ahLst/>
            <a:cxnLst/>
            <a:rect l="l" t="t" r="r" b="b"/>
            <a:pathLst>
              <a:path w="4025900" h="5753735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6"/>
                </a:lnTo>
                <a:lnTo>
                  <a:pt x="117910" y="55567"/>
                </a:lnTo>
                <a:lnTo>
                  <a:pt x="84353" y="84353"/>
                </a:lnTo>
                <a:lnTo>
                  <a:pt x="55567" y="117910"/>
                </a:lnTo>
                <a:lnTo>
                  <a:pt x="32146" y="155647"/>
                </a:lnTo>
                <a:lnTo>
                  <a:pt x="14682" y="196969"/>
                </a:lnTo>
                <a:lnTo>
                  <a:pt x="3769" y="241283"/>
                </a:lnTo>
                <a:lnTo>
                  <a:pt x="0" y="287997"/>
                </a:lnTo>
                <a:lnTo>
                  <a:pt x="0" y="5465648"/>
                </a:lnTo>
                <a:lnTo>
                  <a:pt x="3769" y="5512362"/>
                </a:lnTo>
                <a:lnTo>
                  <a:pt x="14682" y="5556677"/>
                </a:lnTo>
                <a:lnTo>
                  <a:pt x="32146" y="5597998"/>
                </a:lnTo>
                <a:lnTo>
                  <a:pt x="55567" y="5635735"/>
                </a:lnTo>
                <a:lnTo>
                  <a:pt x="84353" y="5669292"/>
                </a:lnTo>
                <a:lnTo>
                  <a:pt x="117910" y="5698078"/>
                </a:lnTo>
                <a:lnTo>
                  <a:pt x="155647" y="5721499"/>
                </a:lnTo>
                <a:lnTo>
                  <a:pt x="196969" y="5738963"/>
                </a:lnTo>
                <a:lnTo>
                  <a:pt x="241283" y="5749876"/>
                </a:lnTo>
                <a:lnTo>
                  <a:pt x="287997" y="5753646"/>
                </a:lnTo>
                <a:lnTo>
                  <a:pt x="3737648" y="5753646"/>
                </a:lnTo>
                <a:lnTo>
                  <a:pt x="3784362" y="5749876"/>
                </a:lnTo>
                <a:lnTo>
                  <a:pt x="3828676" y="5738963"/>
                </a:lnTo>
                <a:lnTo>
                  <a:pt x="3869998" y="5721499"/>
                </a:lnTo>
                <a:lnTo>
                  <a:pt x="3907735" y="5698078"/>
                </a:lnTo>
                <a:lnTo>
                  <a:pt x="3941292" y="5669292"/>
                </a:lnTo>
                <a:lnTo>
                  <a:pt x="3970078" y="5635735"/>
                </a:lnTo>
                <a:lnTo>
                  <a:pt x="3993499" y="5597998"/>
                </a:lnTo>
                <a:lnTo>
                  <a:pt x="4010963" y="5556677"/>
                </a:lnTo>
                <a:lnTo>
                  <a:pt x="4021876" y="5512362"/>
                </a:lnTo>
                <a:lnTo>
                  <a:pt x="4025646" y="5465648"/>
                </a:lnTo>
                <a:lnTo>
                  <a:pt x="4025646" y="287997"/>
                </a:lnTo>
                <a:lnTo>
                  <a:pt x="4021876" y="241283"/>
                </a:lnTo>
                <a:lnTo>
                  <a:pt x="4010963" y="196969"/>
                </a:lnTo>
                <a:lnTo>
                  <a:pt x="3993499" y="155647"/>
                </a:lnTo>
                <a:lnTo>
                  <a:pt x="3970078" y="117910"/>
                </a:lnTo>
                <a:lnTo>
                  <a:pt x="3941292" y="84353"/>
                </a:lnTo>
                <a:lnTo>
                  <a:pt x="3907735" y="55567"/>
                </a:lnTo>
                <a:lnTo>
                  <a:pt x="3869998" y="32146"/>
                </a:lnTo>
                <a:lnTo>
                  <a:pt x="3828676" y="14682"/>
                </a:lnTo>
                <a:lnTo>
                  <a:pt x="3784362" y="3769"/>
                </a:lnTo>
                <a:lnTo>
                  <a:pt x="3737648" y="0"/>
                </a:lnTo>
                <a:lnTo>
                  <a:pt x="287997" y="0"/>
                </a:lnTo>
                <a:close/>
              </a:path>
            </a:pathLst>
          </a:custGeom>
          <a:ln w="12700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099" y="193333"/>
            <a:ext cx="1970405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4050" y="1068989"/>
            <a:ext cx="2783840" cy="3611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Image 95">
            <a:extLst>
              <a:ext uri="{FF2B5EF4-FFF2-40B4-BE49-F238E27FC236}">
                <a16:creationId xmlns:a16="http://schemas.microsoft.com/office/drawing/2014/main" id="{FC103ADC-1CA8-8341-A080-95428CC69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0" y="1457666"/>
            <a:ext cx="3658441" cy="328592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35816"/>
            <a:ext cx="2886075" cy="8597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390"/>
              </a:spcBef>
            </a:pPr>
            <a:r>
              <a:rPr sz="1950" spc="-40" dirty="0"/>
              <a:t>Industrial</a:t>
            </a:r>
            <a:r>
              <a:rPr sz="1950" spc="-75" dirty="0"/>
              <a:t> </a:t>
            </a:r>
            <a:r>
              <a:rPr sz="1950" spc="-10" dirty="0"/>
              <a:t>cleaning </a:t>
            </a:r>
            <a:r>
              <a:rPr sz="1950" spc="-25" dirty="0"/>
              <a:t>using</a:t>
            </a:r>
            <a:r>
              <a:rPr sz="1950" spc="-110" dirty="0"/>
              <a:t> </a:t>
            </a:r>
            <a:r>
              <a:rPr sz="1950" spc="-30" dirty="0"/>
              <a:t>mobile</a:t>
            </a:r>
            <a:r>
              <a:rPr sz="1950" spc="-105" dirty="0"/>
              <a:t> </a:t>
            </a:r>
            <a:r>
              <a:rPr sz="1950" spc="-20" dirty="0"/>
              <a:t>pump</a:t>
            </a:r>
            <a:r>
              <a:rPr sz="1950" spc="-110" dirty="0"/>
              <a:t> </a:t>
            </a:r>
            <a:r>
              <a:rPr sz="1950" spc="-40" dirty="0"/>
              <a:t>and </a:t>
            </a:r>
            <a:r>
              <a:rPr sz="1950" spc="-30" dirty="0"/>
              <a:t>vacuum</a:t>
            </a:r>
            <a:r>
              <a:rPr sz="1950" spc="-110" dirty="0"/>
              <a:t> </a:t>
            </a:r>
            <a:r>
              <a:rPr sz="1950" spc="-10" dirty="0"/>
              <a:t>truck</a:t>
            </a:r>
            <a:endParaRPr sz="1950"/>
          </a:p>
        </p:txBody>
      </p:sp>
      <p:grpSp>
        <p:nvGrpSpPr>
          <p:cNvPr id="82" name="object 82"/>
          <p:cNvGrpSpPr/>
          <p:nvPr/>
        </p:nvGrpSpPr>
        <p:grpSpPr>
          <a:xfrm>
            <a:off x="6350" y="927671"/>
            <a:ext cx="3548379" cy="391160"/>
            <a:chOff x="6350" y="927671"/>
            <a:chExt cx="3548379" cy="391160"/>
          </a:xfrm>
        </p:grpSpPr>
        <p:sp>
          <p:nvSpPr>
            <p:cNvPr id="83" name="object 83"/>
            <p:cNvSpPr/>
            <p:nvPr/>
          </p:nvSpPr>
          <p:spPr>
            <a:xfrm>
              <a:off x="9525" y="941727"/>
              <a:ext cx="3542029" cy="374015"/>
            </a:xfrm>
            <a:custGeom>
              <a:avLst/>
              <a:gdLst/>
              <a:ahLst/>
              <a:cxnLst/>
              <a:rect l="l" t="t" r="r" b="b"/>
              <a:pathLst>
                <a:path w="3542029" h="374015">
                  <a:moveTo>
                    <a:pt x="0" y="373735"/>
                  </a:moveTo>
                  <a:lnTo>
                    <a:pt x="3541877" y="373735"/>
                  </a:lnTo>
                  <a:lnTo>
                    <a:pt x="3541877" y="0"/>
                  </a:lnTo>
                  <a:lnTo>
                    <a:pt x="774255" y="0"/>
                  </a:lnTo>
                </a:path>
              </a:pathLst>
            </a:custGeom>
            <a:ln w="6350">
              <a:solidFill>
                <a:srgbClr val="E305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15264" y="927671"/>
              <a:ext cx="288290" cy="292100"/>
            </a:xfrm>
            <a:custGeom>
              <a:avLst/>
              <a:gdLst/>
              <a:ahLst/>
              <a:cxnLst/>
              <a:rect l="l" t="t" r="r" b="b"/>
              <a:pathLst>
                <a:path w="288290" h="292100">
                  <a:moveTo>
                    <a:pt x="34315" y="137439"/>
                  </a:moveTo>
                  <a:lnTo>
                    <a:pt x="0" y="137439"/>
                  </a:lnTo>
                  <a:lnTo>
                    <a:pt x="0" y="154546"/>
                  </a:lnTo>
                  <a:lnTo>
                    <a:pt x="34315" y="154546"/>
                  </a:lnTo>
                  <a:lnTo>
                    <a:pt x="34315" y="137439"/>
                  </a:lnTo>
                  <a:close/>
                </a:path>
                <a:path w="288290" h="292100">
                  <a:moveTo>
                    <a:pt x="72390" y="61328"/>
                  </a:moveTo>
                  <a:lnTo>
                    <a:pt x="48539" y="37134"/>
                  </a:lnTo>
                  <a:lnTo>
                    <a:pt x="36614" y="49225"/>
                  </a:lnTo>
                  <a:lnTo>
                    <a:pt x="60464" y="73418"/>
                  </a:lnTo>
                  <a:lnTo>
                    <a:pt x="72390" y="61328"/>
                  </a:lnTo>
                  <a:close/>
                </a:path>
                <a:path w="288290" h="292100">
                  <a:moveTo>
                    <a:pt x="152400" y="0"/>
                  </a:moveTo>
                  <a:lnTo>
                    <a:pt x="135534" y="0"/>
                  </a:lnTo>
                  <a:lnTo>
                    <a:pt x="135534" y="34785"/>
                  </a:lnTo>
                  <a:lnTo>
                    <a:pt x="152400" y="34785"/>
                  </a:lnTo>
                  <a:lnTo>
                    <a:pt x="152400" y="0"/>
                  </a:lnTo>
                  <a:close/>
                </a:path>
                <a:path w="288290" h="292100">
                  <a:moveTo>
                    <a:pt x="219875" y="145999"/>
                  </a:moveTo>
                  <a:lnTo>
                    <a:pt x="214757" y="120332"/>
                  </a:lnTo>
                  <a:lnTo>
                    <a:pt x="213906" y="116065"/>
                  </a:lnTo>
                  <a:lnTo>
                    <a:pt x="197624" y="91592"/>
                  </a:lnTo>
                  <a:lnTo>
                    <a:pt x="173494" y="75069"/>
                  </a:lnTo>
                  <a:lnTo>
                    <a:pt x="152387" y="70751"/>
                  </a:lnTo>
                  <a:lnTo>
                    <a:pt x="152387" y="120332"/>
                  </a:lnTo>
                  <a:lnTo>
                    <a:pt x="152387" y="171665"/>
                  </a:lnTo>
                  <a:lnTo>
                    <a:pt x="152387" y="188772"/>
                  </a:lnTo>
                  <a:lnTo>
                    <a:pt x="152387" y="205879"/>
                  </a:lnTo>
                  <a:lnTo>
                    <a:pt x="135521" y="205879"/>
                  </a:lnTo>
                  <a:lnTo>
                    <a:pt x="135521" y="188772"/>
                  </a:lnTo>
                  <a:lnTo>
                    <a:pt x="152387" y="188772"/>
                  </a:lnTo>
                  <a:lnTo>
                    <a:pt x="152387" y="171665"/>
                  </a:lnTo>
                  <a:lnTo>
                    <a:pt x="135521" y="171665"/>
                  </a:lnTo>
                  <a:lnTo>
                    <a:pt x="135521" y="120332"/>
                  </a:lnTo>
                  <a:lnTo>
                    <a:pt x="152387" y="120332"/>
                  </a:lnTo>
                  <a:lnTo>
                    <a:pt x="152387" y="70751"/>
                  </a:lnTo>
                  <a:lnTo>
                    <a:pt x="114439" y="75069"/>
                  </a:lnTo>
                  <a:lnTo>
                    <a:pt x="74028" y="116065"/>
                  </a:lnTo>
                  <a:lnTo>
                    <a:pt x="68046" y="145999"/>
                  </a:lnTo>
                  <a:lnTo>
                    <a:pt x="68046" y="240665"/>
                  </a:lnTo>
                  <a:lnTo>
                    <a:pt x="219875" y="240665"/>
                  </a:lnTo>
                  <a:lnTo>
                    <a:pt x="219875" y="205879"/>
                  </a:lnTo>
                  <a:lnTo>
                    <a:pt x="219875" y="188772"/>
                  </a:lnTo>
                  <a:lnTo>
                    <a:pt x="219875" y="171665"/>
                  </a:lnTo>
                  <a:lnTo>
                    <a:pt x="219875" y="145999"/>
                  </a:lnTo>
                  <a:close/>
                </a:path>
                <a:path w="288290" h="292100">
                  <a:moveTo>
                    <a:pt x="236740" y="265442"/>
                  </a:moveTo>
                  <a:lnTo>
                    <a:pt x="229196" y="257784"/>
                  </a:lnTo>
                  <a:lnTo>
                    <a:pt x="68046" y="257784"/>
                  </a:lnTo>
                  <a:lnTo>
                    <a:pt x="58724" y="257784"/>
                  </a:lnTo>
                  <a:lnTo>
                    <a:pt x="51181" y="265442"/>
                  </a:lnTo>
                  <a:lnTo>
                    <a:pt x="51181" y="291998"/>
                  </a:lnTo>
                  <a:lnTo>
                    <a:pt x="236740" y="291998"/>
                  </a:lnTo>
                  <a:lnTo>
                    <a:pt x="236740" y="265442"/>
                  </a:lnTo>
                  <a:close/>
                </a:path>
                <a:path w="288290" h="292100">
                  <a:moveTo>
                    <a:pt x="251333" y="49212"/>
                  </a:moveTo>
                  <a:lnTo>
                    <a:pt x="239395" y="37122"/>
                  </a:lnTo>
                  <a:lnTo>
                    <a:pt x="215544" y="61315"/>
                  </a:lnTo>
                  <a:lnTo>
                    <a:pt x="227469" y="73406"/>
                  </a:lnTo>
                  <a:lnTo>
                    <a:pt x="251333" y="49212"/>
                  </a:lnTo>
                  <a:close/>
                </a:path>
                <a:path w="288290" h="292100">
                  <a:moveTo>
                    <a:pt x="287934" y="137439"/>
                  </a:moveTo>
                  <a:lnTo>
                    <a:pt x="253631" y="137439"/>
                  </a:lnTo>
                  <a:lnTo>
                    <a:pt x="253631" y="154546"/>
                  </a:lnTo>
                  <a:lnTo>
                    <a:pt x="287934" y="154546"/>
                  </a:lnTo>
                  <a:lnTo>
                    <a:pt x="287934" y="137439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771076" y="989905"/>
            <a:ext cx="27000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2</a:t>
            </a:r>
            <a:r>
              <a:rPr sz="800" spc="-2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 Rounded"/>
                <a:cs typeface="Gotham Rounded"/>
              </a:rPr>
              <a:t>potentially</a:t>
            </a:r>
            <a:r>
              <a:rPr sz="800" spc="-15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 Rounded"/>
                <a:cs typeface="Gotham Rounded"/>
              </a:rPr>
              <a:t>serious</a:t>
            </a:r>
            <a:r>
              <a:rPr sz="800" spc="-15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 Rounded"/>
                <a:cs typeface="Gotham Rounded"/>
              </a:rPr>
              <a:t>events</a:t>
            </a:r>
            <a:r>
              <a:rPr sz="800" spc="-15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related</a:t>
            </a:r>
            <a:r>
              <a:rPr sz="800" spc="-1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to</a:t>
            </a:r>
            <a:r>
              <a:rPr sz="800" spc="-1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pumping</a:t>
            </a:r>
            <a:r>
              <a:rPr sz="800" spc="-1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activity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occurred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within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the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Company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in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the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last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5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years.</a:t>
            </a:r>
            <a:endParaRPr sz="800">
              <a:latin typeface="GothamRounded-Book"/>
              <a:cs typeface="GothamRounded-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65285" y="192351"/>
            <a:ext cx="107314" cy="35306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June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pic>
        <p:nvPicPr>
          <p:cNvPr id="88" name="Image 87">
            <a:extLst>
              <a:ext uri="{FF2B5EF4-FFF2-40B4-BE49-F238E27FC236}">
                <a16:creationId xmlns:a16="http://schemas.microsoft.com/office/drawing/2014/main" id="{911D2381-2789-6247-BDBD-4089C37369B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9" y="4683300"/>
            <a:ext cx="1048412" cy="813836"/>
          </a:xfrm>
          <a:prstGeom prst="rect">
            <a:avLst/>
          </a:prstGeom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id="{F07427E0-43B9-B04A-A6E4-CF118D8796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20" y="4985171"/>
            <a:ext cx="433984" cy="433984"/>
          </a:xfrm>
          <a:prstGeom prst="rect">
            <a:avLst/>
          </a:prstGeom>
        </p:spPr>
      </p:pic>
      <p:grpSp>
        <p:nvGrpSpPr>
          <p:cNvPr id="90" name="Groupe 89">
            <a:extLst>
              <a:ext uri="{FF2B5EF4-FFF2-40B4-BE49-F238E27FC236}">
                <a16:creationId xmlns:a16="http://schemas.microsoft.com/office/drawing/2014/main" id="{420E917B-8187-3944-A07D-6176B2C4FBE9}"/>
              </a:ext>
            </a:extLst>
          </p:cNvPr>
          <p:cNvGrpSpPr/>
          <p:nvPr/>
        </p:nvGrpSpPr>
        <p:grpSpPr>
          <a:xfrm>
            <a:off x="184150" y="1575341"/>
            <a:ext cx="244805" cy="244805"/>
            <a:chOff x="959671" y="2044762"/>
            <a:chExt cx="244805" cy="244805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0F6AEAD5-9411-6D46-852B-2EBF42668E90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object 19">
              <a:extLst>
                <a:ext uri="{FF2B5EF4-FFF2-40B4-BE49-F238E27FC236}">
                  <a16:creationId xmlns:a16="http://schemas.microsoft.com/office/drawing/2014/main" id="{E736E23C-4455-AB43-B3C1-21EE398FD378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31EE36F-E64D-EE4F-9176-50948F927B5B}"/>
              </a:ext>
            </a:extLst>
          </p:cNvPr>
          <p:cNvGrpSpPr/>
          <p:nvPr/>
        </p:nvGrpSpPr>
        <p:grpSpPr>
          <a:xfrm>
            <a:off x="1362672" y="1575341"/>
            <a:ext cx="244805" cy="244805"/>
            <a:chOff x="959671" y="2044762"/>
            <a:chExt cx="244805" cy="244805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5C1986D5-19FF-8744-AC7A-DF8564DDA912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object 19">
              <a:extLst>
                <a:ext uri="{FF2B5EF4-FFF2-40B4-BE49-F238E27FC236}">
                  <a16:creationId xmlns:a16="http://schemas.microsoft.com/office/drawing/2014/main" id="{FDA1B411-D7CB-504A-B37A-2E4EA08A162E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1DF063D-611B-0F4C-9DC8-15F4BB2536A0}"/>
              </a:ext>
            </a:extLst>
          </p:cNvPr>
          <p:cNvGrpSpPr/>
          <p:nvPr/>
        </p:nvGrpSpPr>
        <p:grpSpPr>
          <a:xfrm>
            <a:off x="2079848" y="1575341"/>
            <a:ext cx="244805" cy="244805"/>
            <a:chOff x="959671" y="2044762"/>
            <a:chExt cx="244805" cy="244805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6D2B8AA4-4376-E946-ABA7-60C52D9B81A4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object 19">
              <a:extLst>
                <a:ext uri="{FF2B5EF4-FFF2-40B4-BE49-F238E27FC236}">
                  <a16:creationId xmlns:a16="http://schemas.microsoft.com/office/drawing/2014/main" id="{71A62E2E-940A-B346-843C-920B5DFD93D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A37EEB87-7A8D-D540-AB9B-5C7B59261486}"/>
              </a:ext>
            </a:extLst>
          </p:cNvPr>
          <p:cNvGrpSpPr/>
          <p:nvPr/>
        </p:nvGrpSpPr>
        <p:grpSpPr>
          <a:xfrm>
            <a:off x="2832884" y="1575341"/>
            <a:ext cx="244805" cy="244805"/>
            <a:chOff x="959671" y="2044762"/>
            <a:chExt cx="244805" cy="244805"/>
          </a:xfrm>
        </p:grpSpPr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03C9286B-E2C8-EA44-B6EB-425073791E31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object 19">
              <a:extLst>
                <a:ext uri="{FF2B5EF4-FFF2-40B4-BE49-F238E27FC236}">
                  <a16:creationId xmlns:a16="http://schemas.microsoft.com/office/drawing/2014/main" id="{87E39330-C173-1041-8557-344542DC0EA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FE34D809-EE1E-4E4E-8B27-56A8BEC08E70}"/>
              </a:ext>
            </a:extLst>
          </p:cNvPr>
          <p:cNvGrpSpPr/>
          <p:nvPr/>
        </p:nvGrpSpPr>
        <p:grpSpPr>
          <a:xfrm>
            <a:off x="3200437" y="2247694"/>
            <a:ext cx="244805" cy="244805"/>
            <a:chOff x="959671" y="2044762"/>
            <a:chExt cx="244805" cy="244805"/>
          </a:xfrm>
        </p:grpSpPr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8C8D4F78-5167-1B47-9F80-AA6966A687D6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object 19">
              <a:extLst>
                <a:ext uri="{FF2B5EF4-FFF2-40B4-BE49-F238E27FC236}">
                  <a16:creationId xmlns:a16="http://schemas.microsoft.com/office/drawing/2014/main" id="{12F306E2-B840-F94A-8B68-ED94C5E78E63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930F7189-66A2-5C4D-BF56-882E1D04EF47}"/>
              </a:ext>
            </a:extLst>
          </p:cNvPr>
          <p:cNvGrpSpPr/>
          <p:nvPr/>
        </p:nvGrpSpPr>
        <p:grpSpPr>
          <a:xfrm>
            <a:off x="1228201" y="2149082"/>
            <a:ext cx="244805" cy="244805"/>
            <a:chOff x="959671" y="2044762"/>
            <a:chExt cx="244805" cy="244805"/>
          </a:xfrm>
        </p:grpSpPr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83EBEF00-AA5F-E84C-A6AE-4F5869645EF3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object 19">
              <a:extLst>
                <a:ext uri="{FF2B5EF4-FFF2-40B4-BE49-F238E27FC236}">
                  <a16:creationId xmlns:a16="http://schemas.microsoft.com/office/drawing/2014/main" id="{8BEF1580-D18D-9045-AA42-BD263B548F7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AC5759B6-1757-2447-9DCC-1BE89CA5D404}"/>
              </a:ext>
            </a:extLst>
          </p:cNvPr>
          <p:cNvGrpSpPr/>
          <p:nvPr/>
        </p:nvGrpSpPr>
        <p:grpSpPr>
          <a:xfrm>
            <a:off x="260013" y="2812471"/>
            <a:ext cx="244805" cy="244805"/>
            <a:chOff x="959671" y="2044762"/>
            <a:chExt cx="244805" cy="244805"/>
          </a:xfrm>
        </p:grpSpPr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755AB7FF-6A93-1A40-8540-DC997DBF240C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object 19">
              <a:extLst>
                <a:ext uri="{FF2B5EF4-FFF2-40B4-BE49-F238E27FC236}">
                  <a16:creationId xmlns:a16="http://schemas.microsoft.com/office/drawing/2014/main" id="{69167419-FC97-8B4F-BD5D-1E13631D6E8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809C0C22-6A26-174A-9683-8AEA4EFB5994}"/>
              </a:ext>
            </a:extLst>
          </p:cNvPr>
          <p:cNvGrpSpPr/>
          <p:nvPr/>
        </p:nvGrpSpPr>
        <p:grpSpPr>
          <a:xfrm>
            <a:off x="1463345" y="2785577"/>
            <a:ext cx="277462" cy="244805"/>
            <a:chOff x="959671" y="2044762"/>
            <a:chExt cx="277462" cy="244805"/>
          </a:xfrm>
        </p:grpSpPr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71741662-AB65-7E41-982D-9CF12396792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object 19">
              <a:extLst>
                <a:ext uri="{FF2B5EF4-FFF2-40B4-BE49-F238E27FC236}">
                  <a16:creationId xmlns:a16="http://schemas.microsoft.com/office/drawing/2014/main" id="{CBC794EC-7BF2-C944-AE94-8C17B7A0AFA8}"/>
                </a:ext>
              </a:extLst>
            </p:cNvPr>
            <p:cNvSpPr txBox="1"/>
            <p:nvPr/>
          </p:nvSpPr>
          <p:spPr>
            <a:xfrm>
              <a:off x="978331" y="2061038"/>
              <a:ext cx="258802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5C8071A5-99D4-0440-B1C0-AA859D83170C}"/>
              </a:ext>
            </a:extLst>
          </p:cNvPr>
          <p:cNvGrpSpPr/>
          <p:nvPr/>
        </p:nvGrpSpPr>
        <p:grpSpPr>
          <a:xfrm>
            <a:off x="249503" y="4094733"/>
            <a:ext cx="244805" cy="244805"/>
            <a:chOff x="959671" y="2044762"/>
            <a:chExt cx="244805" cy="244805"/>
          </a:xfrm>
        </p:grpSpPr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F20E952F-8D0B-A54C-BC2F-8E7EBB010F18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object 19">
              <a:extLst>
                <a:ext uri="{FF2B5EF4-FFF2-40B4-BE49-F238E27FC236}">
                  <a16:creationId xmlns:a16="http://schemas.microsoft.com/office/drawing/2014/main" id="{225ED396-598F-764E-8583-3E3E06E68CF2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F2C6F7C8-3023-3B4A-ABE8-46102F2B959B}"/>
              </a:ext>
            </a:extLst>
          </p:cNvPr>
          <p:cNvGrpSpPr/>
          <p:nvPr/>
        </p:nvGrpSpPr>
        <p:grpSpPr>
          <a:xfrm>
            <a:off x="738234" y="4184071"/>
            <a:ext cx="244805" cy="244805"/>
            <a:chOff x="959671" y="2044762"/>
            <a:chExt cx="244805" cy="244805"/>
          </a:xfrm>
        </p:grpSpPr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13239CF8-AED1-D34B-A9DA-19762BEDCCE6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object 19">
              <a:extLst>
                <a:ext uri="{FF2B5EF4-FFF2-40B4-BE49-F238E27FC236}">
                  <a16:creationId xmlns:a16="http://schemas.microsoft.com/office/drawing/2014/main" id="{148B407A-F6B5-B24C-8D6E-D69272758D6F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603F0313-6602-3C4B-A20F-0AC10DB7BC2F}"/>
              </a:ext>
            </a:extLst>
          </p:cNvPr>
          <p:cNvGrpSpPr/>
          <p:nvPr/>
        </p:nvGrpSpPr>
        <p:grpSpPr>
          <a:xfrm>
            <a:off x="1363600" y="4226113"/>
            <a:ext cx="244805" cy="244805"/>
            <a:chOff x="959671" y="2044762"/>
            <a:chExt cx="244805" cy="244805"/>
          </a:xfrm>
        </p:grpSpPr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102E6AB0-1092-7B41-8E2E-95FE7ADE3967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object 19">
              <a:extLst>
                <a:ext uri="{FF2B5EF4-FFF2-40B4-BE49-F238E27FC236}">
                  <a16:creationId xmlns:a16="http://schemas.microsoft.com/office/drawing/2014/main" id="{9B8D0438-86BC-3F42-9CDE-81C8DAD07215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2AB3F806-24DD-694F-BC35-C7145DDAC005}"/>
              </a:ext>
            </a:extLst>
          </p:cNvPr>
          <p:cNvGrpSpPr/>
          <p:nvPr/>
        </p:nvGrpSpPr>
        <p:grpSpPr>
          <a:xfrm>
            <a:off x="1610593" y="3648044"/>
            <a:ext cx="244805" cy="244805"/>
            <a:chOff x="959671" y="2044762"/>
            <a:chExt cx="244805" cy="244805"/>
          </a:xfrm>
        </p:grpSpPr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C28601D5-67F3-2341-BB6C-8C64ECBE5CF2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object 19">
              <a:extLst>
                <a:ext uri="{FF2B5EF4-FFF2-40B4-BE49-F238E27FC236}">
                  <a16:creationId xmlns:a16="http://schemas.microsoft.com/office/drawing/2014/main" id="{1B937551-4122-9246-A53F-B285BC7B1B37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F7300210-B783-9947-B462-24E666858F98}"/>
              </a:ext>
            </a:extLst>
          </p:cNvPr>
          <p:cNvGrpSpPr/>
          <p:nvPr/>
        </p:nvGrpSpPr>
        <p:grpSpPr>
          <a:xfrm>
            <a:off x="916911" y="3043699"/>
            <a:ext cx="244805" cy="244805"/>
            <a:chOff x="959671" y="2044762"/>
            <a:chExt cx="244805" cy="244805"/>
          </a:xfrm>
        </p:grpSpPr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0E19E789-50CB-BB46-A7F1-62BCEDB5D80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object 19">
              <a:extLst>
                <a:ext uri="{FF2B5EF4-FFF2-40B4-BE49-F238E27FC236}">
                  <a16:creationId xmlns:a16="http://schemas.microsoft.com/office/drawing/2014/main" id="{BF5C3DDB-524A-D24B-A212-29259233663F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22369786-6AAA-5444-BE64-BF367D08304C}"/>
              </a:ext>
            </a:extLst>
          </p:cNvPr>
          <p:cNvGrpSpPr/>
          <p:nvPr/>
        </p:nvGrpSpPr>
        <p:grpSpPr>
          <a:xfrm>
            <a:off x="3113573" y="3721100"/>
            <a:ext cx="244805" cy="244805"/>
            <a:chOff x="959671" y="2044762"/>
            <a:chExt cx="244805" cy="244805"/>
          </a:xfrm>
        </p:grpSpPr>
        <p:sp>
          <p:nvSpPr>
            <p:cNvPr id="134" name="Ellipse 133">
              <a:extLst>
                <a:ext uri="{FF2B5EF4-FFF2-40B4-BE49-F238E27FC236}">
                  <a16:creationId xmlns:a16="http://schemas.microsoft.com/office/drawing/2014/main" id="{FEFD617D-A5A0-DD45-A26A-A9983BC52CDB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object 19">
              <a:extLst>
                <a:ext uri="{FF2B5EF4-FFF2-40B4-BE49-F238E27FC236}">
                  <a16:creationId xmlns:a16="http://schemas.microsoft.com/office/drawing/2014/main" id="{FD7C44DD-E95F-9D46-B21B-E379AE246529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6" name="Groupe 135">
            <a:extLst>
              <a:ext uri="{FF2B5EF4-FFF2-40B4-BE49-F238E27FC236}">
                <a16:creationId xmlns:a16="http://schemas.microsoft.com/office/drawing/2014/main" id="{FD6244CE-741A-954E-9CBC-E6B3987B1BA1}"/>
              </a:ext>
            </a:extLst>
          </p:cNvPr>
          <p:cNvGrpSpPr/>
          <p:nvPr/>
        </p:nvGrpSpPr>
        <p:grpSpPr>
          <a:xfrm>
            <a:off x="3075473" y="4021667"/>
            <a:ext cx="244805" cy="244805"/>
            <a:chOff x="959671" y="2044762"/>
            <a:chExt cx="244805" cy="244805"/>
          </a:xfrm>
        </p:grpSpPr>
        <p:sp>
          <p:nvSpPr>
            <p:cNvPr id="137" name="Ellipse 136">
              <a:extLst>
                <a:ext uri="{FF2B5EF4-FFF2-40B4-BE49-F238E27FC236}">
                  <a16:creationId xmlns:a16="http://schemas.microsoft.com/office/drawing/2014/main" id="{B7AF559F-6F4B-3A4E-AAE2-C803D53E7843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object 19">
              <a:extLst>
                <a:ext uri="{FF2B5EF4-FFF2-40B4-BE49-F238E27FC236}">
                  <a16:creationId xmlns:a16="http://schemas.microsoft.com/office/drawing/2014/main" id="{37248587-1128-AA4F-BAFE-6CBFA3DD2A3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EAF1D6E-5EF8-5A43-BB7C-1EDFCDD4B008}"/>
              </a:ext>
            </a:extLst>
          </p:cNvPr>
          <p:cNvGrpSpPr/>
          <p:nvPr/>
        </p:nvGrpSpPr>
        <p:grpSpPr>
          <a:xfrm>
            <a:off x="3177073" y="4284133"/>
            <a:ext cx="244805" cy="244805"/>
            <a:chOff x="959671" y="2044762"/>
            <a:chExt cx="244805" cy="244805"/>
          </a:xfrm>
        </p:grpSpPr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CBAE3DBD-1102-F448-A4A0-F0E8DD2A1AC2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object 19">
              <a:extLst>
                <a:ext uri="{FF2B5EF4-FFF2-40B4-BE49-F238E27FC236}">
                  <a16:creationId xmlns:a16="http://schemas.microsoft.com/office/drawing/2014/main" id="{D6B5B5E0-449E-F843-BDA2-D91E4CA3B2DA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AAFA2D32-EDB2-8849-B328-AFD5EB63793B}"/>
              </a:ext>
            </a:extLst>
          </p:cNvPr>
          <p:cNvGrpSpPr/>
          <p:nvPr/>
        </p:nvGrpSpPr>
        <p:grpSpPr>
          <a:xfrm>
            <a:off x="2546350" y="3258005"/>
            <a:ext cx="244805" cy="244805"/>
            <a:chOff x="959671" y="2044762"/>
            <a:chExt cx="244805" cy="244805"/>
          </a:xfrm>
        </p:grpSpPr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C969B168-43A9-7A43-BAEE-B95B4A60B30F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object 19">
              <a:extLst>
                <a:ext uri="{FF2B5EF4-FFF2-40B4-BE49-F238E27FC236}">
                  <a16:creationId xmlns:a16="http://schemas.microsoft.com/office/drawing/2014/main" id="{AF5B48E4-564E-5747-B3E4-0E6F0B55CAE5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Industrial</a:t>
            </a:r>
            <a:r>
              <a:rPr spc="140" dirty="0"/>
              <a:t> </a:t>
            </a:r>
            <a:r>
              <a:rPr spc="-10" dirty="0"/>
              <a:t>cleaning</a:t>
            </a:r>
          </a:p>
        </p:txBody>
      </p:sp>
      <p:sp>
        <p:nvSpPr>
          <p:cNvPr id="3" name="object 3"/>
          <p:cNvSpPr/>
          <p:nvPr/>
        </p:nvSpPr>
        <p:spPr>
          <a:xfrm>
            <a:off x="176805" y="4766764"/>
            <a:ext cx="3650615" cy="188595"/>
          </a:xfrm>
          <a:custGeom>
            <a:avLst/>
            <a:gdLst/>
            <a:ahLst/>
            <a:cxnLst/>
            <a:rect l="l" t="t" r="r" b="b"/>
            <a:pathLst>
              <a:path w="3650615" h="188595">
                <a:moveTo>
                  <a:pt x="94056" y="0"/>
                </a:moveTo>
                <a:lnTo>
                  <a:pt x="57446" y="7391"/>
                </a:lnTo>
                <a:lnTo>
                  <a:pt x="27549" y="27549"/>
                </a:lnTo>
                <a:lnTo>
                  <a:pt x="7391" y="57446"/>
                </a:lnTo>
                <a:lnTo>
                  <a:pt x="0" y="94056"/>
                </a:lnTo>
                <a:lnTo>
                  <a:pt x="7391" y="130673"/>
                </a:lnTo>
                <a:lnTo>
                  <a:pt x="27549" y="160574"/>
                </a:lnTo>
                <a:lnTo>
                  <a:pt x="57446" y="180733"/>
                </a:lnTo>
                <a:lnTo>
                  <a:pt x="94056" y="188125"/>
                </a:lnTo>
                <a:lnTo>
                  <a:pt x="3556330" y="188125"/>
                </a:lnTo>
                <a:lnTo>
                  <a:pt x="3592947" y="180733"/>
                </a:lnTo>
                <a:lnTo>
                  <a:pt x="3622848" y="160574"/>
                </a:lnTo>
                <a:lnTo>
                  <a:pt x="3643007" y="130673"/>
                </a:lnTo>
                <a:lnTo>
                  <a:pt x="3650399" y="94056"/>
                </a:lnTo>
                <a:lnTo>
                  <a:pt x="3643007" y="57446"/>
                </a:lnTo>
                <a:lnTo>
                  <a:pt x="3622848" y="27549"/>
                </a:lnTo>
                <a:lnTo>
                  <a:pt x="3592947" y="7391"/>
                </a:lnTo>
                <a:lnTo>
                  <a:pt x="3556330" y="0"/>
                </a:lnTo>
                <a:lnTo>
                  <a:pt x="94056" y="0"/>
                </a:lnTo>
                <a:close/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927" y="5234435"/>
            <a:ext cx="166751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Name</a:t>
            </a:r>
            <a:r>
              <a:rPr sz="850" spc="2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927" y="4786467"/>
            <a:ext cx="3481070" cy="400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  <a:tabLst>
                <a:tab pos="2474595" algn="l"/>
                <a:tab pos="3121660" algn="l"/>
                <a:tab pos="3357879" algn="l"/>
              </a:tabLst>
            </a:pP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Compliance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rate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(Nb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YES/applicable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points):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%)</a:t>
            </a:r>
            <a:endParaRPr sz="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tabLst>
                <a:tab pos="340169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Comments</a:t>
            </a:r>
            <a:r>
              <a:rPr sz="850" spc="62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81067" y="5170205"/>
            <a:ext cx="1609725" cy="41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  <a:tabLst>
                <a:tab pos="159639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Company</a:t>
            </a:r>
            <a:r>
              <a:rPr sz="850" spc="49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 Signature</a:t>
            </a:r>
            <a:r>
              <a:rPr sz="850" spc="25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7" name="object 7"/>
          <p:cNvSpPr txBox="1"/>
          <p:nvPr/>
        </p:nvSpPr>
        <p:spPr>
          <a:xfrm rot="19920000">
            <a:off x="285423" y="1088529"/>
            <a:ext cx="206202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YES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8" name="object 8"/>
          <p:cNvSpPr txBox="1"/>
          <p:nvPr/>
        </p:nvSpPr>
        <p:spPr>
          <a:xfrm rot="19920000">
            <a:off x="560180" y="1096623"/>
            <a:ext cx="175338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NO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9" name="object 9"/>
          <p:cNvSpPr txBox="1"/>
          <p:nvPr/>
        </p:nvSpPr>
        <p:spPr>
          <a:xfrm rot="19920000">
            <a:off x="846232" y="1091693"/>
            <a:ext cx="19425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60" dirty="0">
                <a:solidFill>
                  <a:srgbClr val="E30513"/>
                </a:solidFill>
                <a:latin typeface="Gotham Rounded"/>
                <a:cs typeface="Gotham Rounded"/>
              </a:rPr>
              <a:t>N/A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8627" y="939706"/>
            <a:ext cx="3455670" cy="0"/>
          </a:xfrm>
          <a:custGeom>
            <a:avLst/>
            <a:gdLst/>
            <a:ahLst/>
            <a:cxnLst/>
            <a:rect l="l" t="t" r="r" b="b"/>
            <a:pathLst>
              <a:path w="3455670">
                <a:moveTo>
                  <a:pt x="0" y="0"/>
                </a:moveTo>
                <a:lnTo>
                  <a:pt x="3455174" y="0"/>
                </a:lnTo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1543197"/>
            <a:ext cx="162001" cy="1620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1543197"/>
            <a:ext cx="162001" cy="1620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1543197"/>
            <a:ext cx="162001" cy="162001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176794" y="1768198"/>
            <a:ext cx="3650615" cy="288290"/>
            <a:chOff x="176794" y="1768198"/>
            <a:chExt cx="3650615" cy="288290"/>
          </a:xfrm>
        </p:grpSpPr>
        <p:sp>
          <p:nvSpPr>
            <p:cNvPr id="15" name="object 15"/>
            <p:cNvSpPr/>
            <p:nvPr/>
          </p:nvSpPr>
          <p:spPr>
            <a:xfrm>
              <a:off x="176794" y="1768198"/>
              <a:ext cx="3650615" cy="288290"/>
            </a:xfrm>
            <a:custGeom>
              <a:avLst/>
              <a:gdLst/>
              <a:ahLst/>
              <a:cxnLst/>
              <a:rect l="l" t="t" r="r" b="b"/>
              <a:pathLst>
                <a:path w="3650615" h="288289">
                  <a:moveTo>
                    <a:pt x="3506406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7341" y="189519"/>
                  </a:lnTo>
                  <a:lnTo>
                    <a:pt x="27785" y="229046"/>
                  </a:lnTo>
                  <a:lnTo>
                    <a:pt x="58959" y="260216"/>
                  </a:lnTo>
                  <a:lnTo>
                    <a:pt x="98490" y="280657"/>
                  </a:lnTo>
                  <a:lnTo>
                    <a:pt x="144005" y="287997"/>
                  </a:lnTo>
                  <a:lnTo>
                    <a:pt x="3506406" y="287997"/>
                  </a:lnTo>
                  <a:lnTo>
                    <a:pt x="3551920" y="280657"/>
                  </a:lnTo>
                  <a:lnTo>
                    <a:pt x="3591447" y="260216"/>
                  </a:lnTo>
                  <a:lnTo>
                    <a:pt x="3622617" y="229046"/>
                  </a:lnTo>
                  <a:lnTo>
                    <a:pt x="3643058" y="189519"/>
                  </a:lnTo>
                  <a:lnTo>
                    <a:pt x="3650399" y="144005"/>
                  </a:lnTo>
                  <a:lnTo>
                    <a:pt x="3643058" y="98485"/>
                  </a:lnTo>
                  <a:lnTo>
                    <a:pt x="3622617" y="58954"/>
                  </a:lnTo>
                  <a:lnTo>
                    <a:pt x="3591447" y="27782"/>
                  </a:lnTo>
                  <a:lnTo>
                    <a:pt x="3551920" y="7340"/>
                  </a:lnTo>
                  <a:lnTo>
                    <a:pt x="3506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1831196"/>
              <a:ext cx="162001" cy="162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1831196"/>
              <a:ext cx="162001" cy="16200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1831196"/>
              <a:ext cx="162001" cy="162001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2173197"/>
            <a:ext cx="162001" cy="1620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2173197"/>
            <a:ext cx="162001" cy="16200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2173197"/>
            <a:ext cx="162001" cy="162001"/>
          </a:xfrm>
          <a:prstGeom prst="rect">
            <a:avLst/>
          </a:prstGeom>
        </p:spPr>
      </p:pic>
      <p:grpSp>
        <p:nvGrpSpPr>
          <p:cNvPr id="22" name="object 22"/>
          <p:cNvGrpSpPr/>
          <p:nvPr/>
        </p:nvGrpSpPr>
        <p:grpSpPr>
          <a:xfrm>
            <a:off x="176794" y="2452198"/>
            <a:ext cx="3650615" cy="396240"/>
            <a:chOff x="176794" y="2452198"/>
            <a:chExt cx="3650615" cy="396240"/>
          </a:xfrm>
        </p:grpSpPr>
        <p:sp>
          <p:nvSpPr>
            <p:cNvPr id="23" name="object 23"/>
            <p:cNvSpPr/>
            <p:nvPr/>
          </p:nvSpPr>
          <p:spPr>
            <a:xfrm>
              <a:off x="176794" y="2452198"/>
              <a:ext cx="3650615" cy="396240"/>
            </a:xfrm>
            <a:custGeom>
              <a:avLst/>
              <a:gdLst/>
              <a:ahLst/>
              <a:cxnLst/>
              <a:rect l="l" t="t" r="r" b="b"/>
              <a:pathLst>
                <a:path w="3650615" h="396239">
                  <a:moveTo>
                    <a:pt x="3452406" y="0"/>
                  </a:moveTo>
                  <a:lnTo>
                    <a:pt x="198005" y="0"/>
                  </a:ln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8"/>
                  </a:lnTo>
                  <a:lnTo>
                    <a:pt x="43502" y="74161"/>
                  </a:lnTo>
                  <a:lnTo>
                    <a:pt x="20127" y="110925"/>
                  </a:lnTo>
                  <a:lnTo>
                    <a:pt x="5229" y="152603"/>
                  </a:lnTo>
                  <a:lnTo>
                    <a:pt x="0" y="198005"/>
                  </a:lnTo>
                  <a:lnTo>
                    <a:pt x="5229" y="243403"/>
                  </a:lnTo>
                  <a:lnTo>
                    <a:pt x="20127" y="285077"/>
                  </a:lnTo>
                  <a:lnTo>
                    <a:pt x="43502" y="321839"/>
                  </a:lnTo>
                  <a:lnTo>
                    <a:pt x="74166" y="352501"/>
                  </a:lnTo>
                  <a:lnTo>
                    <a:pt x="110931" y="375874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3452406" y="395998"/>
                  </a:lnTo>
                  <a:lnTo>
                    <a:pt x="3497803" y="390769"/>
                  </a:lnTo>
                  <a:lnTo>
                    <a:pt x="3539477" y="375874"/>
                  </a:lnTo>
                  <a:lnTo>
                    <a:pt x="3576239" y="352501"/>
                  </a:lnTo>
                  <a:lnTo>
                    <a:pt x="3606901" y="321839"/>
                  </a:lnTo>
                  <a:lnTo>
                    <a:pt x="3630274" y="285077"/>
                  </a:lnTo>
                  <a:lnTo>
                    <a:pt x="3645169" y="243403"/>
                  </a:lnTo>
                  <a:lnTo>
                    <a:pt x="3650399" y="198005"/>
                  </a:lnTo>
                  <a:lnTo>
                    <a:pt x="3645169" y="152603"/>
                  </a:lnTo>
                  <a:lnTo>
                    <a:pt x="3630274" y="110925"/>
                  </a:lnTo>
                  <a:lnTo>
                    <a:pt x="3606901" y="74161"/>
                  </a:lnTo>
                  <a:lnTo>
                    <a:pt x="3576239" y="43498"/>
                  </a:lnTo>
                  <a:lnTo>
                    <a:pt x="3539477" y="20124"/>
                  </a:lnTo>
                  <a:lnTo>
                    <a:pt x="3497803" y="5229"/>
                  </a:lnTo>
                  <a:lnTo>
                    <a:pt x="3452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2569197"/>
              <a:ext cx="162001" cy="16200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2569197"/>
              <a:ext cx="162001" cy="16200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2569197"/>
              <a:ext cx="162001" cy="162001"/>
            </a:xfrm>
            <a:prstGeom prst="rect">
              <a:avLst/>
            </a:prstGeom>
          </p:spPr>
        </p:pic>
      </p:grp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3027596"/>
            <a:ext cx="162001" cy="1620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3027596"/>
            <a:ext cx="162001" cy="162001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3027596"/>
            <a:ext cx="162001" cy="162001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176794" y="3395996"/>
            <a:ext cx="3650615" cy="1008380"/>
            <a:chOff x="176794" y="3395996"/>
            <a:chExt cx="3650615" cy="1008380"/>
          </a:xfrm>
        </p:grpSpPr>
        <p:sp>
          <p:nvSpPr>
            <p:cNvPr id="31" name="object 31"/>
            <p:cNvSpPr/>
            <p:nvPr/>
          </p:nvSpPr>
          <p:spPr>
            <a:xfrm>
              <a:off x="176794" y="3395996"/>
              <a:ext cx="3650615" cy="504190"/>
            </a:xfrm>
            <a:custGeom>
              <a:avLst/>
              <a:gdLst/>
              <a:ahLst/>
              <a:cxnLst/>
              <a:rect l="l" t="t" r="r" b="b"/>
              <a:pathLst>
                <a:path w="3650615" h="504189">
                  <a:moveTo>
                    <a:pt x="3398405" y="0"/>
                  </a:moveTo>
                  <a:lnTo>
                    <a:pt x="252006" y="0"/>
                  </a:lnTo>
                  <a:lnTo>
                    <a:pt x="206707" y="4060"/>
                  </a:lnTo>
                  <a:lnTo>
                    <a:pt x="164072" y="15766"/>
                  </a:lnTo>
                  <a:lnTo>
                    <a:pt x="124813" y="34406"/>
                  </a:lnTo>
                  <a:lnTo>
                    <a:pt x="89641" y="59268"/>
                  </a:lnTo>
                  <a:lnTo>
                    <a:pt x="59268" y="89641"/>
                  </a:lnTo>
                  <a:lnTo>
                    <a:pt x="34406" y="124813"/>
                  </a:lnTo>
                  <a:lnTo>
                    <a:pt x="15766" y="164072"/>
                  </a:lnTo>
                  <a:lnTo>
                    <a:pt x="4060" y="206707"/>
                  </a:lnTo>
                  <a:lnTo>
                    <a:pt x="0" y="252006"/>
                  </a:lnTo>
                  <a:lnTo>
                    <a:pt x="4060" y="297300"/>
                  </a:lnTo>
                  <a:lnTo>
                    <a:pt x="15766" y="339932"/>
                  </a:lnTo>
                  <a:lnTo>
                    <a:pt x="34406" y="379189"/>
                  </a:lnTo>
                  <a:lnTo>
                    <a:pt x="59268" y="414359"/>
                  </a:lnTo>
                  <a:lnTo>
                    <a:pt x="89641" y="444731"/>
                  </a:lnTo>
                  <a:lnTo>
                    <a:pt x="124813" y="469593"/>
                  </a:lnTo>
                  <a:lnTo>
                    <a:pt x="164072" y="488233"/>
                  </a:lnTo>
                  <a:lnTo>
                    <a:pt x="206707" y="499939"/>
                  </a:lnTo>
                  <a:lnTo>
                    <a:pt x="252006" y="503999"/>
                  </a:lnTo>
                  <a:lnTo>
                    <a:pt x="3398405" y="503999"/>
                  </a:lnTo>
                  <a:lnTo>
                    <a:pt x="3443704" y="499939"/>
                  </a:lnTo>
                  <a:lnTo>
                    <a:pt x="3486338" y="488233"/>
                  </a:lnTo>
                  <a:lnTo>
                    <a:pt x="3525598" y="469593"/>
                  </a:lnTo>
                  <a:lnTo>
                    <a:pt x="3560770" y="444731"/>
                  </a:lnTo>
                  <a:lnTo>
                    <a:pt x="3591143" y="414359"/>
                  </a:lnTo>
                  <a:lnTo>
                    <a:pt x="3616005" y="379189"/>
                  </a:lnTo>
                  <a:lnTo>
                    <a:pt x="3634645" y="339932"/>
                  </a:lnTo>
                  <a:lnTo>
                    <a:pt x="3646351" y="297300"/>
                  </a:lnTo>
                  <a:lnTo>
                    <a:pt x="3650411" y="252006"/>
                  </a:lnTo>
                  <a:lnTo>
                    <a:pt x="3646351" y="206707"/>
                  </a:lnTo>
                  <a:lnTo>
                    <a:pt x="3634645" y="164072"/>
                  </a:lnTo>
                  <a:lnTo>
                    <a:pt x="3616005" y="124813"/>
                  </a:lnTo>
                  <a:lnTo>
                    <a:pt x="3591143" y="89641"/>
                  </a:lnTo>
                  <a:lnTo>
                    <a:pt x="3560770" y="59268"/>
                  </a:lnTo>
                  <a:lnTo>
                    <a:pt x="3525598" y="34406"/>
                  </a:lnTo>
                  <a:lnTo>
                    <a:pt x="3486338" y="15766"/>
                  </a:lnTo>
                  <a:lnTo>
                    <a:pt x="3443704" y="4060"/>
                  </a:lnTo>
                  <a:lnTo>
                    <a:pt x="3398405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3566994"/>
              <a:ext cx="162001" cy="16200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3566994"/>
              <a:ext cx="162001" cy="162001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3566994"/>
              <a:ext cx="162001" cy="16200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76794" y="4115997"/>
              <a:ext cx="3650615" cy="288290"/>
            </a:xfrm>
            <a:custGeom>
              <a:avLst/>
              <a:gdLst/>
              <a:ahLst/>
              <a:cxnLst/>
              <a:rect l="l" t="t" r="r" b="b"/>
              <a:pathLst>
                <a:path w="3650615" h="288289">
                  <a:moveTo>
                    <a:pt x="3506406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7341" y="189519"/>
                  </a:lnTo>
                  <a:lnTo>
                    <a:pt x="27785" y="229046"/>
                  </a:lnTo>
                  <a:lnTo>
                    <a:pt x="58959" y="260216"/>
                  </a:lnTo>
                  <a:lnTo>
                    <a:pt x="98490" y="280657"/>
                  </a:lnTo>
                  <a:lnTo>
                    <a:pt x="144005" y="287997"/>
                  </a:lnTo>
                  <a:lnTo>
                    <a:pt x="3506406" y="287997"/>
                  </a:lnTo>
                  <a:lnTo>
                    <a:pt x="3551920" y="280657"/>
                  </a:lnTo>
                  <a:lnTo>
                    <a:pt x="3591447" y="260216"/>
                  </a:lnTo>
                  <a:lnTo>
                    <a:pt x="3622617" y="229046"/>
                  </a:lnTo>
                  <a:lnTo>
                    <a:pt x="3643058" y="189519"/>
                  </a:lnTo>
                  <a:lnTo>
                    <a:pt x="3650399" y="144005"/>
                  </a:lnTo>
                  <a:lnTo>
                    <a:pt x="3643058" y="98485"/>
                  </a:lnTo>
                  <a:lnTo>
                    <a:pt x="3622617" y="58954"/>
                  </a:lnTo>
                  <a:lnTo>
                    <a:pt x="3591447" y="27782"/>
                  </a:lnTo>
                  <a:lnTo>
                    <a:pt x="3551920" y="7340"/>
                  </a:lnTo>
                  <a:lnTo>
                    <a:pt x="3506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3926995"/>
              <a:ext cx="162001" cy="16200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3926995"/>
              <a:ext cx="162001" cy="16200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3926995"/>
              <a:ext cx="162001" cy="16200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4178994"/>
              <a:ext cx="162001" cy="16200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4178994"/>
              <a:ext cx="162001" cy="162001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4178994"/>
              <a:ext cx="162001" cy="162001"/>
            </a:xfrm>
            <a:prstGeom prst="rect">
              <a:avLst/>
            </a:prstGeom>
          </p:spPr>
        </p:pic>
      </p:grpSp>
      <p:pic>
        <p:nvPicPr>
          <p:cNvPr id="42" name="object 4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4466995"/>
            <a:ext cx="162001" cy="16200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4466995"/>
            <a:ext cx="162001" cy="162001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4466995"/>
            <a:ext cx="162001" cy="162001"/>
          </a:xfrm>
          <a:prstGeom prst="rect">
            <a:avLst/>
          </a:prstGeom>
        </p:spPr>
      </p:pic>
      <p:grpSp>
        <p:nvGrpSpPr>
          <p:cNvPr id="45" name="object 45"/>
          <p:cNvGrpSpPr/>
          <p:nvPr/>
        </p:nvGrpSpPr>
        <p:grpSpPr>
          <a:xfrm>
            <a:off x="173629" y="1264718"/>
            <a:ext cx="3650615" cy="215900"/>
            <a:chOff x="173629" y="1264718"/>
            <a:chExt cx="3650615" cy="215900"/>
          </a:xfrm>
        </p:grpSpPr>
        <p:sp>
          <p:nvSpPr>
            <p:cNvPr id="46" name="object 46"/>
            <p:cNvSpPr/>
            <p:nvPr/>
          </p:nvSpPr>
          <p:spPr>
            <a:xfrm>
              <a:off x="173629" y="1264718"/>
              <a:ext cx="3650615" cy="215900"/>
            </a:xfrm>
            <a:custGeom>
              <a:avLst/>
              <a:gdLst/>
              <a:ahLst/>
              <a:cxnLst/>
              <a:rect l="l" t="t" r="r" b="b"/>
              <a:pathLst>
                <a:path w="3650615" h="215900">
                  <a:moveTo>
                    <a:pt x="3542563" y="0"/>
                  </a:moveTo>
                  <a:lnTo>
                    <a:pt x="107823" y="0"/>
                  </a:lnTo>
                  <a:lnTo>
                    <a:pt x="65852" y="8473"/>
                  </a:lnTo>
                  <a:lnTo>
                    <a:pt x="31580" y="31580"/>
                  </a:lnTo>
                  <a:lnTo>
                    <a:pt x="8473" y="65852"/>
                  </a:lnTo>
                  <a:lnTo>
                    <a:pt x="0" y="107823"/>
                  </a:lnTo>
                  <a:lnTo>
                    <a:pt x="8473" y="149795"/>
                  </a:lnTo>
                  <a:lnTo>
                    <a:pt x="31580" y="184072"/>
                  </a:lnTo>
                  <a:lnTo>
                    <a:pt x="65852" y="207183"/>
                  </a:lnTo>
                  <a:lnTo>
                    <a:pt x="107823" y="215658"/>
                  </a:lnTo>
                  <a:lnTo>
                    <a:pt x="3542563" y="215658"/>
                  </a:lnTo>
                  <a:lnTo>
                    <a:pt x="3584540" y="207183"/>
                  </a:lnTo>
                  <a:lnTo>
                    <a:pt x="3618817" y="184072"/>
                  </a:lnTo>
                  <a:lnTo>
                    <a:pt x="3641925" y="149795"/>
                  </a:lnTo>
                  <a:lnTo>
                    <a:pt x="3650399" y="107823"/>
                  </a:lnTo>
                  <a:lnTo>
                    <a:pt x="3641925" y="65852"/>
                  </a:lnTo>
                  <a:lnTo>
                    <a:pt x="3618817" y="31580"/>
                  </a:lnTo>
                  <a:lnTo>
                    <a:pt x="3584540" y="8473"/>
                  </a:lnTo>
                  <a:lnTo>
                    <a:pt x="3542563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277" y="1291369"/>
              <a:ext cx="162001" cy="16200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023" y="1291369"/>
              <a:ext cx="162001" cy="16200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9771" y="1291369"/>
              <a:ext cx="162001" cy="162001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1061665" y="2543559"/>
            <a:ext cx="121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5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59227" y="3001978"/>
            <a:ext cx="1263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6</a:t>
            </a:r>
            <a:endParaRPr sz="1200" dirty="0">
              <a:latin typeface="Gotham Rounded"/>
              <a:cs typeface="Gotham Rounde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54045" y="1187837"/>
            <a:ext cx="130810" cy="116967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64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1</a:t>
            </a:r>
            <a:endParaRPr sz="1200">
              <a:latin typeface="Gotham Rounded"/>
              <a:cs typeface="Gotham Rounded"/>
            </a:endParaRPr>
          </a:p>
          <a:p>
            <a:pPr marL="20320">
              <a:lnSpc>
                <a:spcPct val="100000"/>
              </a:lnSpc>
              <a:spcBef>
                <a:spcPts val="54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2</a:t>
            </a:r>
            <a:endParaRPr sz="1200">
              <a:latin typeface="Gotham Rounded"/>
              <a:cs typeface="Gotham Rounded"/>
            </a:endParaRPr>
          </a:p>
          <a:p>
            <a:pPr marL="20955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3</a:t>
            </a:r>
            <a:endParaRPr sz="12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4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65285" y="192351"/>
            <a:ext cx="107314" cy="35306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June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5927" y="514406"/>
            <a:ext cx="3484245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1795" algn="l"/>
                <a:tab pos="1811655" algn="l"/>
                <a:tab pos="272288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Location</a:t>
            </a:r>
            <a:r>
              <a:rPr sz="850" spc="14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Date</a:t>
            </a:r>
            <a:r>
              <a:rPr sz="850" spc="31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lang="fr-FR"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2060575" algn="l"/>
                <a:tab pos="347091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Company observed</a:t>
            </a:r>
            <a:r>
              <a:rPr sz="850" spc="30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spc="50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Permit No.</a:t>
            </a:r>
            <a:r>
              <a:rPr sz="850" spc="24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94050" y="1068989"/>
            <a:ext cx="27838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POINTS</a:t>
            </a:r>
            <a:r>
              <a:rPr sz="900" spc="1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TO</a:t>
            </a:r>
            <a:r>
              <a:rPr sz="900" spc="1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BE</a:t>
            </a:r>
            <a:r>
              <a:rPr sz="900" spc="1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spc="-10" dirty="0">
                <a:solidFill>
                  <a:srgbClr val="0057A4"/>
                </a:solidFill>
                <a:latin typeface="Gotham Rounded"/>
                <a:cs typeface="Gotham Rounded"/>
              </a:rPr>
              <a:t>CHECKED</a:t>
            </a:r>
            <a:endParaRPr sz="900" dirty="0">
              <a:latin typeface="Gotham Rounded"/>
              <a:cs typeface="Gotham Rounded"/>
            </a:endParaRPr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id="{8BB0A80C-195C-8A4B-8ADF-2F63DC2B3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697" y="162916"/>
            <a:ext cx="433984" cy="433984"/>
          </a:xfrm>
          <a:prstGeom prst="rect">
            <a:avLst/>
          </a:prstGeom>
        </p:spPr>
      </p:pic>
      <p:sp>
        <p:nvSpPr>
          <p:cNvPr id="59" name="object 51">
            <a:extLst>
              <a:ext uri="{FF2B5EF4-FFF2-40B4-BE49-F238E27FC236}">
                <a16:creationId xmlns:a16="http://schemas.microsoft.com/office/drawing/2014/main" id="{C2AADE3D-BCE2-8741-8869-98FE4FF946D2}"/>
              </a:ext>
            </a:extLst>
          </p:cNvPr>
          <p:cNvSpPr txBox="1"/>
          <p:nvPr/>
        </p:nvSpPr>
        <p:spPr>
          <a:xfrm>
            <a:off x="1059227" y="3529260"/>
            <a:ext cx="1263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"/>
                <a:cs typeface="Gotham Rounded"/>
              </a:rPr>
              <a:t>7</a:t>
            </a:r>
            <a:endParaRPr sz="1200" dirty="0">
              <a:latin typeface="Gotham Rounded"/>
              <a:cs typeface="Gotham Rounded"/>
            </a:endParaRPr>
          </a:p>
        </p:txBody>
      </p:sp>
      <p:sp>
        <p:nvSpPr>
          <p:cNvPr id="60" name="object 51">
            <a:extLst>
              <a:ext uri="{FF2B5EF4-FFF2-40B4-BE49-F238E27FC236}">
                <a16:creationId xmlns:a16="http://schemas.microsoft.com/office/drawing/2014/main" id="{F9DFD8A5-9ADF-074A-893B-230F51FEE531}"/>
              </a:ext>
            </a:extLst>
          </p:cNvPr>
          <p:cNvSpPr txBox="1"/>
          <p:nvPr/>
        </p:nvSpPr>
        <p:spPr>
          <a:xfrm>
            <a:off x="1059227" y="3896355"/>
            <a:ext cx="1263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"/>
                <a:cs typeface="Gotham Rounded"/>
              </a:rPr>
              <a:t>8</a:t>
            </a:r>
            <a:endParaRPr sz="1200" dirty="0">
              <a:latin typeface="Gotham Rounded"/>
              <a:cs typeface="Gotham Rounded"/>
            </a:endParaRPr>
          </a:p>
        </p:txBody>
      </p:sp>
      <p:sp>
        <p:nvSpPr>
          <p:cNvPr id="61" name="object 51">
            <a:extLst>
              <a:ext uri="{FF2B5EF4-FFF2-40B4-BE49-F238E27FC236}">
                <a16:creationId xmlns:a16="http://schemas.microsoft.com/office/drawing/2014/main" id="{70DC41B2-E496-7645-96D9-9E3641F26624}"/>
              </a:ext>
            </a:extLst>
          </p:cNvPr>
          <p:cNvSpPr txBox="1"/>
          <p:nvPr/>
        </p:nvSpPr>
        <p:spPr>
          <a:xfrm>
            <a:off x="1059227" y="4143310"/>
            <a:ext cx="1263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"/>
                <a:cs typeface="Gotham Rounded"/>
              </a:rPr>
              <a:t>9</a:t>
            </a:r>
            <a:endParaRPr sz="1200" dirty="0">
              <a:latin typeface="Gotham Rounded"/>
              <a:cs typeface="Gotham Rounded"/>
            </a:endParaRPr>
          </a:p>
        </p:txBody>
      </p:sp>
      <p:sp>
        <p:nvSpPr>
          <p:cNvPr id="62" name="object 51">
            <a:extLst>
              <a:ext uri="{FF2B5EF4-FFF2-40B4-BE49-F238E27FC236}">
                <a16:creationId xmlns:a16="http://schemas.microsoft.com/office/drawing/2014/main" id="{17F1FE98-6FD2-7440-A49A-2ACFB2725B62}"/>
              </a:ext>
            </a:extLst>
          </p:cNvPr>
          <p:cNvSpPr txBox="1"/>
          <p:nvPr/>
        </p:nvSpPr>
        <p:spPr>
          <a:xfrm>
            <a:off x="1059226" y="4477032"/>
            <a:ext cx="26792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"/>
                <a:cs typeface="Gotham Rounded"/>
              </a:rPr>
              <a:t>10</a:t>
            </a:r>
            <a:endParaRPr sz="1200" dirty="0">
              <a:latin typeface="Gotham Rounded"/>
              <a:cs typeface="Gotham Rounded"/>
            </a:endParaRPr>
          </a:p>
        </p:txBody>
      </p:sp>
      <p:sp>
        <p:nvSpPr>
          <p:cNvPr id="63" name="object 56">
            <a:extLst>
              <a:ext uri="{FF2B5EF4-FFF2-40B4-BE49-F238E27FC236}">
                <a16:creationId xmlns:a16="http://schemas.microsoft.com/office/drawing/2014/main" id="{020435E0-3B3E-634F-8906-6273D4FBE6C8}"/>
              </a:ext>
            </a:extLst>
          </p:cNvPr>
          <p:cNvSpPr txBox="1"/>
          <p:nvPr/>
        </p:nvSpPr>
        <p:spPr>
          <a:xfrm>
            <a:off x="994050" y="1289246"/>
            <a:ext cx="278384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>
              <a:lnSpc>
                <a:spcPct val="100000"/>
              </a:lnSpc>
              <a:spcBef>
                <a:spcPts val="675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lang="fr-FR" sz="800" spc="-3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"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Safety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green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light"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carried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out?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64" name="object 56">
            <a:extLst>
              <a:ext uri="{FF2B5EF4-FFF2-40B4-BE49-F238E27FC236}">
                <a16:creationId xmlns:a16="http://schemas.microsoft.com/office/drawing/2014/main" id="{D77606B9-4CAF-8E46-BF1C-E178C045D8B5}"/>
              </a:ext>
            </a:extLst>
          </p:cNvPr>
          <p:cNvSpPr txBox="1"/>
          <p:nvPr/>
        </p:nvSpPr>
        <p:spPr>
          <a:xfrm>
            <a:off x="994050" y="1502829"/>
            <a:ext cx="27838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318135">
              <a:lnSpc>
                <a:spcPct val="100000"/>
              </a:lnSpc>
              <a:spcBef>
                <a:spcPts val="57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checklist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before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start-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up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completed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by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operations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team?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65" name="object 56">
            <a:extLst>
              <a:ext uri="{FF2B5EF4-FFF2-40B4-BE49-F238E27FC236}">
                <a16:creationId xmlns:a16="http://schemas.microsoft.com/office/drawing/2014/main" id="{6E904B76-F454-1746-BE9F-6D26462B697B}"/>
              </a:ext>
            </a:extLst>
          </p:cNvPr>
          <p:cNvSpPr txBox="1"/>
          <p:nvPr/>
        </p:nvSpPr>
        <p:spPr>
          <a:xfrm>
            <a:off x="994050" y="1776482"/>
            <a:ext cx="27838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112395">
              <a:lnSpc>
                <a:spcPct val="100000"/>
              </a:lnSpc>
              <a:spcBef>
                <a:spcPts val="350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Do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operator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machine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operator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have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a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training/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competency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certificate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for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their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function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66" name="object 56">
            <a:extLst>
              <a:ext uri="{FF2B5EF4-FFF2-40B4-BE49-F238E27FC236}">
                <a16:creationId xmlns:a16="http://schemas.microsoft.com/office/drawing/2014/main" id="{5B1F1E2E-0389-C747-8A7B-5BE007563FA4}"/>
              </a:ext>
            </a:extLst>
          </p:cNvPr>
          <p:cNvSpPr txBox="1"/>
          <p:nvPr/>
        </p:nvSpPr>
        <p:spPr>
          <a:xfrm>
            <a:off x="994050" y="2063483"/>
            <a:ext cx="27838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196215">
              <a:lnSpc>
                <a:spcPct val="100000"/>
              </a:lnSpc>
              <a:spcBef>
                <a:spcPts val="290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working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area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positioned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according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wind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direction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truck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vents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located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outside</a:t>
            </a:r>
            <a:r>
              <a:rPr lang="fr-FR" sz="800" spc="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buildings?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67" name="object 56">
            <a:extLst>
              <a:ext uri="{FF2B5EF4-FFF2-40B4-BE49-F238E27FC236}">
                <a16:creationId xmlns:a16="http://schemas.microsoft.com/office/drawing/2014/main" id="{D744EBED-E5EB-6646-9940-6E2C13F053B0}"/>
              </a:ext>
            </a:extLst>
          </p:cNvPr>
          <p:cNvSpPr txBox="1"/>
          <p:nvPr/>
        </p:nvSpPr>
        <p:spPr>
          <a:xfrm>
            <a:off x="994050" y="2430578"/>
            <a:ext cx="27838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421005">
              <a:lnSpc>
                <a:spcPct val="100000"/>
              </a:lnSpc>
              <a:spcBef>
                <a:spcPts val="240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team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members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aware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of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product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be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pumped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flammable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,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toxic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,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etc.)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endParaRPr lang="fr-FR" sz="800" dirty="0">
              <a:latin typeface="Roboto"/>
              <a:cs typeface="Roboto"/>
            </a:endParaRPr>
          </a:p>
          <a:p>
            <a:pPr marL="334645">
              <a:lnSpc>
                <a:spcPct val="100000"/>
              </a:lnSpc>
            </a:pP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compatibility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with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equipements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checked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68" name="object 56">
            <a:extLst>
              <a:ext uri="{FF2B5EF4-FFF2-40B4-BE49-F238E27FC236}">
                <a16:creationId xmlns:a16="http://schemas.microsoft.com/office/drawing/2014/main" id="{73116E5A-5063-3B48-8587-481D1743A122}"/>
              </a:ext>
            </a:extLst>
          </p:cNvPr>
          <p:cNvSpPr txBox="1"/>
          <p:nvPr/>
        </p:nvSpPr>
        <p:spPr>
          <a:xfrm>
            <a:off x="994050" y="2884440"/>
            <a:ext cx="27838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30480">
              <a:lnSpc>
                <a:spcPct val="100000"/>
              </a:lnSpc>
              <a:spcBef>
                <a:spcPts val="250"/>
              </a:spcBef>
            </a:pP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Where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it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not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possible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collect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vapors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,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they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vented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to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a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safe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area (at least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15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m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-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50ft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from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the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truck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downwind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;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if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not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only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for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gases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less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dense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than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air,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at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least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5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m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-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17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ft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above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truck)?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1" name="object 56">
            <a:extLst>
              <a:ext uri="{FF2B5EF4-FFF2-40B4-BE49-F238E27FC236}">
                <a16:creationId xmlns:a16="http://schemas.microsoft.com/office/drawing/2014/main" id="{B8DAAAC8-720D-BF4F-A7B7-04856A912A4B}"/>
              </a:ext>
            </a:extLst>
          </p:cNvPr>
          <p:cNvSpPr txBox="1"/>
          <p:nvPr/>
        </p:nvSpPr>
        <p:spPr>
          <a:xfrm>
            <a:off x="1334935" y="3416708"/>
            <a:ext cx="278384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860"/>
              </a:lnSpc>
              <a:spcBef>
                <a:spcPts val="405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area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around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truck,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pumping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location</a:t>
            </a:r>
            <a:endParaRPr lang="fr-FR" sz="800" dirty="0">
              <a:latin typeface="Roboto"/>
              <a:cs typeface="Roboto"/>
            </a:endParaRPr>
          </a:p>
          <a:p>
            <a:pPr>
              <a:lnSpc>
                <a:spcPts val="860"/>
              </a:lnSpc>
              <a:buClr>
                <a:srgbClr val="0057A4"/>
              </a:buClr>
              <a:buSzPct val="150000"/>
              <a:tabLst>
                <a:tab pos="334645" algn="l"/>
                <a:tab pos="335280" algn="l"/>
              </a:tabLst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vents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barricaded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vent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location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clearly</a:t>
            </a:r>
            <a:endParaRPr lang="fr-FR" sz="800" dirty="0">
              <a:latin typeface="Roboto"/>
              <a:cs typeface="Roboto"/>
            </a:endParaRPr>
          </a:p>
          <a:p>
            <a:pPr>
              <a:lnSpc>
                <a:spcPts val="860"/>
              </a:lnSpc>
            </a:pP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flagged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up?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(in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service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stations: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barricades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around</a:t>
            </a:r>
            <a:endParaRPr lang="fr-FR" sz="800" dirty="0">
              <a:latin typeface="Roboto"/>
              <a:cs typeface="Roboto"/>
            </a:endParaRPr>
          </a:p>
          <a:p>
            <a:pPr>
              <a:lnSpc>
                <a:spcPts val="860"/>
              </a:lnSpc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worksite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perimeter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)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813DD30-9398-504C-B479-D4333F350018}"/>
              </a:ext>
            </a:extLst>
          </p:cNvPr>
          <p:cNvSpPr/>
          <p:nvPr/>
        </p:nvSpPr>
        <p:spPr>
          <a:xfrm>
            <a:off x="1245489" y="3845627"/>
            <a:ext cx="2417148" cy="252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30"/>
              </a:lnSpc>
              <a:buClr>
                <a:srgbClr val="0057A4"/>
              </a:buClr>
              <a:buSzPct val="150000"/>
              <a:tabLst>
                <a:tab pos="334645" algn="l"/>
                <a:tab pos="335280" algn="l"/>
              </a:tabLst>
            </a:pP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7" dirty="0" err="1">
                <a:solidFill>
                  <a:srgbClr val="34484B"/>
                </a:solidFill>
                <a:latin typeface="Roboto"/>
                <a:cs typeface="Roboto"/>
              </a:rPr>
              <a:t>grounding</a:t>
            </a:r>
            <a:r>
              <a:rPr lang="fr-FR" sz="800" spc="7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7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7" dirty="0" err="1">
                <a:solidFill>
                  <a:srgbClr val="34484B"/>
                </a:solidFill>
                <a:latin typeface="Roboto"/>
                <a:cs typeface="Roboto"/>
              </a:rPr>
              <a:t>equipotential</a:t>
            </a:r>
            <a:r>
              <a:rPr lang="fr-FR" sz="800" spc="7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7" dirty="0" err="1">
                <a:solidFill>
                  <a:srgbClr val="34484B"/>
                </a:solidFill>
                <a:latin typeface="Roboto"/>
                <a:cs typeface="Roboto"/>
              </a:rPr>
              <a:t>bonding</a:t>
            </a:r>
            <a:r>
              <a:rPr lang="fr-FR" sz="800" spc="7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in</a:t>
            </a:r>
            <a:r>
              <a:rPr lang="fr-FR" sz="800" spc="7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place?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393289E-E335-E849-8855-50927B01022D}"/>
              </a:ext>
            </a:extLst>
          </p:cNvPr>
          <p:cNvSpPr/>
          <p:nvPr/>
        </p:nvSpPr>
        <p:spPr>
          <a:xfrm>
            <a:off x="1245488" y="4085482"/>
            <a:ext cx="2873287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0035" algn="l">
              <a:lnSpc>
                <a:spcPct val="92300"/>
              </a:lnSpc>
              <a:spcBef>
                <a:spcPts val="100"/>
              </a:spcBef>
              <a:buClr>
                <a:srgbClr val="0057A4"/>
              </a:buClr>
              <a:buSzPct val="150000"/>
              <a:tabLst>
                <a:tab pos="334645" algn="l"/>
                <a:tab pos="335280" algn="l"/>
              </a:tabLst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atmosphere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at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pumping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site,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at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truck</a:t>
            </a:r>
            <a:b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</a:b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at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vent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location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constantly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monitored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225BF65-6DC2-2248-83AB-B56268FAF129}"/>
              </a:ext>
            </a:extLst>
          </p:cNvPr>
          <p:cNvSpPr/>
          <p:nvPr/>
        </p:nvSpPr>
        <p:spPr>
          <a:xfrm>
            <a:off x="1245488" y="4412530"/>
            <a:ext cx="2873287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96875">
              <a:lnSpc>
                <a:spcPct val="92300"/>
              </a:lnSpc>
              <a:spcBef>
                <a:spcPts val="55"/>
              </a:spcBef>
              <a:buClr>
                <a:srgbClr val="0057A4"/>
              </a:buClr>
              <a:buSzPct val="150000"/>
              <a:tabLst>
                <a:tab pos="335280" algn="l"/>
              </a:tabLst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machine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operator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 err="1">
                <a:solidFill>
                  <a:srgbClr val="34484B"/>
                </a:solidFill>
                <a:latin typeface="Roboto"/>
                <a:cs typeface="Roboto"/>
              </a:rPr>
              <a:t>positioned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within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 err="1">
                <a:solidFill>
                  <a:srgbClr val="34484B"/>
                </a:solidFill>
                <a:latin typeface="Roboto"/>
                <a:cs typeface="Roboto"/>
              </a:rPr>
              <a:t>reach</a:t>
            </a:r>
            <a:b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</a:b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of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the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 err="1">
                <a:solidFill>
                  <a:srgbClr val="34484B"/>
                </a:solidFill>
                <a:latin typeface="Roboto"/>
                <a:cs typeface="Roboto"/>
              </a:rPr>
              <a:t>pump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emergency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stop?</a:t>
            </a:r>
            <a:endParaRPr lang="fr-FR" sz="8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78A16FEC621941A132C86605F1953F" ma:contentTypeVersion="11" ma:contentTypeDescription="Crée un document." ma:contentTypeScope="" ma:versionID="7f8f4ae715af6cc73b893d85f49a7266">
  <xsd:schema xmlns:xsd="http://www.w3.org/2001/XMLSchema" xmlns:xs="http://www.w3.org/2001/XMLSchema" xmlns:p="http://schemas.microsoft.com/office/2006/metadata/properties" xmlns:ns2="c8ad02b5-aea4-480e-8a9a-d5cf3bf2ee89" targetNamespace="http://schemas.microsoft.com/office/2006/metadata/properties" ma:root="true" ma:fieldsID="121ab000663110e0448210e3a1a934ea" ns2:_="">
    <xsd:import namespace="c8ad02b5-aea4-480e-8a9a-d5cf3bf2ee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d02b5-aea4-480e-8a9a-d5cf3bf2ee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557B2F-9F7D-4218-B8FE-30F3B9D1013B}"/>
</file>

<file path=customXml/itemProps2.xml><?xml version="1.0" encoding="utf-8"?>
<ds:datastoreItem xmlns:ds="http://schemas.openxmlformats.org/officeDocument/2006/customXml" ds:itemID="{7335F8A8-3A12-4CC6-B9FD-26FF4946E472}"/>
</file>

<file path=customXml/itemProps3.xml><?xml version="1.0" encoding="utf-8"?>
<ds:datastoreItem xmlns:ds="http://schemas.openxmlformats.org/officeDocument/2006/customXml" ds:itemID="{42BBD85F-0192-4EE0-A21D-C15F7D04096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320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Gotham Rounded</vt:lpstr>
      <vt:lpstr>GothamRounded-Book</vt:lpstr>
      <vt:lpstr>Roboto</vt:lpstr>
      <vt:lpstr>Roboto-Medium</vt:lpstr>
      <vt:lpstr>Office Theme</vt:lpstr>
      <vt:lpstr>Industrial cleaning using mobile pump and vacuum truck</vt:lpstr>
      <vt:lpstr>Industrial cleaning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cleaning using mobile pump and vacuum truck</dc:title>
  <cp:lastModifiedBy>Florence Lissarrague</cp:lastModifiedBy>
  <cp:revision>3</cp:revision>
  <dcterms:created xsi:type="dcterms:W3CDTF">2022-07-12T09:46:05Z</dcterms:created>
  <dcterms:modified xsi:type="dcterms:W3CDTF">2022-07-12T10:02:06Z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2022-06-20T00:00:00Z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2022-07-12T00:00:00Z</vt:filetime>
  </property>
  <property fmtid="{D5CDD505-2E9C-101B-9397-08002B2CF9AE}" pid="5" name="Producer">
    <vt:lpwstr>Adobe PDF Library 16.0.7</vt:lpwstr>
  </property>
  <property fmtid="{D5CDD505-2E9C-101B-9397-08002B2CF9AE}" pid="6" name="ContentTypeId">
    <vt:lpwstr>0x0101001A78A16FEC621941A132C86605F1953F</vt:lpwstr>
  </property>
</Properties>
</file>