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20" d="100"/>
          <a:sy n="220" d="100"/>
        </p:scale>
        <p:origin x="2288" y="-2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16508"/>
            <a:ext cx="2132330" cy="47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6099" y="961303"/>
            <a:ext cx="2435860" cy="3894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132932"/>
            <a:ext cx="2464435" cy="5930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390"/>
              </a:spcBef>
            </a:pPr>
            <a:r>
              <a:rPr sz="1950" spc="-30" dirty="0"/>
              <a:t>Pompage</a:t>
            </a:r>
            <a:r>
              <a:rPr sz="1950" spc="-105" dirty="0"/>
              <a:t> </a:t>
            </a:r>
            <a:r>
              <a:rPr sz="1950" spc="-20" dirty="0"/>
              <a:t>avec </a:t>
            </a:r>
            <a:r>
              <a:rPr sz="1950" spc="-30" dirty="0"/>
              <a:t>camion</a:t>
            </a:r>
            <a:r>
              <a:rPr sz="1950" spc="-95" dirty="0"/>
              <a:t> </a:t>
            </a:r>
            <a:r>
              <a:rPr sz="1950" spc="-55" dirty="0"/>
              <a:t>hydrocureur</a:t>
            </a:r>
            <a:endParaRPr sz="1950"/>
          </a:p>
        </p:txBody>
      </p:sp>
      <p:grpSp>
        <p:nvGrpSpPr>
          <p:cNvPr id="10" name="object 10"/>
          <p:cNvGrpSpPr/>
          <p:nvPr/>
        </p:nvGrpSpPr>
        <p:grpSpPr>
          <a:xfrm>
            <a:off x="6350" y="824445"/>
            <a:ext cx="3806190" cy="453390"/>
            <a:chOff x="6350" y="824445"/>
            <a:chExt cx="3806190" cy="453390"/>
          </a:xfrm>
        </p:grpSpPr>
        <p:sp>
          <p:nvSpPr>
            <p:cNvPr id="11" name="object 11"/>
            <p:cNvSpPr/>
            <p:nvPr/>
          </p:nvSpPr>
          <p:spPr>
            <a:xfrm>
              <a:off x="9525" y="828906"/>
              <a:ext cx="3799840" cy="445770"/>
            </a:xfrm>
            <a:custGeom>
              <a:avLst/>
              <a:gdLst/>
              <a:ahLst/>
              <a:cxnLst/>
              <a:rect l="l" t="t" r="r" b="b"/>
              <a:pathLst>
                <a:path w="3799840" h="445769">
                  <a:moveTo>
                    <a:pt x="0" y="445490"/>
                  </a:moveTo>
                  <a:lnTo>
                    <a:pt x="3799281" y="445490"/>
                  </a:lnTo>
                  <a:lnTo>
                    <a:pt x="3799281" y="0"/>
                  </a:lnTo>
                  <a:lnTo>
                    <a:pt x="789101" y="0"/>
                  </a:lnTo>
                </a:path>
              </a:pathLst>
            </a:custGeom>
            <a:ln w="6350">
              <a:solidFill>
                <a:srgbClr val="E305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5264" y="824445"/>
              <a:ext cx="288290" cy="292100"/>
            </a:xfrm>
            <a:custGeom>
              <a:avLst/>
              <a:gdLst/>
              <a:ahLst/>
              <a:cxnLst/>
              <a:rect l="l" t="t" r="r" b="b"/>
              <a:pathLst>
                <a:path w="288290" h="292100">
                  <a:moveTo>
                    <a:pt x="34315" y="137439"/>
                  </a:moveTo>
                  <a:lnTo>
                    <a:pt x="0" y="137439"/>
                  </a:lnTo>
                  <a:lnTo>
                    <a:pt x="0" y="154546"/>
                  </a:lnTo>
                  <a:lnTo>
                    <a:pt x="34315" y="154546"/>
                  </a:lnTo>
                  <a:lnTo>
                    <a:pt x="34315" y="137439"/>
                  </a:lnTo>
                  <a:close/>
                </a:path>
                <a:path w="288290" h="292100">
                  <a:moveTo>
                    <a:pt x="72390" y="61328"/>
                  </a:moveTo>
                  <a:lnTo>
                    <a:pt x="48539" y="37134"/>
                  </a:lnTo>
                  <a:lnTo>
                    <a:pt x="36614" y="49225"/>
                  </a:lnTo>
                  <a:lnTo>
                    <a:pt x="60464" y="73418"/>
                  </a:lnTo>
                  <a:lnTo>
                    <a:pt x="72390" y="61328"/>
                  </a:lnTo>
                  <a:close/>
                </a:path>
                <a:path w="288290" h="292100">
                  <a:moveTo>
                    <a:pt x="152400" y="0"/>
                  </a:moveTo>
                  <a:lnTo>
                    <a:pt x="135534" y="0"/>
                  </a:lnTo>
                  <a:lnTo>
                    <a:pt x="135534" y="34785"/>
                  </a:lnTo>
                  <a:lnTo>
                    <a:pt x="152400" y="34785"/>
                  </a:lnTo>
                  <a:lnTo>
                    <a:pt x="152400" y="0"/>
                  </a:lnTo>
                  <a:close/>
                </a:path>
                <a:path w="288290" h="292100">
                  <a:moveTo>
                    <a:pt x="219875" y="145999"/>
                  </a:moveTo>
                  <a:lnTo>
                    <a:pt x="214757" y="120332"/>
                  </a:lnTo>
                  <a:lnTo>
                    <a:pt x="213906" y="116065"/>
                  </a:lnTo>
                  <a:lnTo>
                    <a:pt x="197624" y="91592"/>
                  </a:lnTo>
                  <a:lnTo>
                    <a:pt x="173494" y="75069"/>
                  </a:lnTo>
                  <a:lnTo>
                    <a:pt x="152387" y="70751"/>
                  </a:lnTo>
                  <a:lnTo>
                    <a:pt x="152387" y="120332"/>
                  </a:lnTo>
                  <a:lnTo>
                    <a:pt x="152387" y="171665"/>
                  </a:lnTo>
                  <a:lnTo>
                    <a:pt x="152387" y="188772"/>
                  </a:lnTo>
                  <a:lnTo>
                    <a:pt x="152387" y="205879"/>
                  </a:lnTo>
                  <a:lnTo>
                    <a:pt x="135521" y="205879"/>
                  </a:lnTo>
                  <a:lnTo>
                    <a:pt x="135521" y="188772"/>
                  </a:lnTo>
                  <a:lnTo>
                    <a:pt x="152387" y="188772"/>
                  </a:lnTo>
                  <a:lnTo>
                    <a:pt x="152387" y="171665"/>
                  </a:lnTo>
                  <a:lnTo>
                    <a:pt x="135521" y="171665"/>
                  </a:lnTo>
                  <a:lnTo>
                    <a:pt x="135521" y="120332"/>
                  </a:lnTo>
                  <a:lnTo>
                    <a:pt x="152387" y="120332"/>
                  </a:lnTo>
                  <a:lnTo>
                    <a:pt x="152387" y="70751"/>
                  </a:lnTo>
                  <a:lnTo>
                    <a:pt x="114439" y="75069"/>
                  </a:lnTo>
                  <a:lnTo>
                    <a:pt x="74028" y="116065"/>
                  </a:lnTo>
                  <a:lnTo>
                    <a:pt x="68046" y="145999"/>
                  </a:lnTo>
                  <a:lnTo>
                    <a:pt x="68046" y="240665"/>
                  </a:lnTo>
                  <a:lnTo>
                    <a:pt x="219875" y="240665"/>
                  </a:lnTo>
                  <a:lnTo>
                    <a:pt x="219875" y="205879"/>
                  </a:lnTo>
                  <a:lnTo>
                    <a:pt x="219875" y="188772"/>
                  </a:lnTo>
                  <a:lnTo>
                    <a:pt x="219875" y="171665"/>
                  </a:lnTo>
                  <a:lnTo>
                    <a:pt x="219875" y="145999"/>
                  </a:lnTo>
                  <a:close/>
                </a:path>
                <a:path w="288290" h="292100">
                  <a:moveTo>
                    <a:pt x="236740" y="265442"/>
                  </a:moveTo>
                  <a:lnTo>
                    <a:pt x="229196" y="257784"/>
                  </a:lnTo>
                  <a:lnTo>
                    <a:pt x="68046" y="257784"/>
                  </a:lnTo>
                  <a:lnTo>
                    <a:pt x="58724" y="257784"/>
                  </a:lnTo>
                  <a:lnTo>
                    <a:pt x="51181" y="265442"/>
                  </a:lnTo>
                  <a:lnTo>
                    <a:pt x="51181" y="291998"/>
                  </a:lnTo>
                  <a:lnTo>
                    <a:pt x="236740" y="291998"/>
                  </a:lnTo>
                  <a:lnTo>
                    <a:pt x="236740" y="265442"/>
                  </a:lnTo>
                  <a:close/>
                </a:path>
                <a:path w="288290" h="292100">
                  <a:moveTo>
                    <a:pt x="251333" y="49212"/>
                  </a:moveTo>
                  <a:lnTo>
                    <a:pt x="239395" y="37122"/>
                  </a:lnTo>
                  <a:lnTo>
                    <a:pt x="215544" y="61315"/>
                  </a:lnTo>
                  <a:lnTo>
                    <a:pt x="227469" y="73406"/>
                  </a:lnTo>
                  <a:lnTo>
                    <a:pt x="251333" y="49212"/>
                  </a:lnTo>
                  <a:close/>
                </a:path>
                <a:path w="288290" h="292100">
                  <a:moveTo>
                    <a:pt x="287934" y="137439"/>
                  </a:moveTo>
                  <a:lnTo>
                    <a:pt x="253631" y="137439"/>
                  </a:lnTo>
                  <a:lnTo>
                    <a:pt x="253631" y="154546"/>
                  </a:lnTo>
                  <a:lnTo>
                    <a:pt x="287934" y="154546"/>
                  </a:lnTo>
                  <a:lnTo>
                    <a:pt x="287934" y="137439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71076" y="850086"/>
            <a:ext cx="2851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2</a:t>
            </a:r>
            <a:r>
              <a:rPr sz="800" spc="-4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accidents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potentiellement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graves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en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lien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avec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l’activité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pompage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sont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cours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5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765285" y="1923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89" name="Image 88">
            <a:extLst>
              <a:ext uri="{FF2B5EF4-FFF2-40B4-BE49-F238E27FC236}">
                <a16:creationId xmlns:a16="http://schemas.microsoft.com/office/drawing/2014/main" id="{0020F6A5-FDDA-4341-8FAD-2DE240D22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401052BA-50CB-0C40-958F-8D4FC9EA4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4" y="1337119"/>
            <a:ext cx="3719305" cy="3489921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E46A5369-2C06-6C4E-87B7-B6819BBB1CE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grpSp>
        <p:nvGrpSpPr>
          <p:cNvPr id="92" name="Groupe 91">
            <a:extLst>
              <a:ext uri="{FF2B5EF4-FFF2-40B4-BE49-F238E27FC236}">
                <a16:creationId xmlns:a16="http://schemas.microsoft.com/office/drawing/2014/main" id="{2E4913CB-FDC6-9D4A-9DCE-3DEEFD78180F}"/>
              </a:ext>
            </a:extLst>
          </p:cNvPr>
          <p:cNvGrpSpPr/>
          <p:nvPr/>
        </p:nvGrpSpPr>
        <p:grpSpPr>
          <a:xfrm>
            <a:off x="184150" y="1495095"/>
            <a:ext cx="244805" cy="244805"/>
            <a:chOff x="959671" y="2044762"/>
            <a:chExt cx="244805" cy="244805"/>
          </a:xfrm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85E6A94A-7FDA-7F47-9B34-0D74683FD00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object 19">
              <a:extLst>
                <a:ext uri="{FF2B5EF4-FFF2-40B4-BE49-F238E27FC236}">
                  <a16:creationId xmlns:a16="http://schemas.microsoft.com/office/drawing/2014/main" id="{77665C8D-81A8-B041-AD64-5BE3870F167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B51DDD01-F609-E74D-B3AA-CD55FA595B26}"/>
              </a:ext>
            </a:extLst>
          </p:cNvPr>
          <p:cNvGrpSpPr/>
          <p:nvPr/>
        </p:nvGrpSpPr>
        <p:grpSpPr>
          <a:xfrm>
            <a:off x="1449214" y="1495095"/>
            <a:ext cx="244805" cy="244805"/>
            <a:chOff x="959671" y="2044762"/>
            <a:chExt cx="244805" cy="244805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1AC5780B-1BA8-184A-B73F-A4B1D0E6421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object 19">
              <a:extLst>
                <a:ext uri="{FF2B5EF4-FFF2-40B4-BE49-F238E27FC236}">
                  <a16:creationId xmlns:a16="http://schemas.microsoft.com/office/drawing/2014/main" id="{E5B88B10-D4F5-ED44-B9FE-B538E0DD034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3232780B-EE5A-2C41-80BF-51C1AC4D3DA5}"/>
              </a:ext>
            </a:extLst>
          </p:cNvPr>
          <p:cNvGrpSpPr/>
          <p:nvPr/>
        </p:nvGrpSpPr>
        <p:grpSpPr>
          <a:xfrm>
            <a:off x="2196651" y="1495095"/>
            <a:ext cx="244805" cy="244805"/>
            <a:chOff x="959671" y="2044762"/>
            <a:chExt cx="244805" cy="244805"/>
          </a:xfrm>
        </p:grpSpPr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D90885FF-F62F-E740-AF3E-D5C57808531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object 19">
              <a:extLst>
                <a:ext uri="{FF2B5EF4-FFF2-40B4-BE49-F238E27FC236}">
                  <a16:creationId xmlns:a16="http://schemas.microsoft.com/office/drawing/2014/main" id="{09982A5A-792A-4748-8CAC-1A4CDBD1A1F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42549934-1F83-A040-B146-1ADE342B7181}"/>
              </a:ext>
            </a:extLst>
          </p:cNvPr>
          <p:cNvGrpSpPr/>
          <p:nvPr/>
        </p:nvGrpSpPr>
        <p:grpSpPr>
          <a:xfrm>
            <a:off x="2947394" y="1495095"/>
            <a:ext cx="244805" cy="244805"/>
            <a:chOff x="959671" y="2044762"/>
            <a:chExt cx="244805" cy="244805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46016B88-5403-7645-9386-8AF0D8E9A99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object 19">
              <a:extLst>
                <a:ext uri="{FF2B5EF4-FFF2-40B4-BE49-F238E27FC236}">
                  <a16:creationId xmlns:a16="http://schemas.microsoft.com/office/drawing/2014/main" id="{01EC71BB-56E6-2144-908B-EF87F5F5D6B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7CB3EC78-968E-784E-B065-9C00D15E440E}"/>
              </a:ext>
            </a:extLst>
          </p:cNvPr>
          <p:cNvGrpSpPr/>
          <p:nvPr/>
        </p:nvGrpSpPr>
        <p:grpSpPr>
          <a:xfrm>
            <a:off x="3282120" y="2158034"/>
            <a:ext cx="244805" cy="244805"/>
            <a:chOff x="959671" y="2044762"/>
            <a:chExt cx="244805" cy="244805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582007BD-954B-AE4A-82AF-E73497F8679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object 19">
              <a:extLst>
                <a:ext uri="{FF2B5EF4-FFF2-40B4-BE49-F238E27FC236}">
                  <a16:creationId xmlns:a16="http://schemas.microsoft.com/office/drawing/2014/main" id="{8A542470-C77B-CC4D-9B3B-EE2FB613F79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5E87B6C9-40E9-4D41-BADC-4F5288107960}"/>
              </a:ext>
            </a:extLst>
          </p:cNvPr>
          <p:cNvGrpSpPr/>
          <p:nvPr/>
        </p:nvGrpSpPr>
        <p:grpSpPr>
          <a:xfrm>
            <a:off x="1257369" y="2056165"/>
            <a:ext cx="244805" cy="244805"/>
            <a:chOff x="959671" y="2044762"/>
            <a:chExt cx="244805" cy="244805"/>
          </a:xfrm>
        </p:grpSpPr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42092BFB-3305-5043-90C3-C27F17DA06B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bject 19">
              <a:extLst>
                <a:ext uri="{FF2B5EF4-FFF2-40B4-BE49-F238E27FC236}">
                  <a16:creationId xmlns:a16="http://schemas.microsoft.com/office/drawing/2014/main" id="{0C2CCEA2-AA2B-EA48-9F2D-BBEA94E87BA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61C039F8-FD79-434D-9BE1-BA4B1516DAB3}"/>
              </a:ext>
            </a:extLst>
          </p:cNvPr>
          <p:cNvGrpSpPr/>
          <p:nvPr/>
        </p:nvGrpSpPr>
        <p:grpSpPr>
          <a:xfrm>
            <a:off x="260013" y="2766633"/>
            <a:ext cx="244805" cy="244805"/>
            <a:chOff x="959671" y="2044762"/>
            <a:chExt cx="244805" cy="244805"/>
          </a:xfrm>
        </p:grpSpPr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BD873C6A-60E9-4C4D-937C-BFC7EDE5AA4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object 19">
              <a:extLst>
                <a:ext uri="{FF2B5EF4-FFF2-40B4-BE49-F238E27FC236}">
                  <a16:creationId xmlns:a16="http://schemas.microsoft.com/office/drawing/2014/main" id="{49AA78FE-34F9-EE4A-8E10-C174B155AF1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9883DA9D-BC29-A943-BD8E-ED269B466704}"/>
              </a:ext>
            </a:extLst>
          </p:cNvPr>
          <p:cNvGrpSpPr/>
          <p:nvPr/>
        </p:nvGrpSpPr>
        <p:grpSpPr>
          <a:xfrm>
            <a:off x="1513303" y="2739739"/>
            <a:ext cx="277462" cy="244805"/>
            <a:chOff x="959671" y="2044762"/>
            <a:chExt cx="277462" cy="244805"/>
          </a:xfrm>
        </p:grpSpPr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290DF688-47E7-6146-B47D-5E36273973F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object 19">
              <a:extLst>
                <a:ext uri="{FF2B5EF4-FFF2-40B4-BE49-F238E27FC236}">
                  <a16:creationId xmlns:a16="http://schemas.microsoft.com/office/drawing/2014/main" id="{A180235A-D51B-D744-8CCD-3C5D34364DFA}"/>
                </a:ext>
              </a:extLst>
            </p:cNvPr>
            <p:cNvSpPr txBox="1"/>
            <p:nvPr/>
          </p:nvSpPr>
          <p:spPr>
            <a:xfrm>
              <a:off x="978331" y="2061038"/>
              <a:ext cx="258802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6F4A546F-F80A-964E-8128-E614CF5C49E4}"/>
              </a:ext>
            </a:extLst>
          </p:cNvPr>
          <p:cNvGrpSpPr/>
          <p:nvPr/>
        </p:nvGrpSpPr>
        <p:grpSpPr>
          <a:xfrm>
            <a:off x="249503" y="4048895"/>
            <a:ext cx="244805" cy="244805"/>
            <a:chOff x="959671" y="2044762"/>
            <a:chExt cx="244805" cy="244805"/>
          </a:xfrm>
        </p:grpSpPr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6284D3F7-9D56-EE48-9FBC-8A99C4D370A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object 19">
              <a:extLst>
                <a:ext uri="{FF2B5EF4-FFF2-40B4-BE49-F238E27FC236}">
                  <a16:creationId xmlns:a16="http://schemas.microsoft.com/office/drawing/2014/main" id="{49B86D97-950F-214A-8FCA-757DCC19B88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ECC6873C-6DEC-4E41-A51A-65FBC0757361}"/>
              </a:ext>
            </a:extLst>
          </p:cNvPr>
          <p:cNvGrpSpPr/>
          <p:nvPr/>
        </p:nvGrpSpPr>
        <p:grpSpPr>
          <a:xfrm>
            <a:off x="738234" y="4184893"/>
            <a:ext cx="244805" cy="244805"/>
            <a:chOff x="959671" y="2044762"/>
            <a:chExt cx="244805" cy="244805"/>
          </a:xfrm>
        </p:grpSpPr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C07D8186-A54D-7D43-B743-DB8DC7D9484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bject 19">
              <a:extLst>
                <a:ext uri="{FF2B5EF4-FFF2-40B4-BE49-F238E27FC236}">
                  <a16:creationId xmlns:a16="http://schemas.microsoft.com/office/drawing/2014/main" id="{DFD96452-5CCF-DE42-BE72-F432C4F6784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39EF24A1-5255-D74D-BDA6-1F8DDF5011A6}"/>
              </a:ext>
            </a:extLst>
          </p:cNvPr>
          <p:cNvGrpSpPr/>
          <p:nvPr/>
        </p:nvGrpSpPr>
        <p:grpSpPr>
          <a:xfrm>
            <a:off x="1415871" y="4180275"/>
            <a:ext cx="244805" cy="244805"/>
            <a:chOff x="959671" y="2044762"/>
            <a:chExt cx="244805" cy="244805"/>
          </a:xfrm>
        </p:grpSpPr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C3C74E4E-4EB5-5C4A-B612-E4DB90FCB54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object 19">
              <a:extLst>
                <a:ext uri="{FF2B5EF4-FFF2-40B4-BE49-F238E27FC236}">
                  <a16:creationId xmlns:a16="http://schemas.microsoft.com/office/drawing/2014/main" id="{937B068A-3009-3F4E-8099-9124193C33C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124BF67C-A206-8742-AD2C-3D693C64E805}"/>
              </a:ext>
            </a:extLst>
          </p:cNvPr>
          <p:cNvGrpSpPr/>
          <p:nvPr/>
        </p:nvGrpSpPr>
        <p:grpSpPr>
          <a:xfrm>
            <a:off x="1610593" y="3602206"/>
            <a:ext cx="244805" cy="244805"/>
            <a:chOff x="959671" y="2044762"/>
            <a:chExt cx="244805" cy="244805"/>
          </a:xfrm>
        </p:grpSpPr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DBCF20AD-F71D-434C-BE2B-C5A4F87ED94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object 19">
              <a:extLst>
                <a:ext uri="{FF2B5EF4-FFF2-40B4-BE49-F238E27FC236}">
                  <a16:creationId xmlns:a16="http://schemas.microsoft.com/office/drawing/2014/main" id="{15CD3EEE-0F35-2F45-B27E-2AEAEA46C6C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F5E00275-F43F-A44B-B938-CB8396843472}"/>
              </a:ext>
            </a:extLst>
          </p:cNvPr>
          <p:cNvGrpSpPr/>
          <p:nvPr/>
        </p:nvGrpSpPr>
        <p:grpSpPr>
          <a:xfrm>
            <a:off x="916911" y="2997861"/>
            <a:ext cx="244805" cy="244805"/>
            <a:chOff x="959671" y="2044762"/>
            <a:chExt cx="244805" cy="244805"/>
          </a:xfrm>
        </p:grpSpPr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7CF71163-5357-4645-81E7-2D249AF9C11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object 19">
              <a:extLst>
                <a:ext uri="{FF2B5EF4-FFF2-40B4-BE49-F238E27FC236}">
                  <a16:creationId xmlns:a16="http://schemas.microsoft.com/office/drawing/2014/main" id="{DF275864-FA51-DF48-B6AB-099A678E7E9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7E0359A6-4FFA-F74E-A122-4AD34C0957BF}"/>
              </a:ext>
            </a:extLst>
          </p:cNvPr>
          <p:cNvGrpSpPr/>
          <p:nvPr/>
        </p:nvGrpSpPr>
        <p:grpSpPr>
          <a:xfrm>
            <a:off x="3223806" y="3664232"/>
            <a:ext cx="244805" cy="244805"/>
            <a:chOff x="959671" y="2044762"/>
            <a:chExt cx="244805" cy="244805"/>
          </a:xfrm>
        </p:grpSpPr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7665E1EF-07D1-CC4D-A425-748EA478308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object 19">
              <a:extLst>
                <a:ext uri="{FF2B5EF4-FFF2-40B4-BE49-F238E27FC236}">
                  <a16:creationId xmlns:a16="http://schemas.microsoft.com/office/drawing/2014/main" id="{FD860E24-3D84-784F-858A-AA30C7CD120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56AE999F-59A0-174A-A89F-62765BDCB3F5}"/>
              </a:ext>
            </a:extLst>
          </p:cNvPr>
          <p:cNvGrpSpPr/>
          <p:nvPr/>
        </p:nvGrpSpPr>
        <p:grpSpPr>
          <a:xfrm>
            <a:off x="3075473" y="3975829"/>
            <a:ext cx="244805" cy="244805"/>
            <a:chOff x="959671" y="2044762"/>
            <a:chExt cx="244805" cy="244805"/>
          </a:xfrm>
        </p:grpSpPr>
        <p:sp>
          <p:nvSpPr>
            <p:cNvPr id="135" name="Ellipse 134">
              <a:extLst>
                <a:ext uri="{FF2B5EF4-FFF2-40B4-BE49-F238E27FC236}">
                  <a16:creationId xmlns:a16="http://schemas.microsoft.com/office/drawing/2014/main" id="{AE2B5838-F913-3246-B0D1-18EFF701B58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object 19">
              <a:extLst>
                <a:ext uri="{FF2B5EF4-FFF2-40B4-BE49-F238E27FC236}">
                  <a16:creationId xmlns:a16="http://schemas.microsoft.com/office/drawing/2014/main" id="{3279A8E0-ABF3-6B43-98C6-BDDD1DB56FF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7547435C-C7DB-0A48-8B60-19D0FFB1C707}"/>
              </a:ext>
            </a:extLst>
          </p:cNvPr>
          <p:cNvGrpSpPr/>
          <p:nvPr/>
        </p:nvGrpSpPr>
        <p:grpSpPr>
          <a:xfrm>
            <a:off x="3301412" y="4238295"/>
            <a:ext cx="244805" cy="244805"/>
            <a:chOff x="959671" y="2044762"/>
            <a:chExt cx="244805" cy="244805"/>
          </a:xfrm>
        </p:grpSpPr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9896F5C6-497A-AA4E-89B8-52AE697EC1C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object 19">
              <a:extLst>
                <a:ext uri="{FF2B5EF4-FFF2-40B4-BE49-F238E27FC236}">
                  <a16:creationId xmlns:a16="http://schemas.microsoft.com/office/drawing/2014/main" id="{608B2ECD-3D27-D74E-B730-BF4FD72991B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340A5929-3AB6-C248-A149-339FCFC09C52}"/>
              </a:ext>
            </a:extLst>
          </p:cNvPr>
          <p:cNvGrpSpPr/>
          <p:nvPr/>
        </p:nvGrpSpPr>
        <p:grpSpPr>
          <a:xfrm>
            <a:off x="2596489" y="3219576"/>
            <a:ext cx="244805" cy="244805"/>
            <a:chOff x="959671" y="2044762"/>
            <a:chExt cx="244805" cy="244805"/>
          </a:xfrm>
        </p:grpSpPr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742F3D2C-661D-3240-9CA0-2ECA253AB00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object 19">
              <a:extLst>
                <a:ext uri="{FF2B5EF4-FFF2-40B4-BE49-F238E27FC236}">
                  <a16:creationId xmlns:a16="http://schemas.microsoft.com/office/drawing/2014/main" id="{112EB942-5241-A841-A4CC-E1AF2C11033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948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420"/>
              </a:spcBef>
            </a:pPr>
            <a:r>
              <a:rPr dirty="0"/>
              <a:t>Pompage</a:t>
            </a:r>
            <a:r>
              <a:rPr spc="110" dirty="0"/>
              <a:t> </a:t>
            </a:r>
            <a:r>
              <a:rPr spc="-20" dirty="0"/>
              <a:t>avec </a:t>
            </a:r>
            <a:r>
              <a:rPr dirty="0"/>
              <a:t>camion</a:t>
            </a:r>
            <a:r>
              <a:rPr spc="105" dirty="0"/>
              <a:t> </a:t>
            </a:r>
            <a:r>
              <a:rPr spc="-10" dirty="0"/>
              <a:t>hydrocureur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505406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053697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043510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055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805" y="4882039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927" y="5340548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901742"/>
            <a:ext cx="3481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276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1469264"/>
            <a:ext cx="162001" cy="1620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1469264"/>
            <a:ext cx="162001" cy="1620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1469264"/>
            <a:ext cx="162001" cy="162001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176803" y="1694264"/>
            <a:ext cx="3650615" cy="252095"/>
            <a:chOff x="176803" y="1694264"/>
            <a:chExt cx="3650615" cy="252095"/>
          </a:xfrm>
        </p:grpSpPr>
        <p:sp>
          <p:nvSpPr>
            <p:cNvPr id="16" name="object 16"/>
            <p:cNvSpPr/>
            <p:nvPr/>
          </p:nvSpPr>
          <p:spPr>
            <a:xfrm>
              <a:off x="176803" y="1694264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4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739262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739262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739262"/>
              <a:ext cx="162001" cy="16200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2072264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2072264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2072264"/>
            <a:ext cx="162001" cy="162001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176797" y="2351265"/>
            <a:ext cx="3650615" cy="486409"/>
            <a:chOff x="176797" y="2351265"/>
            <a:chExt cx="3650615" cy="486409"/>
          </a:xfrm>
        </p:grpSpPr>
        <p:sp>
          <p:nvSpPr>
            <p:cNvPr id="24" name="object 24"/>
            <p:cNvSpPr/>
            <p:nvPr/>
          </p:nvSpPr>
          <p:spPr>
            <a:xfrm>
              <a:off x="176797" y="2351265"/>
              <a:ext cx="3650615" cy="486409"/>
            </a:xfrm>
            <a:custGeom>
              <a:avLst/>
              <a:gdLst/>
              <a:ahLst/>
              <a:cxnLst/>
              <a:rect l="l" t="t" r="r" b="b"/>
              <a:pathLst>
                <a:path w="3650615" h="486410">
                  <a:moveTo>
                    <a:pt x="3407397" y="0"/>
                  </a:moveTo>
                  <a:lnTo>
                    <a:pt x="243001" y="0"/>
                  </a:lnTo>
                  <a:lnTo>
                    <a:pt x="194029" y="4937"/>
                  </a:lnTo>
                  <a:lnTo>
                    <a:pt x="148416" y="19097"/>
                  </a:lnTo>
                  <a:lnTo>
                    <a:pt x="107139" y="41502"/>
                  </a:lnTo>
                  <a:lnTo>
                    <a:pt x="71175" y="71175"/>
                  </a:lnTo>
                  <a:lnTo>
                    <a:pt x="41502" y="107139"/>
                  </a:lnTo>
                  <a:lnTo>
                    <a:pt x="19097" y="148416"/>
                  </a:lnTo>
                  <a:lnTo>
                    <a:pt x="4937" y="194029"/>
                  </a:lnTo>
                  <a:lnTo>
                    <a:pt x="0" y="243001"/>
                  </a:lnTo>
                  <a:lnTo>
                    <a:pt x="4937" y="291973"/>
                  </a:lnTo>
                  <a:lnTo>
                    <a:pt x="19097" y="337586"/>
                  </a:lnTo>
                  <a:lnTo>
                    <a:pt x="41502" y="378864"/>
                  </a:lnTo>
                  <a:lnTo>
                    <a:pt x="71175" y="414828"/>
                  </a:lnTo>
                  <a:lnTo>
                    <a:pt x="107139" y="444501"/>
                  </a:lnTo>
                  <a:lnTo>
                    <a:pt x="148416" y="466906"/>
                  </a:lnTo>
                  <a:lnTo>
                    <a:pt x="194029" y="481066"/>
                  </a:lnTo>
                  <a:lnTo>
                    <a:pt x="243001" y="486003"/>
                  </a:lnTo>
                  <a:lnTo>
                    <a:pt x="3407397" y="486003"/>
                  </a:lnTo>
                  <a:lnTo>
                    <a:pt x="3456372" y="481066"/>
                  </a:lnTo>
                  <a:lnTo>
                    <a:pt x="3501987" y="466906"/>
                  </a:lnTo>
                  <a:lnTo>
                    <a:pt x="3543265" y="444501"/>
                  </a:lnTo>
                  <a:lnTo>
                    <a:pt x="3579228" y="414828"/>
                  </a:lnTo>
                  <a:lnTo>
                    <a:pt x="3608900" y="378864"/>
                  </a:lnTo>
                  <a:lnTo>
                    <a:pt x="3631303" y="337586"/>
                  </a:lnTo>
                  <a:lnTo>
                    <a:pt x="3645462" y="291973"/>
                  </a:lnTo>
                  <a:lnTo>
                    <a:pt x="3650399" y="243001"/>
                  </a:lnTo>
                  <a:lnTo>
                    <a:pt x="3645462" y="194029"/>
                  </a:lnTo>
                  <a:lnTo>
                    <a:pt x="3631303" y="148416"/>
                  </a:lnTo>
                  <a:lnTo>
                    <a:pt x="3608900" y="107139"/>
                  </a:lnTo>
                  <a:lnTo>
                    <a:pt x="3579228" y="71175"/>
                  </a:lnTo>
                  <a:lnTo>
                    <a:pt x="3543265" y="41502"/>
                  </a:lnTo>
                  <a:lnTo>
                    <a:pt x="3501987" y="19097"/>
                  </a:lnTo>
                  <a:lnTo>
                    <a:pt x="3456372" y="4937"/>
                  </a:lnTo>
                  <a:lnTo>
                    <a:pt x="3407397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513263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513263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513263"/>
              <a:ext cx="162001" cy="162001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3071263"/>
            <a:ext cx="162001" cy="16200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3071263"/>
            <a:ext cx="162001" cy="1620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3071263"/>
            <a:ext cx="162001" cy="162001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176797" y="3467265"/>
            <a:ext cx="3650615" cy="486409"/>
            <a:chOff x="176797" y="3467265"/>
            <a:chExt cx="3650615" cy="486409"/>
          </a:xfrm>
        </p:grpSpPr>
        <p:sp>
          <p:nvSpPr>
            <p:cNvPr id="32" name="object 32"/>
            <p:cNvSpPr/>
            <p:nvPr/>
          </p:nvSpPr>
          <p:spPr>
            <a:xfrm>
              <a:off x="176797" y="3467265"/>
              <a:ext cx="3650615" cy="486409"/>
            </a:xfrm>
            <a:custGeom>
              <a:avLst/>
              <a:gdLst/>
              <a:ahLst/>
              <a:cxnLst/>
              <a:rect l="l" t="t" r="r" b="b"/>
              <a:pathLst>
                <a:path w="3650615" h="486410">
                  <a:moveTo>
                    <a:pt x="3407397" y="0"/>
                  </a:moveTo>
                  <a:lnTo>
                    <a:pt x="243001" y="0"/>
                  </a:lnTo>
                  <a:lnTo>
                    <a:pt x="194029" y="4937"/>
                  </a:lnTo>
                  <a:lnTo>
                    <a:pt x="148416" y="19097"/>
                  </a:lnTo>
                  <a:lnTo>
                    <a:pt x="107139" y="41502"/>
                  </a:lnTo>
                  <a:lnTo>
                    <a:pt x="71175" y="71175"/>
                  </a:lnTo>
                  <a:lnTo>
                    <a:pt x="41502" y="107139"/>
                  </a:lnTo>
                  <a:lnTo>
                    <a:pt x="19097" y="148416"/>
                  </a:lnTo>
                  <a:lnTo>
                    <a:pt x="4937" y="194029"/>
                  </a:lnTo>
                  <a:lnTo>
                    <a:pt x="0" y="243001"/>
                  </a:lnTo>
                  <a:lnTo>
                    <a:pt x="4937" y="291973"/>
                  </a:lnTo>
                  <a:lnTo>
                    <a:pt x="19097" y="337586"/>
                  </a:lnTo>
                  <a:lnTo>
                    <a:pt x="41502" y="378864"/>
                  </a:lnTo>
                  <a:lnTo>
                    <a:pt x="71175" y="414828"/>
                  </a:lnTo>
                  <a:lnTo>
                    <a:pt x="107139" y="444501"/>
                  </a:lnTo>
                  <a:lnTo>
                    <a:pt x="148416" y="466906"/>
                  </a:lnTo>
                  <a:lnTo>
                    <a:pt x="194029" y="481066"/>
                  </a:lnTo>
                  <a:lnTo>
                    <a:pt x="243001" y="486003"/>
                  </a:lnTo>
                  <a:lnTo>
                    <a:pt x="3407397" y="486003"/>
                  </a:lnTo>
                  <a:lnTo>
                    <a:pt x="3456372" y="481066"/>
                  </a:lnTo>
                  <a:lnTo>
                    <a:pt x="3501987" y="466906"/>
                  </a:lnTo>
                  <a:lnTo>
                    <a:pt x="3543265" y="444501"/>
                  </a:lnTo>
                  <a:lnTo>
                    <a:pt x="3579228" y="414828"/>
                  </a:lnTo>
                  <a:lnTo>
                    <a:pt x="3608900" y="378864"/>
                  </a:lnTo>
                  <a:lnTo>
                    <a:pt x="3631303" y="337586"/>
                  </a:lnTo>
                  <a:lnTo>
                    <a:pt x="3645462" y="291973"/>
                  </a:lnTo>
                  <a:lnTo>
                    <a:pt x="3650399" y="243001"/>
                  </a:lnTo>
                  <a:lnTo>
                    <a:pt x="3645462" y="194029"/>
                  </a:lnTo>
                  <a:lnTo>
                    <a:pt x="3631303" y="148416"/>
                  </a:lnTo>
                  <a:lnTo>
                    <a:pt x="3608900" y="107139"/>
                  </a:lnTo>
                  <a:lnTo>
                    <a:pt x="3579228" y="71175"/>
                  </a:lnTo>
                  <a:lnTo>
                    <a:pt x="3543265" y="41502"/>
                  </a:lnTo>
                  <a:lnTo>
                    <a:pt x="3501987" y="19097"/>
                  </a:lnTo>
                  <a:lnTo>
                    <a:pt x="3456372" y="4937"/>
                  </a:lnTo>
                  <a:lnTo>
                    <a:pt x="3407397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629263"/>
              <a:ext cx="162001" cy="16200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629263"/>
              <a:ext cx="162001" cy="16200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629263"/>
              <a:ext cx="162001" cy="162001"/>
            </a:xfrm>
            <a:prstGeom prst="rect">
              <a:avLst/>
            </a:prstGeom>
          </p:spPr>
        </p:pic>
      </p:grp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3998263"/>
            <a:ext cx="162001" cy="16200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3998263"/>
            <a:ext cx="162001" cy="162001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3998263"/>
            <a:ext cx="162001" cy="162001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176803" y="4223265"/>
            <a:ext cx="3650615" cy="576580"/>
            <a:chOff x="176803" y="4223265"/>
            <a:chExt cx="3650615" cy="576580"/>
          </a:xfrm>
        </p:grpSpPr>
        <p:sp>
          <p:nvSpPr>
            <p:cNvPr id="40" name="object 40"/>
            <p:cNvSpPr/>
            <p:nvPr/>
          </p:nvSpPr>
          <p:spPr>
            <a:xfrm>
              <a:off x="176803" y="4223265"/>
              <a:ext cx="3650615" cy="378460"/>
            </a:xfrm>
            <a:custGeom>
              <a:avLst/>
              <a:gdLst/>
              <a:ahLst/>
              <a:cxnLst/>
              <a:rect l="l" t="t" r="r" b="b"/>
              <a:pathLst>
                <a:path w="3650615" h="378460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198005"/>
                  </a:lnTo>
                  <a:lnTo>
                    <a:pt x="6429" y="245853"/>
                  </a:lnTo>
                  <a:lnTo>
                    <a:pt x="24573" y="288850"/>
                  </a:lnTo>
                  <a:lnTo>
                    <a:pt x="52717" y="325280"/>
                  </a:lnTo>
                  <a:lnTo>
                    <a:pt x="89146" y="353426"/>
                  </a:lnTo>
                  <a:lnTo>
                    <a:pt x="132144" y="371572"/>
                  </a:lnTo>
                  <a:lnTo>
                    <a:pt x="179997" y="378002"/>
                  </a:lnTo>
                  <a:lnTo>
                    <a:pt x="3470402" y="378002"/>
                  </a:lnTo>
                  <a:lnTo>
                    <a:pt x="3518250" y="371572"/>
                  </a:lnTo>
                  <a:lnTo>
                    <a:pt x="3561246" y="353426"/>
                  </a:lnTo>
                  <a:lnTo>
                    <a:pt x="3597676" y="325280"/>
                  </a:lnTo>
                  <a:lnTo>
                    <a:pt x="3625822" y="288850"/>
                  </a:lnTo>
                  <a:lnTo>
                    <a:pt x="3643968" y="245853"/>
                  </a:lnTo>
                  <a:lnTo>
                    <a:pt x="3650399" y="198005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331262"/>
              <a:ext cx="162001" cy="16200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331262"/>
              <a:ext cx="162001" cy="16200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331262"/>
              <a:ext cx="162001" cy="16200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637263"/>
              <a:ext cx="162001" cy="16200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637263"/>
              <a:ext cx="162001" cy="1620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637263"/>
              <a:ext cx="162001" cy="162001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1061817" y="2496761"/>
            <a:ext cx="121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2579" y="3045706"/>
            <a:ext cx="1263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19755" y="3603642"/>
            <a:ext cx="210185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00">
              <a:latin typeface="Gotham Rounded"/>
              <a:cs typeface="Gotham Rounded"/>
            </a:endParaRPr>
          </a:p>
          <a:p>
            <a:pPr marL="57785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12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173628" y="1208265"/>
            <a:ext cx="3650615" cy="198120"/>
            <a:chOff x="173628" y="1208265"/>
            <a:chExt cx="3650615" cy="198120"/>
          </a:xfrm>
        </p:grpSpPr>
        <p:sp>
          <p:nvSpPr>
            <p:cNvPr id="51" name="object 51"/>
            <p:cNvSpPr/>
            <p:nvPr/>
          </p:nvSpPr>
          <p:spPr>
            <a:xfrm>
              <a:off x="173628" y="1208265"/>
              <a:ext cx="3650615" cy="198120"/>
            </a:xfrm>
            <a:custGeom>
              <a:avLst/>
              <a:gdLst/>
              <a:ahLst/>
              <a:cxnLst/>
              <a:rect l="l" t="t" r="r" b="b"/>
              <a:pathLst>
                <a:path w="3650615" h="198119">
                  <a:moveTo>
                    <a:pt x="3551402" y="0"/>
                  </a:moveTo>
                  <a:lnTo>
                    <a:pt x="98996" y="0"/>
                  </a:lnTo>
                  <a:lnTo>
                    <a:pt x="60462" y="7779"/>
                  </a:lnTo>
                  <a:lnTo>
                    <a:pt x="28995" y="28995"/>
                  </a:lnTo>
                  <a:lnTo>
                    <a:pt x="7779" y="60462"/>
                  </a:lnTo>
                  <a:lnTo>
                    <a:pt x="0" y="98996"/>
                  </a:lnTo>
                  <a:lnTo>
                    <a:pt x="7779" y="137532"/>
                  </a:lnTo>
                  <a:lnTo>
                    <a:pt x="28995" y="169003"/>
                  </a:lnTo>
                  <a:lnTo>
                    <a:pt x="60462" y="190223"/>
                  </a:lnTo>
                  <a:lnTo>
                    <a:pt x="98996" y="198005"/>
                  </a:lnTo>
                  <a:lnTo>
                    <a:pt x="3551402" y="198005"/>
                  </a:lnTo>
                  <a:lnTo>
                    <a:pt x="3589936" y="190223"/>
                  </a:lnTo>
                  <a:lnTo>
                    <a:pt x="3621403" y="169003"/>
                  </a:lnTo>
                  <a:lnTo>
                    <a:pt x="3642619" y="137532"/>
                  </a:lnTo>
                  <a:lnTo>
                    <a:pt x="3650399" y="98996"/>
                  </a:lnTo>
                  <a:lnTo>
                    <a:pt x="3642619" y="60462"/>
                  </a:lnTo>
                  <a:lnTo>
                    <a:pt x="3621403" y="28995"/>
                  </a:lnTo>
                  <a:lnTo>
                    <a:pt x="3589936" y="7779"/>
                  </a:lnTo>
                  <a:lnTo>
                    <a:pt x="3551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1226263"/>
              <a:ext cx="162001" cy="16200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1226263"/>
              <a:ext cx="162001" cy="16200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1226263"/>
              <a:ext cx="162001" cy="162001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1057245" y="1122557"/>
            <a:ext cx="130810" cy="113284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64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69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650"/>
              </a:spcBef>
            </a:pPr>
            <a:r>
              <a:rPr dirty="0"/>
              <a:t>POINTS</a:t>
            </a:r>
            <a:r>
              <a:rPr spc="20" dirty="0"/>
              <a:t> </a:t>
            </a:r>
            <a:r>
              <a:rPr dirty="0"/>
              <a:t>À</a:t>
            </a:r>
            <a:r>
              <a:rPr spc="25" dirty="0"/>
              <a:t> </a:t>
            </a:r>
            <a:r>
              <a:rPr spc="-10" dirty="0"/>
              <a:t>VÉRIFIER</a:t>
            </a: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ts val="930"/>
              </a:lnSpc>
              <a:spcBef>
                <a:spcPts val="50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liste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contrôles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démarrage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ts val="93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intervenante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362585">
              <a:lnSpc>
                <a:spcPts val="900"/>
              </a:lnSpc>
              <a:spcBef>
                <a:spcPts val="345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L’opérateur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chef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bord ont-ils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certificat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formation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/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compétence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leur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fonction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158750" algn="just">
              <a:lnSpc>
                <a:spcPts val="900"/>
              </a:lnSpc>
              <a:spcBef>
                <a:spcPts val="37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chantier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implanté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fonction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 direction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vent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camion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les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évents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sont-ils bien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situés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bâtiment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5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caractéristiques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risques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produit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pomper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sont-elles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connues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(inflammable,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toxique...),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sa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compatibilité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avec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équipements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utilisés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vérifiée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82575">
              <a:lnSpc>
                <a:spcPts val="900"/>
              </a:lnSpc>
              <a:spcBef>
                <a:spcPts val="27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S’il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n’est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possible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capter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rejets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gazeux,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ceux-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ci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canalisés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sécurisée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(à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15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mini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camion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sous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vent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;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sinon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uniquement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gaz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plus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légers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que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l’air,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ts val="88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au-dessus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camion,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5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mini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sol)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69240">
              <a:lnSpc>
                <a:spcPts val="900"/>
              </a:lnSpc>
              <a:spcBef>
                <a:spcPts val="36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camion,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zone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pompage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zone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rejet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l’évent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balisés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et,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rejet</a:t>
            </a:r>
            <a:endParaRPr sz="800" dirty="0">
              <a:latin typeface="Roboto"/>
              <a:cs typeface="Roboto"/>
            </a:endParaRPr>
          </a:p>
          <a:p>
            <a:pPr marL="12700" marR="314325">
              <a:lnSpc>
                <a:spcPts val="9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l’évent,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signalée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station-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service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: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balisage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autour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l’emprise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 chantier)</a:t>
            </a:r>
            <a:endParaRPr sz="800" dirty="0">
              <a:latin typeface="Roboto"/>
              <a:cs typeface="Roboto"/>
            </a:endParaRPr>
          </a:p>
          <a:p>
            <a:pPr marL="12700" marR="409575">
              <a:lnSpc>
                <a:spcPct val="100000"/>
              </a:lnSpc>
              <a:spcBef>
                <a:spcPts val="16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mises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terre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liaison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équipotentielle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sont-elles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74955">
              <a:lnSpc>
                <a:spcPts val="900"/>
              </a:lnSpc>
              <a:spcBef>
                <a:spcPts val="26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suivi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continu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l’atmosphère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niveau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zone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pompage,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camion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ts val="94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l’évent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175895">
              <a:lnSpc>
                <a:spcPts val="900"/>
              </a:lnSpc>
              <a:spcBef>
                <a:spcPts val="22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chef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bord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proximité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l’arrêt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d’urgence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pompe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85485" y="2008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1E5DD0E8-DEBF-8A41-94ED-561B3AEE4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FEF4C0-51B1-4395-B58C-BBB7F4C5699A}"/>
</file>

<file path=customXml/itemProps2.xml><?xml version="1.0" encoding="utf-8"?>
<ds:datastoreItem xmlns:ds="http://schemas.openxmlformats.org/officeDocument/2006/customXml" ds:itemID="{E9C7E7D6-70AF-41F4-A63C-298C8F17DE2A}"/>
</file>

<file path=customXml/itemProps3.xml><?xml version="1.0" encoding="utf-8"?>
<ds:datastoreItem xmlns:ds="http://schemas.openxmlformats.org/officeDocument/2006/customXml" ds:itemID="{976194C6-86B1-4697-AF41-53FDFBD55D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341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Gotham Rounded</vt:lpstr>
      <vt:lpstr>GothamRounded-Book</vt:lpstr>
      <vt:lpstr>Roboto</vt:lpstr>
      <vt:lpstr>Roboto-Medium</vt:lpstr>
      <vt:lpstr>Office Theme</vt:lpstr>
      <vt:lpstr>Pompage avec camion hydrocureur</vt:lpstr>
      <vt:lpstr>Pompage avec camion hydrocureur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Pompage avec camion hydrocureur</dc:title>
  <cp:lastModifiedBy>Florence Lissarrague</cp:lastModifiedBy>
  <cp:revision>2</cp:revision>
  <dcterms:created xsi:type="dcterms:W3CDTF">2022-07-12T09:45:49Z</dcterms:created>
  <dcterms:modified xsi:type="dcterms:W3CDTF">2022-07-12T09:56:28Z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2022-07-12T00:00:00Z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0x0101001A78A16FEC621941A132C86605F1953F</vt:lpwstr>
  </property>
</Properties>
</file>