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4"/>
  </p:sldMasterIdLst>
  <p:notesMasterIdLst>
    <p:notesMasterId r:id="rId7"/>
  </p:notesMasterIdLst>
  <p:sldIdLst>
    <p:sldId id="256" r:id="rId5"/>
    <p:sldId id="257" r:id="rId6"/>
  </p:sldIdLst>
  <p:sldSz cx="4025900" cy="5765800"/>
  <p:notesSz cx="4025900" cy="57658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47"/>
    <p:restoredTop sz="94694"/>
  </p:normalViewPr>
  <p:slideViewPr>
    <p:cSldViewPr>
      <p:cViewPr varScale="1">
        <p:scale>
          <a:sx n="119" d="100"/>
          <a:sy n="119" d="100"/>
        </p:scale>
        <p:origin x="3456" y="96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MAIRET" userId="b91d9db2-e41b-4c98-9525-27312980cc2f" providerId="ADAL" clId="{B4EC1E8A-56BA-467A-89A7-729E049409F8}"/>
    <pc:docChg chg="modSld">
      <pc:chgData name="Claire MAIRET" userId="b91d9db2-e41b-4c98-9525-27312980cc2f" providerId="ADAL" clId="{B4EC1E8A-56BA-467A-89A7-729E049409F8}" dt="2021-10-12T14:34:42.584" v="1" actId="14100"/>
      <pc:docMkLst>
        <pc:docMk/>
      </pc:docMkLst>
      <pc:sldChg chg="modSp mod">
        <pc:chgData name="Claire MAIRET" userId="b91d9db2-e41b-4c98-9525-27312980cc2f" providerId="ADAL" clId="{B4EC1E8A-56BA-467A-89A7-729E049409F8}" dt="2021-10-12T14:34:39.307" v="0" actId="14100"/>
        <pc:sldMkLst>
          <pc:docMk/>
          <pc:sldMk cId="0" sldId="256"/>
        </pc:sldMkLst>
        <pc:spChg chg="mod">
          <ac:chgData name="Claire MAIRET" userId="b91d9db2-e41b-4c98-9525-27312980cc2f" providerId="ADAL" clId="{B4EC1E8A-56BA-467A-89A7-729E049409F8}" dt="2021-10-12T14:34:39.307" v="0" actId="14100"/>
          <ac:spMkLst>
            <pc:docMk/>
            <pc:sldMk cId="0" sldId="256"/>
            <ac:spMk id="9" creationId="{00000000-0000-0000-0000-000000000000}"/>
          </ac:spMkLst>
        </pc:spChg>
      </pc:sldChg>
      <pc:sldChg chg="modSp mod">
        <pc:chgData name="Claire MAIRET" userId="b91d9db2-e41b-4c98-9525-27312980cc2f" providerId="ADAL" clId="{B4EC1E8A-56BA-467A-89A7-729E049409F8}" dt="2021-10-12T14:34:42.584" v="1" actId="14100"/>
        <pc:sldMkLst>
          <pc:docMk/>
          <pc:sldMk cId="0" sldId="257"/>
        </pc:sldMkLst>
        <pc:spChg chg="mod">
          <ac:chgData name="Claire MAIRET" userId="b91d9db2-e41b-4c98-9525-27312980cc2f" providerId="ADAL" clId="{B4EC1E8A-56BA-467A-89A7-729E049409F8}" dt="2021-10-12T14:34:42.584" v="1" actId="14100"/>
          <ac:spMkLst>
            <pc:docMk/>
            <pc:sldMk cId="0" sldId="257"/>
            <ac:spMk id="2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2279650" y="0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C03614-2695-1046-A4F0-86EA9E074896}" type="datetimeFigureOut">
              <a:rPr lang="fr-FR" smtClean="0"/>
              <a:t>12/10/2021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33500" y="720725"/>
            <a:ext cx="1358900" cy="1946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403225" y="2774950"/>
            <a:ext cx="3219450" cy="22701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5476875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2279650" y="5476875"/>
            <a:ext cx="1744663" cy="288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9D0A59-6DDE-994C-9A12-73BC1535C9E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58322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D0A59-6DDE-994C-9A12-73BC1535C9E6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40133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9D0A59-6DDE-994C-9A12-73BC1535C9E6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86254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302418" y="1787398"/>
            <a:ext cx="3427412" cy="121081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604837" y="3228848"/>
            <a:ext cx="2822575" cy="14414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01612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076608" y="1326134"/>
            <a:ext cx="1754028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3177" y="3171"/>
            <a:ext cx="4025900" cy="5753735"/>
          </a:xfrm>
          <a:custGeom>
            <a:avLst/>
            <a:gdLst/>
            <a:ahLst/>
            <a:cxnLst/>
            <a:rect l="l" t="t" r="r" b="b"/>
            <a:pathLst>
              <a:path w="4025900" h="5753735">
                <a:moveTo>
                  <a:pt x="287997" y="0"/>
                </a:moveTo>
                <a:lnTo>
                  <a:pt x="241283" y="3769"/>
                </a:lnTo>
                <a:lnTo>
                  <a:pt x="196969" y="14682"/>
                </a:lnTo>
                <a:lnTo>
                  <a:pt x="155647" y="32146"/>
                </a:lnTo>
                <a:lnTo>
                  <a:pt x="117910" y="55567"/>
                </a:lnTo>
                <a:lnTo>
                  <a:pt x="84353" y="84353"/>
                </a:lnTo>
                <a:lnTo>
                  <a:pt x="55567" y="117910"/>
                </a:lnTo>
                <a:lnTo>
                  <a:pt x="32146" y="155647"/>
                </a:lnTo>
                <a:lnTo>
                  <a:pt x="14682" y="196969"/>
                </a:lnTo>
                <a:lnTo>
                  <a:pt x="3769" y="241283"/>
                </a:lnTo>
                <a:lnTo>
                  <a:pt x="0" y="287997"/>
                </a:lnTo>
                <a:lnTo>
                  <a:pt x="0" y="5465648"/>
                </a:lnTo>
                <a:lnTo>
                  <a:pt x="3769" y="5512362"/>
                </a:lnTo>
                <a:lnTo>
                  <a:pt x="14682" y="5556677"/>
                </a:lnTo>
                <a:lnTo>
                  <a:pt x="32146" y="5597998"/>
                </a:lnTo>
                <a:lnTo>
                  <a:pt x="55567" y="5635735"/>
                </a:lnTo>
                <a:lnTo>
                  <a:pt x="84353" y="5669292"/>
                </a:lnTo>
                <a:lnTo>
                  <a:pt x="117910" y="5698078"/>
                </a:lnTo>
                <a:lnTo>
                  <a:pt x="155647" y="5721499"/>
                </a:lnTo>
                <a:lnTo>
                  <a:pt x="196969" y="5738963"/>
                </a:lnTo>
                <a:lnTo>
                  <a:pt x="241283" y="5749876"/>
                </a:lnTo>
                <a:lnTo>
                  <a:pt x="287997" y="5753646"/>
                </a:lnTo>
                <a:lnTo>
                  <a:pt x="3737648" y="5753646"/>
                </a:lnTo>
                <a:lnTo>
                  <a:pt x="3784362" y="5749876"/>
                </a:lnTo>
                <a:lnTo>
                  <a:pt x="3828676" y="5738963"/>
                </a:lnTo>
                <a:lnTo>
                  <a:pt x="3869998" y="5721499"/>
                </a:lnTo>
                <a:lnTo>
                  <a:pt x="3907735" y="5698078"/>
                </a:lnTo>
                <a:lnTo>
                  <a:pt x="3941292" y="5669292"/>
                </a:lnTo>
                <a:lnTo>
                  <a:pt x="3970078" y="5635735"/>
                </a:lnTo>
                <a:lnTo>
                  <a:pt x="3993499" y="5597998"/>
                </a:lnTo>
                <a:lnTo>
                  <a:pt x="4010963" y="5556677"/>
                </a:lnTo>
                <a:lnTo>
                  <a:pt x="4021876" y="5512362"/>
                </a:lnTo>
                <a:lnTo>
                  <a:pt x="4025646" y="5465648"/>
                </a:lnTo>
                <a:lnTo>
                  <a:pt x="4025646" y="287997"/>
                </a:lnTo>
                <a:lnTo>
                  <a:pt x="4021876" y="241283"/>
                </a:lnTo>
                <a:lnTo>
                  <a:pt x="4010963" y="196969"/>
                </a:lnTo>
                <a:lnTo>
                  <a:pt x="3993499" y="155647"/>
                </a:lnTo>
                <a:lnTo>
                  <a:pt x="3970078" y="117910"/>
                </a:lnTo>
                <a:lnTo>
                  <a:pt x="3941292" y="84353"/>
                </a:lnTo>
                <a:lnTo>
                  <a:pt x="3907735" y="55567"/>
                </a:lnTo>
                <a:lnTo>
                  <a:pt x="3869998" y="32146"/>
                </a:lnTo>
                <a:lnTo>
                  <a:pt x="3828676" y="14682"/>
                </a:lnTo>
                <a:lnTo>
                  <a:pt x="3784362" y="3769"/>
                </a:lnTo>
                <a:lnTo>
                  <a:pt x="3737648" y="0"/>
                </a:lnTo>
                <a:lnTo>
                  <a:pt x="287997" y="0"/>
                </a:lnTo>
                <a:close/>
              </a:path>
            </a:pathLst>
          </a:custGeom>
          <a:ln w="12700">
            <a:solidFill>
              <a:srgbClr val="00AEE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63099" y="208137"/>
            <a:ext cx="3506050" cy="2692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600" b="0" i="0">
                <a:solidFill>
                  <a:srgbClr val="0061AF"/>
                </a:solidFill>
                <a:latin typeface="Gotham Rounded Bold"/>
                <a:cs typeface="Gotham Rounded Bold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201612" y="1326134"/>
            <a:ext cx="3629025" cy="380542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370965" y="5362194"/>
            <a:ext cx="1290320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01612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10/12/2021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2903220" y="5362194"/>
            <a:ext cx="927417" cy="28829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‹N°›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7" Type="http://schemas.openxmlformats.org/officeDocument/2006/relationships/image" Target="../media/image5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emf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6" name="Image 205">
            <a:extLst>
              <a:ext uri="{FF2B5EF4-FFF2-40B4-BE49-F238E27FC236}">
                <a16:creationId xmlns:a16="http://schemas.microsoft.com/office/drawing/2014/main" id="{BB675BED-7013-1D48-98B6-4620C5CD44A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793" b="287"/>
          <a:stretch/>
        </p:blipFill>
        <p:spPr>
          <a:xfrm>
            <a:off x="38391" y="2208667"/>
            <a:ext cx="4014642" cy="2655434"/>
          </a:xfrm>
          <a:prstGeom prst="rect">
            <a:avLst/>
          </a:prstGeom>
        </p:spPr>
      </p:pic>
      <p:sp>
        <p:nvSpPr>
          <p:cNvPr id="2" name="object 2"/>
          <p:cNvSpPr txBox="1"/>
          <p:nvPr/>
        </p:nvSpPr>
        <p:spPr>
          <a:xfrm>
            <a:off x="964468" y="1439482"/>
            <a:ext cx="372745" cy="373380"/>
          </a:xfrm>
          <a:prstGeom prst="rect">
            <a:avLst/>
          </a:prstGeom>
        </p:spPr>
        <p:txBody>
          <a:bodyPr vert="horz" wrap="square" lIns="0" tIns="34925" rIns="0" bIns="0" rtlCol="0">
            <a:spAutoFit/>
          </a:bodyPr>
          <a:lstStyle/>
          <a:p>
            <a:pPr marL="12700" marR="5080">
              <a:lnSpc>
                <a:spcPts val="850"/>
              </a:lnSpc>
              <a:spcBef>
                <a:spcPts val="275"/>
              </a:spcBef>
            </a:pPr>
            <a:r>
              <a:rPr sz="850" dirty="0">
                <a:solidFill>
                  <a:srgbClr val="3DBB95"/>
                </a:solidFill>
                <a:latin typeface="GothamRounded-Medium"/>
                <a:cs typeface="GothamRounded-Medium"/>
              </a:rPr>
              <a:t>Sa</a:t>
            </a:r>
            <a:r>
              <a:rPr sz="850" spc="-10" dirty="0">
                <a:solidFill>
                  <a:srgbClr val="3DBB95"/>
                </a:solidFill>
                <a:latin typeface="GothamRounded-Medium"/>
                <a:cs typeface="GothamRounded-Medium"/>
              </a:rPr>
              <a:t>f</a:t>
            </a:r>
            <a:r>
              <a:rPr sz="850" dirty="0">
                <a:solidFill>
                  <a:srgbClr val="3DBB95"/>
                </a:solidFill>
                <a:latin typeface="GothamRounded-Medium"/>
                <a:cs typeface="GothamRounded-Medium"/>
              </a:rPr>
              <a:t>ety  </a:t>
            </a:r>
            <a:r>
              <a:rPr sz="850" spc="-5" dirty="0">
                <a:solidFill>
                  <a:srgbClr val="3DBB95"/>
                </a:solidFill>
                <a:latin typeface="GothamRounded-Medium"/>
                <a:cs typeface="GothamRounded-Medium"/>
              </a:rPr>
              <a:t>green </a:t>
            </a:r>
            <a:r>
              <a:rPr sz="850" spc="-240" dirty="0">
                <a:solidFill>
                  <a:srgbClr val="3DBB95"/>
                </a:solidFill>
                <a:latin typeface="GothamRounded-Medium"/>
                <a:cs typeface="GothamRounded-Medium"/>
              </a:rPr>
              <a:t> </a:t>
            </a:r>
            <a:r>
              <a:rPr sz="850" dirty="0">
                <a:solidFill>
                  <a:srgbClr val="3DBB95"/>
                </a:solidFill>
                <a:latin typeface="GothamRounded-Medium"/>
                <a:cs typeface="GothamRounded-Medium"/>
              </a:rPr>
              <a:t>light</a:t>
            </a:r>
            <a:endParaRPr sz="850" dirty="0">
              <a:latin typeface="GothamRounded-Medium"/>
              <a:cs typeface="GothamRounded-Medium"/>
            </a:endParaRPr>
          </a:p>
        </p:txBody>
      </p:sp>
      <p:sp>
        <p:nvSpPr>
          <p:cNvPr id="9" name="object 9"/>
          <p:cNvSpPr txBox="1">
            <a:spLocks noGrp="1"/>
          </p:cNvSpPr>
          <p:nvPr>
            <p:ph type="title"/>
          </p:nvPr>
        </p:nvSpPr>
        <p:spPr>
          <a:xfrm>
            <a:off x="444500" y="270221"/>
            <a:ext cx="2894524" cy="32639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950" b="1" spc="-45" dirty="0"/>
              <a:t>Liftin</a:t>
            </a:r>
            <a:r>
              <a:rPr sz="1950" b="1" spc="15" dirty="0"/>
              <a:t>g</a:t>
            </a:r>
            <a:r>
              <a:rPr sz="1950" b="1" spc="-95" dirty="0"/>
              <a:t> </a:t>
            </a:r>
            <a:r>
              <a:rPr sz="1950" b="1" spc="-40" dirty="0"/>
              <a:t>ope</a:t>
            </a:r>
            <a:r>
              <a:rPr sz="1950" b="1" spc="-95" dirty="0"/>
              <a:t>r</a:t>
            </a:r>
            <a:r>
              <a:rPr sz="1950" b="1" spc="-50" dirty="0"/>
              <a:t>a</a:t>
            </a:r>
            <a:r>
              <a:rPr sz="1950" b="1" spc="-40" dirty="0"/>
              <a:t>tions</a:t>
            </a:r>
            <a:endParaRPr sz="1950" b="1" dirty="0"/>
          </a:p>
        </p:txBody>
      </p:sp>
      <p:sp>
        <p:nvSpPr>
          <p:cNvPr id="11" name="object 11"/>
          <p:cNvSpPr/>
          <p:nvPr/>
        </p:nvSpPr>
        <p:spPr>
          <a:xfrm>
            <a:off x="0" y="720910"/>
            <a:ext cx="3298190" cy="377190"/>
          </a:xfrm>
          <a:custGeom>
            <a:avLst/>
            <a:gdLst/>
            <a:ahLst/>
            <a:cxnLst/>
            <a:rect l="l" t="t" r="r" b="b"/>
            <a:pathLst>
              <a:path w="3298190" h="377190">
                <a:moveTo>
                  <a:pt x="0" y="376605"/>
                </a:moveTo>
                <a:lnTo>
                  <a:pt x="3297594" y="376605"/>
                </a:lnTo>
                <a:lnTo>
                  <a:pt x="3297594" y="0"/>
                </a:lnTo>
                <a:lnTo>
                  <a:pt x="792976" y="0"/>
                </a:lnTo>
              </a:path>
            </a:pathLst>
          </a:custGeom>
          <a:ln w="6349">
            <a:solidFill>
              <a:srgbClr val="ED1C2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771076" y="769086"/>
            <a:ext cx="2567948" cy="259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b="1" dirty="0">
                <a:solidFill>
                  <a:srgbClr val="ED1C24"/>
                </a:solidFill>
                <a:latin typeface="Gotham Rounded Bold"/>
                <a:cs typeface="Gotham Rounded Bold"/>
              </a:rPr>
              <a:t>7 </a:t>
            </a:r>
            <a:r>
              <a:rPr sz="800" b="1" spc="-15" dirty="0">
                <a:solidFill>
                  <a:srgbClr val="ED1C24"/>
                </a:solidFill>
                <a:latin typeface="Gotham Rounded Bold"/>
                <a:cs typeface="Gotham Rounded Bold"/>
              </a:rPr>
              <a:t>fatalities </a:t>
            </a:r>
            <a:r>
              <a:rPr sz="800" spc="-15" dirty="0">
                <a:solidFill>
                  <a:srgbClr val="ED1C24"/>
                </a:solidFill>
                <a:latin typeface="GothamRounded-Book"/>
                <a:cs typeface="GothamRounded-Book"/>
              </a:rPr>
              <a:t>related </a:t>
            </a:r>
            <a:r>
              <a:rPr sz="800" spc="-10" dirty="0">
                <a:solidFill>
                  <a:srgbClr val="ED1C24"/>
                </a:solidFill>
                <a:latin typeface="GothamRounded-Book"/>
                <a:cs typeface="GothamRounded-Book"/>
              </a:rPr>
              <a:t>to lifting </a:t>
            </a:r>
            <a:r>
              <a:rPr sz="800" spc="-15" dirty="0">
                <a:solidFill>
                  <a:srgbClr val="ED1C24"/>
                </a:solidFill>
                <a:latin typeface="GothamRounded-Book"/>
                <a:cs typeface="GothamRounded-Book"/>
              </a:rPr>
              <a:t>operations occurred </a:t>
            </a:r>
            <a:r>
              <a:rPr sz="800" spc="-225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D1C24"/>
                </a:solidFill>
                <a:latin typeface="GothamRounded-Book"/>
                <a:cs typeface="GothamRounded-Book"/>
              </a:rPr>
              <a:t>within</a:t>
            </a:r>
            <a:r>
              <a:rPr sz="800" spc="-25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D1C24"/>
                </a:solidFill>
                <a:latin typeface="GothamRounded-Book"/>
                <a:cs typeface="GothamRounded-Book"/>
              </a:rPr>
              <a:t>the</a:t>
            </a:r>
            <a:r>
              <a:rPr sz="800" spc="-20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15" dirty="0">
                <a:solidFill>
                  <a:srgbClr val="ED1C24"/>
                </a:solidFill>
                <a:latin typeface="GothamRounded-Book"/>
                <a:cs typeface="GothamRounded-Book"/>
              </a:rPr>
              <a:t>Company</a:t>
            </a:r>
            <a:r>
              <a:rPr sz="800" spc="-20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5" dirty="0">
                <a:solidFill>
                  <a:srgbClr val="ED1C24"/>
                </a:solidFill>
                <a:latin typeface="GothamRounded-Book"/>
                <a:cs typeface="GothamRounded-Book"/>
              </a:rPr>
              <a:t>in</a:t>
            </a:r>
            <a:r>
              <a:rPr sz="800" spc="-25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D1C24"/>
                </a:solidFill>
                <a:latin typeface="GothamRounded-Book"/>
                <a:cs typeface="GothamRounded-Book"/>
              </a:rPr>
              <a:t>the</a:t>
            </a:r>
            <a:r>
              <a:rPr sz="800" spc="-20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10" dirty="0">
                <a:solidFill>
                  <a:srgbClr val="ED1C24"/>
                </a:solidFill>
                <a:latin typeface="GothamRounded-Book"/>
                <a:cs typeface="GothamRounded-Book"/>
              </a:rPr>
              <a:t>last</a:t>
            </a:r>
            <a:r>
              <a:rPr sz="800" spc="-20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5" dirty="0">
                <a:solidFill>
                  <a:srgbClr val="ED1C24"/>
                </a:solidFill>
                <a:latin typeface="GothamRounded-Book"/>
                <a:cs typeface="GothamRounded-Book"/>
              </a:rPr>
              <a:t>10</a:t>
            </a:r>
            <a:r>
              <a:rPr sz="800" spc="-25" dirty="0">
                <a:solidFill>
                  <a:srgbClr val="ED1C24"/>
                </a:solidFill>
                <a:latin typeface="GothamRounded-Book"/>
                <a:cs typeface="GothamRounded-Book"/>
              </a:rPr>
              <a:t> </a:t>
            </a:r>
            <a:r>
              <a:rPr sz="800" spc="-15" dirty="0">
                <a:solidFill>
                  <a:srgbClr val="ED1C24"/>
                </a:solidFill>
                <a:latin typeface="GothamRounded-Book"/>
                <a:cs typeface="GothamRounded-Book"/>
              </a:rPr>
              <a:t>years.</a:t>
            </a:r>
            <a:endParaRPr sz="800" dirty="0">
              <a:latin typeface="GothamRounded-Book"/>
              <a:cs typeface="GothamRounded-Book"/>
            </a:endParaRPr>
          </a:p>
        </p:txBody>
      </p:sp>
      <p:sp>
        <p:nvSpPr>
          <p:cNvPr id="101" name="object 101"/>
          <p:cNvSpPr txBox="1"/>
          <p:nvPr/>
        </p:nvSpPr>
        <p:spPr>
          <a:xfrm>
            <a:off x="3765285" y="192815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5" dirty="0">
                <a:solidFill>
                  <a:srgbClr val="2D4549"/>
                </a:solidFill>
                <a:latin typeface="Roboto"/>
                <a:cs typeface="Roboto"/>
              </a:rPr>
              <a:t>Septembe</a:t>
            </a:r>
            <a:r>
              <a:rPr sz="550" dirty="0">
                <a:solidFill>
                  <a:srgbClr val="2D4549"/>
                </a:solidFill>
                <a:latin typeface="Roboto"/>
                <a:cs typeface="Roboto"/>
              </a:rPr>
              <a:t>r 2021</a:t>
            </a:r>
            <a:endParaRPr sz="550">
              <a:latin typeface="Roboto"/>
              <a:cs typeface="Roboto"/>
            </a:endParaRPr>
          </a:p>
        </p:txBody>
      </p:sp>
      <p:grpSp>
        <p:nvGrpSpPr>
          <p:cNvPr id="102" name="Groupe 101">
            <a:extLst>
              <a:ext uri="{FF2B5EF4-FFF2-40B4-BE49-F238E27FC236}">
                <a16:creationId xmlns:a16="http://schemas.microsoft.com/office/drawing/2014/main" id="{2E437398-3302-5C46-94E3-3F4EEB54C86B}"/>
              </a:ext>
            </a:extLst>
          </p:cNvPr>
          <p:cNvGrpSpPr/>
          <p:nvPr/>
        </p:nvGrpSpPr>
        <p:grpSpPr>
          <a:xfrm>
            <a:off x="347165" y="4776157"/>
            <a:ext cx="3370649" cy="856800"/>
            <a:chOff x="347165" y="4682847"/>
            <a:chExt cx="3370649" cy="856800"/>
          </a:xfrm>
        </p:grpSpPr>
        <p:pic>
          <p:nvPicPr>
            <p:cNvPr id="103" name="Image 102">
              <a:extLst>
                <a:ext uri="{FF2B5EF4-FFF2-40B4-BE49-F238E27FC236}">
                  <a16:creationId xmlns:a16="http://schemas.microsoft.com/office/drawing/2014/main" id="{3D11CDF5-58A2-D14C-9B9F-70A16EB86950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7165" y="4682847"/>
              <a:ext cx="1084018" cy="856800"/>
            </a:xfrm>
            <a:prstGeom prst="rect">
              <a:avLst/>
            </a:prstGeom>
          </p:spPr>
        </p:pic>
        <p:pic>
          <p:nvPicPr>
            <p:cNvPr id="104" name="Image 103">
              <a:extLst>
                <a:ext uri="{FF2B5EF4-FFF2-40B4-BE49-F238E27FC236}">
                  <a16:creationId xmlns:a16="http://schemas.microsoft.com/office/drawing/2014/main" id="{FD283719-916B-144B-90ED-5FE68FE83BA8}"/>
                </a:ext>
              </a:extLst>
            </p:cNvPr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278614" y="4994875"/>
              <a:ext cx="439200" cy="439200"/>
            </a:xfrm>
            <a:prstGeom prst="rect">
              <a:avLst/>
            </a:prstGeom>
          </p:spPr>
        </p:pic>
      </p:grpSp>
      <p:pic>
        <p:nvPicPr>
          <p:cNvPr id="105" name="Image 104">
            <a:extLst>
              <a:ext uri="{FF2B5EF4-FFF2-40B4-BE49-F238E27FC236}">
                <a16:creationId xmlns:a16="http://schemas.microsoft.com/office/drawing/2014/main" id="{5346C2EC-CD4E-D14C-AFFC-F729EC661B2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7450" y="705072"/>
            <a:ext cx="292100" cy="292100"/>
          </a:xfrm>
          <a:prstGeom prst="rect">
            <a:avLst/>
          </a:prstGeom>
        </p:spPr>
      </p:pic>
      <p:grpSp>
        <p:nvGrpSpPr>
          <p:cNvPr id="166" name="Groupe 165">
            <a:extLst>
              <a:ext uri="{FF2B5EF4-FFF2-40B4-BE49-F238E27FC236}">
                <a16:creationId xmlns:a16="http://schemas.microsoft.com/office/drawing/2014/main" id="{52C64486-04D1-7A47-8993-CA983C2D11B5}"/>
              </a:ext>
            </a:extLst>
          </p:cNvPr>
          <p:cNvGrpSpPr/>
          <p:nvPr/>
        </p:nvGrpSpPr>
        <p:grpSpPr>
          <a:xfrm>
            <a:off x="260880" y="1531215"/>
            <a:ext cx="212303" cy="212303"/>
            <a:chOff x="1555111" y="1242680"/>
            <a:chExt cx="212303" cy="212303"/>
          </a:xfrm>
        </p:grpSpPr>
        <p:sp>
          <p:nvSpPr>
            <p:cNvPr id="167" name="Ellipse 166">
              <a:extLst>
                <a:ext uri="{FF2B5EF4-FFF2-40B4-BE49-F238E27FC236}">
                  <a16:creationId xmlns:a16="http://schemas.microsoft.com/office/drawing/2014/main" id="{6FD8BE31-EF5F-DB44-9942-B764F0ED5E68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68" name="object 34">
              <a:extLst>
                <a:ext uri="{FF2B5EF4-FFF2-40B4-BE49-F238E27FC236}">
                  <a16:creationId xmlns:a16="http://schemas.microsoft.com/office/drawing/2014/main" id="{77153CB6-B608-4646-A991-E686CEDDA0CF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1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69" name="Groupe 168">
            <a:extLst>
              <a:ext uri="{FF2B5EF4-FFF2-40B4-BE49-F238E27FC236}">
                <a16:creationId xmlns:a16="http://schemas.microsoft.com/office/drawing/2014/main" id="{B18EAFB8-F433-5B48-B8A7-A7314970F9E7}"/>
              </a:ext>
            </a:extLst>
          </p:cNvPr>
          <p:cNvGrpSpPr/>
          <p:nvPr/>
        </p:nvGrpSpPr>
        <p:grpSpPr>
          <a:xfrm>
            <a:off x="1658619" y="1520318"/>
            <a:ext cx="212303" cy="212303"/>
            <a:chOff x="1555111" y="1242680"/>
            <a:chExt cx="212303" cy="212303"/>
          </a:xfrm>
        </p:grpSpPr>
        <p:sp>
          <p:nvSpPr>
            <p:cNvPr id="170" name="Ellipse 169">
              <a:extLst>
                <a:ext uri="{FF2B5EF4-FFF2-40B4-BE49-F238E27FC236}">
                  <a16:creationId xmlns:a16="http://schemas.microsoft.com/office/drawing/2014/main" id="{B79958B2-CF87-5B42-9EFD-E41CCE9E0EFC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1" name="object 34">
              <a:extLst>
                <a:ext uri="{FF2B5EF4-FFF2-40B4-BE49-F238E27FC236}">
                  <a16:creationId xmlns:a16="http://schemas.microsoft.com/office/drawing/2014/main" id="{0200062F-AA9D-7747-9C27-0C0154C280B8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2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72" name="Groupe 171">
            <a:extLst>
              <a:ext uri="{FF2B5EF4-FFF2-40B4-BE49-F238E27FC236}">
                <a16:creationId xmlns:a16="http://schemas.microsoft.com/office/drawing/2014/main" id="{26605666-B0D6-124B-9D9A-4E92C2318087}"/>
              </a:ext>
            </a:extLst>
          </p:cNvPr>
          <p:cNvGrpSpPr/>
          <p:nvPr/>
        </p:nvGrpSpPr>
        <p:grpSpPr>
          <a:xfrm>
            <a:off x="1447770" y="4172342"/>
            <a:ext cx="212303" cy="212303"/>
            <a:chOff x="1555111" y="1242680"/>
            <a:chExt cx="212303" cy="212303"/>
          </a:xfrm>
        </p:grpSpPr>
        <p:sp>
          <p:nvSpPr>
            <p:cNvPr id="173" name="Ellipse 172">
              <a:extLst>
                <a:ext uri="{FF2B5EF4-FFF2-40B4-BE49-F238E27FC236}">
                  <a16:creationId xmlns:a16="http://schemas.microsoft.com/office/drawing/2014/main" id="{8C6BAA23-DEBE-7845-AB37-21952659D878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4" name="object 34">
              <a:extLst>
                <a:ext uri="{FF2B5EF4-FFF2-40B4-BE49-F238E27FC236}">
                  <a16:creationId xmlns:a16="http://schemas.microsoft.com/office/drawing/2014/main" id="{89C774CD-68EF-754B-9993-9B9A15552BC2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4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75" name="Groupe 174">
            <a:extLst>
              <a:ext uri="{FF2B5EF4-FFF2-40B4-BE49-F238E27FC236}">
                <a16:creationId xmlns:a16="http://schemas.microsoft.com/office/drawing/2014/main" id="{385342B4-71D1-2643-B403-4EA92C2ECE35}"/>
              </a:ext>
            </a:extLst>
          </p:cNvPr>
          <p:cNvGrpSpPr/>
          <p:nvPr/>
        </p:nvGrpSpPr>
        <p:grpSpPr>
          <a:xfrm>
            <a:off x="2882098" y="1517311"/>
            <a:ext cx="212303" cy="212303"/>
            <a:chOff x="1555111" y="1242680"/>
            <a:chExt cx="212303" cy="212303"/>
          </a:xfrm>
        </p:grpSpPr>
        <p:sp>
          <p:nvSpPr>
            <p:cNvPr id="176" name="Ellipse 175">
              <a:extLst>
                <a:ext uri="{FF2B5EF4-FFF2-40B4-BE49-F238E27FC236}">
                  <a16:creationId xmlns:a16="http://schemas.microsoft.com/office/drawing/2014/main" id="{7C031037-E866-2F44-B8A5-C76CDABB3B0E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77" name="object 34">
              <a:extLst>
                <a:ext uri="{FF2B5EF4-FFF2-40B4-BE49-F238E27FC236}">
                  <a16:creationId xmlns:a16="http://schemas.microsoft.com/office/drawing/2014/main" id="{C881D86D-C4C3-714E-9197-6647CE424A84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3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78" name="Groupe 177">
            <a:extLst>
              <a:ext uri="{FF2B5EF4-FFF2-40B4-BE49-F238E27FC236}">
                <a16:creationId xmlns:a16="http://schemas.microsoft.com/office/drawing/2014/main" id="{DBD3B5FD-14D3-1B4D-9254-FACE7EFEA96F}"/>
              </a:ext>
            </a:extLst>
          </p:cNvPr>
          <p:cNvGrpSpPr/>
          <p:nvPr/>
        </p:nvGrpSpPr>
        <p:grpSpPr>
          <a:xfrm>
            <a:off x="1641309" y="3097913"/>
            <a:ext cx="212303" cy="212303"/>
            <a:chOff x="1555111" y="1242680"/>
            <a:chExt cx="212303" cy="212303"/>
          </a:xfrm>
        </p:grpSpPr>
        <p:sp>
          <p:nvSpPr>
            <p:cNvPr id="179" name="Ellipse 178">
              <a:extLst>
                <a:ext uri="{FF2B5EF4-FFF2-40B4-BE49-F238E27FC236}">
                  <a16:creationId xmlns:a16="http://schemas.microsoft.com/office/drawing/2014/main" id="{E19F7DAC-8342-2C42-9106-BC2BE68E4334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0" name="object 34">
              <a:extLst>
                <a:ext uri="{FF2B5EF4-FFF2-40B4-BE49-F238E27FC236}">
                  <a16:creationId xmlns:a16="http://schemas.microsoft.com/office/drawing/2014/main" id="{89876F8D-83FC-5D44-9A7B-978197786003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5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81" name="Groupe 180">
            <a:extLst>
              <a:ext uri="{FF2B5EF4-FFF2-40B4-BE49-F238E27FC236}">
                <a16:creationId xmlns:a16="http://schemas.microsoft.com/office/drawing/2014/main" id="{638090D8-392C-134B-BB24-036BE4EC12DA}"/>
              </a:ext>
            </a:extLst>
          </p:cNvPr>
          <p:cNvGrpSpPr/>
          <p:nvPr/>
        </p:nvGrpSpPr>
        <p:grpSpPr>
          <a:xfrm>
            <a:off x="391490" y="3558096"/>
            <a:ext cx="212303" cy="212303"/>
            <a:chOff x="1555111" y="1242680"/>
            <a:chExt cx="212303" cy="212303"/>
          </a:xfrm>
        </p:grpSpPr>
        <p:sp>
          <p:nvSpPr>
            <p:cNvPr id="182" name="Ellipse 181">
              <a:extLst>
                <a:ext uri="{FF2B5EF4-FFF2-40B4-BE49-F238E27FC236}">
                  <a16:creationId xmlns:a16="http://schemas.microsoft.com/office/drawing/2014/main" id="{380BE319-6C16-0B49-A987-77F92F68B545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3" name="object 34">
              <a:extLst>
                <a:ext uri="{FF2B5EF4-FFF2-40B4-BE49-F238E27FC236}">
                  <a16:creationId xmlns:a16="http://schemas.microsoft.com/office/drawing/2014/main" id="{1FBDDB3F-34DC-0A43-B691-1DEB1B2020F9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6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84" name="Groupe 183">
            <a:extLst>
              <a:ext uri="{FF2B5EF4-FFF2-40B4-BE49-F238E27FC236}">
                <a16:creationId xmlns:a16="http://schemas.microsoft.com/office/drawing/2014/main" id="{0CCF9127-2CFF-A043-B274-241DFC1B1926}"/>
              </a:ext>
            </a:extLst>
          </p:cNvPr>
          <p:cNvGrpSpPr/>
          <p:nvPr/>
        </p:nvGrpSpPr>
        <p:grpSpPr>
          <a:xfrm>
            <a:off x="361090" y="2448255"/>
            <a:ext cx="212303" cy="212303"/>
            <a:chOff x="1555111" y="1242680"/>
            <a:chExt cx="212303" cy="212303"/>
          </a:xfrm>
        </p:grpSpPr>
        <p:sp>
          <p:nvSpPr>
            <p:cNvPr id="185" name="Ellipse 184">
              <a:extLst>
                <a:ext uri="{FF2B5EF4-FFF2-40B4-BE49-F238E27FC236}">
                  <a16:creationId xmlns:a16="http://schemas.microsoft.com/office/drawing/2014/main" id="{C6B83A01-F782-3A41-9E4F-E37171CF7B87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86" name="object 34">
              <a:extLst>
                <a:ext uri="{FF2B5EF4-FFF2-40B4-BE49-F238E27FC236}">
                  <a16:creationId xmlns:a16="http://schemas.microsoft.com/office/drawing/2014/main" id="{1BCF0950-EA01-9B47-B50B-CBE880A610A0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7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90" name="Groupe 189">
            <a:extLst>
              <a:ext uri="{FF2B5EF4-FFF2-40B4-BE49-F238E27FC236}">
                <a16:creationId xmlns:a16="http://schemas.microsoft.com/office/drawing/2014/main" id="{EED7D322-B1D6-7A4E-8CD1-2322CE71767D}"/>
              </a:ext>
            </a:extLst>
          </p:cNvPr>
          <p:cNvGrpSpPr/>
          <p:nvPr/>
        </p:nvGrpSpPr>
        <p:grpSpPr>
          <a:xfrm>
            <a:off x="3329820" y="3555204"/>
            <a:ext cx="212303" cy="212303"/>
            <a:chOff x="1555111" y="1242680"/>
            <a:chExt cx="212303" cy="212303"/>
          </a:xfrm>
        </p:grpSpPr>
        <p:sp>
          <p:nvSpPr>
            <p:cNvPr id="191" name="Ellipse 190">
              <a:extLst>
                <a:ext uri="{FF2B5EF4-FFF2-40B4-BE49-F238E27FC236}">
                  <a16:creationId xmlns:a16="http://schemas.microsoft.com/office/drawing/2014/main" id="{60D1DC7A-7E12-4C4D-818D-3318F906B40D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2" name="object 34">
              <a:extLst>
                <a:ext uri="{FF2B5EF4-FFF2-40B4-BE49-F238E27FC236}">
                  <a16:creationId xmlns:a16="http://schemas.microsoft.com/office/drawing/2014/main" id="{C3B6AAEF-DA79-794E-96F8-334D53854449}"/>
                </a:ext>
              </a:extLst>
            </p:cNvPr>
            <p:cNvSpPr txBox="1"/>
            <p:nvPr/>
          </p:nvSpPr>
          <p:spPr>
            <a:xfrm>
              <a:off x="1564315" y="1249136"/>
              <a:ext cx="160464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8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93" name="Groupe 192">
            <a:extLst>
              <a:ext uri="{FF2B5EF4-FFF2-40B4-BE49-F238E27FC236}">
                <a16:creationId xmlns:a16="http://schemas.microsoft.com/office/drawing/2014/main" id="{C45A417E-08D5-8641-9C55-28A1B5304793}"/>
              </a:ext>
            </a:extLst>
          </p:cNvPr>
          <p:cNvGrpSpPr/>
          <p:nvPr/>
        </p:nvGrpSpPr>
        <p:grpSpPr>
          <a:xfrm>
            <a:off x="2579918" y="2817110"/>
            <a:ext cx="212303" cy="212303"/>
            <a:chOff x="1555111" y="1242680"/>
            <a:chExt cx="212303" cy="212303"/>
          </a:xfrm>
        </p:grpSpPr>
        <p:sp>
          <p:nvSpPr>
            <p:cNvPr id="194" name="Ellipse 193">
              <a:extLst>
                <a:ext uri="{FF2B5EF4-FFF2-40B4-BE49-F238E27FC236}">
                  <a16:creationId xmlns:a16="http://schemas.microsoft.com/office/drawing/2014/main" id="{6776AFEC-53E5-9E4B-8DE6-FEBAED6FE1DE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5" name="object 34">
              <a:extLst>
                <a:ext uri="{FF2B5EF4-FFF2-40B4-BE49-F238E27FC236}">
                  <a16:creationId xmlns:a16="http://schemas.microsoft.com/office/drawing/2014/main" id="{95BC9A14-37D7-B34E-9A62-DF6CC3482CEE}"/>
                </a:ext>
              </a:extLst>
            </p:cNvPr>
            <p:cNvSpPr txBox="1"/>
            <p:nvPr/>
          </p:nvSpPr>
          <p:spPr>
            <a:xfrm>
              <a:off x="1564315" y="1249136"/>
              <a:ext cx="160464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9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96" name="Groupe 195">
            <a:extLst>
              <a:ext uri="{FF2B5EF4-FFF2-40B4-BE49-F238E27FC236}">
                <a16:creationId xmlns:a16="http://schemas.microsoft.com/office/drawing/2014/main" id="{45219434-9BDA-CE42-8299-5EF2FD6F28DF}"/>
              </a:ext>
            </a:extLst>
          </p:cNvPr>
          <p:cNvGrpSpPr/>
          <p:nvPr/>
        </p:nvGrpSpPr>
        <p:grpSpPr>
          <a:xfrm>
            <a:off x="3498214" y="2448255"/>
            <a:ext cx="212303" cy="212303"/>
            <a:chOff x="1555111" y="1242680"/>
            <a:chExt cx="212303" cy="212303"/>
          </a:xfrm>
        </p:grpSpPr>
        <p:sp>
          <p:nvSpPr>
            <p:cNvPr id="197" name="Ellipse 196">
              <a:extLst>
                <a:ext uri="{FF2B5EF4-FFF2-40B4-BE49-F238E27FC236}">
                  <a16:creationId xmlns:a16="http://schemas.microsoft.com/office/drawing/2014/main" id="{5285510B-B4C9-054F-A373-E150B83EDB28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198" name="object 34">
              <a:extLst>
                <a:ext uri="{FF2B5EF4-FFF2-40B4-BE49-F238E27FC236}">
                  <a16:creationId xmlns:a16="http://schemas.microsoft.com/office/drawing/2014/main" id="{062B4EE6-9DAD-0649-9A12-D1ECAF1C8489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7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199" name="Groupe 198">
            <a:extLst>
              <a:ext uri="{FF2B5EF4-FFF2-40B4-BE49-F238E27FC236}">
                <a16:creationId xmlns:a16="http://schemas.microsoft.com/office/drawing/2014/main" id="{752502E3-DB24-964D-A6AE-B543C07BF1EB}"/>
              </a:ext>
            </a:extLst>
          </p:cNvPr>
          <p:cNvGrpSpPr/>
          <p:nvPr/>
        </p:nvGrpSpPr>
        <p:grpSpPr>
          <a:xfrm>
            <a:off x="2572785" y="3783045"/>
            <a:ext cx="212303" cy="212303"/>
            <a:chOff x="1555111" y="1242680"/>
            <a:chExt cx="212303" cy="212303"/>
          </a:xfrm>
        </p:grpSpPr>
        <p:sp>
          <p:nvSpPr>
            <p:cNvPr id="200" name="Ellipse 199">
              <a:extLst>
                <a:ext uri="{FF2B5EF4-FFF2-40B4-BE49-F238E27FC236}">
                  <a16:creationId xmlns:a16="http://schemas.microsoft.com/office/drawing/2014/main" id="{B1A15C68-CF4F-0942-9DFA-F59C7370BF66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1" name="object 34">
              <a:extLst>
                <a:ext uri="{FF2B5EF4-FFF2-40B4-BE49-F238E27FC236}">
                  <a16:creationId xmlns:a16="http://schemas.microsoft.com/office/drawing/2014/main" id="{6A6AC7CF-199E-6E4D-8854-A2658A8395A3}"/>
                </a:ext>
              </a:extLst>
            </p:cNvPr>
            <p:cNvSpPr txBox="1"/>
            <p:nvPr/>
          </p:nvSpPr>
          <p:spPr>
            <a:xfrm>
              <a:off x="1608573" y="1249136"/>
              <a:ext cx="116205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7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grpSp>
        <p:nvGrpSpPr>
          <p:cNvPr id="202" name="Groupe 201">
            <a:extLst>
              <a:ext uri="{FF2B5EF4-FFF2-40B4-BE49-F238E27FC236}">
                <a16:creationId xmlns:a16="http://schemas.microsoft.com/office/drawing/2014/main" id="{84D9FD08-BEAE-CB4D-9B1A-0257464A3835}"/>
              </a:ext>
            </a:extLst>
          </p:cNvPr>
          <p:cNvGrpSpPr/>
          <p:nvPr/>
        </p:nvGrpSpPr>
        <p:grpSpPr>
          <a:xfrm>
            <a:off x="2036508" y="3908308"/>
            <a:ext cx="212303" cy="212303"/>
            <a:chOff x="1555111" y="1242680"/>
            <a:chExt cx="212303" cy="212303"/>
          </a:xfrm>
        </p:grpSpPr>
        <p:sp>
          <p:nvSpPr>
            <p:cNvPr id="203" name="Ellipse 202">
              <a:extLst>
                <a:ext uri="{FF2B5EF4-FFF2-40B4-BE49-F238E27FC236}">
                  <a16:creationId xmlns:a16="http://schemas.microsoft.com/office/drawing/2014/main" id="{20377ACC-AD7B-5A41-8CDA-527F47C41E4C}"/>
                </a:ext>
              </a:extLst>
            </p:cNvPr>
            <p:cNvSpPr/>
            <p:nvPr/>
          </p:nvSpPr>
          <p:spPr>
            <a:xfrm>
              <a:off x="1555111" y="1242680"/>
              <a:ext cx="212303" cy="212303"/>
            </a:xfrm>
            <a:prstGeom prst="ellipse">
              <a:avLst/>
            </a:prstGeom>
            <a:solidFill>
              <a:srgbClr val="0060A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fr-FR" dirty="0"/>
            </a:p>
          </p:txBody>
        </p:sp>
        <p:sp>
          <p:nvSpPr>
            <p:cNvPr id="204" name="object 34">
              <a:extLst>
                <a:ext uri="{FF2B5EF4-FFF2-40B4-BE49-F238E27FC236}">
                  <a16:creationId xmlns:a16="http://schemas.microsoft.com/office/drawing/2014/main" id="{4BCBD063-B8E7-8C4B-A59C-CBFE430781ED}"/>
                </a:ext>
              </a:extLst>
            </p:cNvPr>
            <p:cNvSpPr txBox="1"/>
            <p:nvPr/>
          </p:nvSpPr>
          <p:spPr>
            <a:xfrm>
              <a:off x="1564315" y="1249136"/>
              <a:ext cx="160464" cy="188513"/>
            </a:xfrm>
            <a:prstGeom prst="rect">
              <a:avLst/>
            </a:prstGeom>
          </p:spPr>
          <p:txBody>
            <a:bodyPr vert="horz" wrap="square" lIns="0" tIns="11430" rIns="0" bIns="0" rtlCol="0">
              <a:spAutoFit/>
            </a:bodyPr>
            <a:lstStyle/>
            <a:p>
              <a:pPr marL="12700" algn="ctr">
                <a:lnSpc>
                  <a:spcPct val="100000"/>
                </a:lnSpc>
                <a:spcBef>
                  <a:spcPts val="90"/>
                </a:spcBef>
              </a:pPr>
              <a:r>
                <a:rPr lang="fr-FR" sz="1150" b="1" spc="-10" dirty="0">
                  <a:solidFill>
                    <a:srgbClr val="FFFFFF"/>
                  </a:solidFill>
                  <a:latin typeface="Gotham Rounded Bold"/>
                  <a:cs typeface="Gotham Rounded Bold"/>
                </a:rPr>
                <a:t>9</a:t>
              </a:r>
              <a:endParaRPr sz="1150" b="1" dirty="0">
                <a:latin typeface="Gotham Rounded Bold"/>
                <a:cs typeface="Gotham Rounded Bold"/>
              </a:endParaRPr>
            </a:p>
          </p:txBody>
        </p:sp>
      </p:grpSp>
      <p:pic>
        <p:nvPicPr>
          <p:cNvPr id="54" name="Image 53">
            <a:extLst>
              <a:ext uri="{FF2B5EF4-FFF2-40B4-BE49-F238E27FC236}">
                <a16:creationId xmlns:a16="http://schemas.microsoft.com/office/drawing/2014/main" id="{5B5F3107-0690-064D-A5A8-853CEAC7BF5F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2403" y="1413186"/>
            <a:ext cx="419100" cy="419100"/>
          </a:xfrm>
          <a:prstGeom prst="rect">
            <a:avLst/>
          </a:prstGeom>
        </p:spPr>
      </p:pic>
      <p:pic>
        <p:nvPicPr>
          <p:cNvPr id="51" name="Image 50">
            <a:extLst>
              <a:ext uri="{FF2B5EF4-FFF2-40B4-BE49-F238E27FC236}">
                <a16:creationId xmlns:a16="http://schemas.microsoft.com/office/drawing/2014/main" id="{C829C1E8-FA57-A643-BFC8-EA225034BB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34" t="5889" r="64445" b="69220"/>
          <a:stretch/>
        </p:blipFill>
        <p:spPr>
          <a:xfrm>
            <a:off x="3135711" y="1222399"/>
            <a:ext cx="520865" cy="836765"/>
          </a:xfrm>
          <a:prstGeom prst="rect">
            <a:avLst/>
          </a:prstGeom>
        </p:spPr>
      </p:pic>
      <p:pic>
        <p:nvPicPr>
          <p:cNvPr id="52" name="Image 51">
            <a:extLst>
              <a:ext uri="{FF2B5EF4-FFF2-40B4-BE49-F238E27FC236}">
                <a16:creationId xmlns:a16="http://schemas.microsoft.com/office/drawing/2014/main" id="{1C122C32-EC3C-F74A-9490-D427E3085EF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3690" t="5889" r="32751" b="69220"/>
          <a:stretch/>
        </p:blipFill>
        <p:spPr>
          <a:xfrm>
            <a:off x="1881748" y="1218983"/>
            <a:ext cx="729502" cy="83676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3098" y="208137"/>
            <a:ext cx="2511851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spc="10" dirty="0"/>
              <a:t>Lifting</a:t>
            </a:r>
            <a:r>
              <a:rPr b="1" spc="-35" dirty="0"/>
              <a:t> </a:t>
            </a:r>
            <a:r>
              <a:rPr b="1" spc="10" dirty="0"/>
              <a:t>operations</a:t>
            </a:r>
          </a:p>
        </p:txBody>
      </p:sp>
      <p:sp>
        <p:nvSpPr>
          <p:cNvPr id="3" name="object 3"/>
          <p:cNvSpPr/>
          <p:nvPr/>
        </p:nvSpPr>
        <p:spPr>
          <a:xfrm>
            <a:off x="176805" y="4783039"/>
            <a:ext cx="3650615" cy="188595"/>
          </a:xfrm>
          <a:custGeom>
            <a:avLst/>
            <a:gdLst/>
            <a:ahLst/>
            <a:cxnLst/>
            <a:rect l="l" t="t" r="r" b="b"/>
            <a:pathLst>
              <a:path w="3650615" h="188595">
                <a:moveTo>
                  <a:pt x="94056" y="0"/>
                </a:moveTo>
                <a:lnTo>
                  <a:pt x="57446" y="7391"/>
                </a:lnTo>
                <a:lnTo>
                  <a:pt x="27549" y="27549"/>
                </a:lnTo>
                <a:lnTo>
                  <a:pt x="7391" y="57446"/>
                </a:lnTo>
                <a:lnTo>
                  <a:pt x="0" y="94056"/>
                </a:lnTo>
                <a:lnTo>
                  <a:pt x="7391" y="130673"/>
                </a:lnTo>
                <a:lnTo>
                  <a:pt x="27549" y="160574"/>
                </a:lnTo>
                <a:lnTo>
                  <a:pt x="57446" y="180733"/>
                </a:lnTo>
                <a:lnTo>
                  <a:pt x="94056" y="188125"/>
                </a:lnTo>
                <a:lnTo>
                  <a:pt x="3556330" y="188125"/>
                </a:lnTo>
                <a:lnTo>
                  <a:pt x="3592947" y="180733"/>
                </a:lnTo>
                <a:lnTo>
                  <a:pt x="3622848" y="160574"/>
                </a:lnTo>
                <a:lnTo>
                  <a:pt x="3643007" y="130673"/>
                </a:lnTo>
                <a:lnTo>
                  <a:pt x="3650399" y="94056"/>
                </a:lnTo>
                <a:lnTo>
                  <a:pt x="3643007" y="57446"/>
                </a:lnTo>
                <a:lnTo>
                  <a:pt x="3622848" y="27549"/>
                </a:lnTo>
                <a:lnTo>
                  <a:pt x="3592947" y="7391"/>
                </a:lnTo>
                <a:lnTo>
                  <a:pt x="3556330" y="0"/>
                </a:lnTo>
                <a:lnTo>
                  <a:pt x="94056" y="0"/>
                </a:lnTo>
                <a:close/>
              </a:path>
            </a:pathLst>
          </a:custGeom>
          <a:ln w="6350">
            <a:solidFill>
              <a:srgbClr val="2D45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275927" y="5250546"/>
            <a:ext cx="1667510" cy="1549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54175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Name </a:t>
            </a:r>
            <a:r>
              <a:rPr sz="850" spc="25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C3C6C8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5927" y="4802742"/>
            <a:ext cx="3481070" cy="4000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7145">
              <a:lnSpc>
                <a:spcPct val="100000"/>
              </a:lnSpc>
              <a:spcBef>
                <a:spcPts val="100"/>
              </a:spcBef>
              <a:tabLst>
                <a:tab pos="2474595" algn="l"/>
                <a:tab pos="3121660" algn="l"/>
                <a:tab pos="3357879" algn="l"/>
              </a:tabLst>
            </a:pP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Compliance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ate (Nb YES/applicable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points)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:	/	(	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%)</a:t>
            </a:r>
            <a:endParaRPr sz="800">
              <a:latin typeface="Roboto"/>
              <a:cs typeface="Roboto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  <a:tabLst>
                <a:tab pos="3401695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Comments   </a:t>
            </a:r>
            <a:r>
              <a:rPr sz="850" spc="-1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2081067" y="5186316"/>
            <a:ext cx="1609725" cy="413384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  <a:tabLst>
                <a:tab pos="1596390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Company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spc="20" dirty="0">
                <a:solidFill>
                  <a:srgbClr val="2D4549"/>
                </a:solidFill>
                <a:latin typeface="Roboto-Medium"/>
                <a:cs typeface="Roboto-Medium"/>
              </a:rPr>
              <a:t>Signature </a:t>
            </a:r>
            <a:r>
              <a:rPr sz="850" spc="4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C3C6C8"/>
                  </a:solidFill>
                </a:uFill>
                <a:latin typeface="Roboto-Medium"/>
                <a:cs typeface="Roboto-Medium"/>
              </a:rPr>
              <a:t> 	</a:t>
            </a:r>
            <a:endParaRPr sz="850">
              <a:latin typeface="Roboto-Medium"/>
              <a:cs typeface="Roboto-Medium"/>
            </a:endParaRPr>
          </a:p>
        </p:txBody>
      </p:sp>
      <p:grpSp>
        <p:nvGrpSpPr>
          <p:cNvPr id="7" name="object 7"/>
          <p:cNvGrpSpPr/>
          <p:nvPr/>
        </p:nvGrpSpPr>
        <p:grpSpPr>
          <a:xfrm>
            <a:off x="176008" y="1307871"/>
            <a:ext cx="3650615" cy="300990"/>
            <a:chOff x="176008" y="1307871"/>
            <a:chExt cx="3650615" cy="300990"/>
          </a:xfrm>
        </p:grpSpPr>
        <p:sp>
          <p:nvSpPr>
            <p:cNvPr id="8" name="object 8"/>
            <p:cNvSpPr/>
            <p:nvPr/>
          </p:nvSpPr>
          <p:spPr>
            <a:xfrm>
              <a:off x="176008" y="1307871"/>
              <a:ext cx="3650615" cy="300990"/>
            </a:xfrm>
            <a:custGeom>
              <a:avLst/>
              <a:gdLst/>
              <a:ahLst/>
              <a:cxnLst/>
              <a:rect l="l" t="t" r="r" b="b"/>
              <a:pathLst>
                <a:path w="3650615" h="300990">
                  <a:moveTo>
                    <a:pt x="3500018" y="0"/>
                  </a:moveTo>
                  <a:lnTo>
                    <a:pt x="150380" y="0"/>
                  </a:lnTo>
                  <a:lnTo>
                    <a:pt x="102846" y="7667"/>
                  </a:lnTo>
                  <a:lnTo>
                    <a:pt x="61565" y="29016"/>
                  </a:lnTo>
                  <a:lnTo>
                    <a:pt x="29013" y="61571"/>
                  </a:lnTo>
                  <a:lnTo>
                    <a:pt x="7666" y="102851"/>
                  </a:lnTo>
                  <a:lnTo>
                    <a:pt x="0" y="150380"/>
                  </a:lnTo>
                  <a:lnTo>
                    <a:pt x="7666" y="197914"/>
                  </a:lnTo>
                  <a:lnTo>
                    <a:pt x="29013" y="239195"/>
                  </a:lnTo>
                  <a:lnTo>
                    <a:pt x="61565" y="271748"/>
                  </a:lnTo>
                  <a:lnTo>
                    <a:pt x="102846" y="293095"/>
                  </a:lnTo>
                  <a:lnTo>
                    <a:pt x="150380" y="300761"/>
                  </a:lnTo>
                  <a:lnTo>
                    <a:pt x="3500018" y="300761"/>
                  </a:lnTo>
                  <a:lnTo>
                    <a:pt x="3547547" y="293095"/>
                  </a:lnTo>
                  <a:lnTo>
                    <a:pt x="3588827" y="271748"/>
                  </a:lnTo>
                  <a:lnTo>
                    <a:pt x="3621382" y="239195"/>
                  </a:lnTo>
                  <a:lnTo>
                    <a:pt x="3642731" y="197914"/>
                  </a:lnTo>
                  <a:lnTo>
                    <a:pt x="3650399" y="150380"/>
                  </a:lnTo>
                  <a:lnTo>
                    <a:pt x="3642731" y="102851"/>
                  </a:lnTo>
                  <a:lnTo>
                    <a:pt x="3621382" y="61571"/>
                  </a:lnTo>
                  <a:lnTo>
                    <a:pt x="3588827" y="29016"/>
                  </a:lnTo>
                  <a:lnTo>
                    <a:pt x="3547547" y="7667"/>
                  </a:lnTo>
                  <a:lnTo>
                    <a:pt x="3500018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9" name="object 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659" y="1377252"/>
              <a:ext cx="162001" cy="162001"/>
            </a:xfrm>
            <a:prstGeom prst="rect">
              <a:avLst/>
            </a:prstGeom>
          </p:spPr>
        </p:pic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405" y="1377252"/>
              <a:ext cx="162001" cy="162001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152" y="1377252"/>
              <a:ext cx="162001" cy="162001"/>
            </a:xfrm>
            <a:prstGeom prst="rect">
              <a:avLst/>
            </a:prstGeom>
          </p:spPr>
        </p:pic>
      </p:grpSp>
      <p:pic>
        <p:nvPicPr>
          <p:cNvPr id="12" name="object 1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659" y="1669647"/>
            <a:ext cx="162001" cy="162001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405" y="1669647"/>
            <a:ext cx="162001" cy="16200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152" y="1669647"/>
            <a:ext cx="162001" cy="162001"/>
          </a:xfrm>
          <a:prstGeom prst="rect">
            <a:avLst/>
          </a:prstGeom>
        </p:spPr>
      </p:pic>
      <p:grpSp>
        <p:nvGrpSpPr>
          <p:cNvPr id="15" name="object 15"/>
          <p:cNvGrpSpPr/>
          <p:nvPr/>
        </p:nvGrpSpPr>
        <p:grpSpPr>
          <a:xfrm>
            <a:off x="176010" y="1913639"/>
            <a:ext cx="3650615" cy="329565"/>
            <a:chOff x="176010" y="1913639"/>
            <a:chExt cx="3650615" cy="329565"/>
          </a:xfrm>
        </p:grpSpPr>
        <p:sp>
          <p:nvSpPr>
            <p:cNvPr id="16" name="object 16"/>
            <p:cNvSpPr/>
            <p:nvPr/>
          </p:nvSpPr>
          <p:spPr>
            <a:xfrm>
              <a:off x="176010" y="1913639"/>
              <a:ext cx="3650615" cy="329565"/>
            </a:xfrm>
            <a:custGeom>
              <a:avLst/>
              <a:gdLst/>
              <a:ahLst/>
              <a:cxnLst/>
              <a:rect l="l" t="t" r="r" b="b"/>
              <a:pathLst>
                <a:path w="3650615" h="329564">
                  <a:moveTo>
                    <a:pt x="3485743" y="0"/>
                  </a:moveTo>
                  <a:lnTo>
                    <a:pt x="164642" y="0"/>
                  </a:lnTo>
                  <a:lnTo>
                    <a:pt x="120873" y="5881"/>
                  </a:lnTo>
                  <a:lnTo>
                    <a:pt x="81543" y="22478"/>
                  </a:lnTo>
                  <a:lnTo>
                    <a:pt x="48221" y="48221"/>
                  </a:lnTo>
                  <a:lnTo>
                    <a:pt x="22478" y="81543"/>
                  </a:lnTo>
                  <a:lnTo>
                    <a:pt x="5881" y="120873"/>
                  </a:lnTo>
                  <a:lnTo>
                    <a:pt x="0" y="164642"/>
                  </a:lnTo>
                  <a:lnTo>
                    <a:pt x="5881" y="208413"/>
                  </a:lnTo>
                  <a:lnTo>
                    <a:pt x="22478" y="247745"/>
                  </a:lnTo>
                  <a:lnTo>
                    <a:pt x="48221" y="281070"/>
                  </a:lnTo>
                  <a:lnTo>
                    <a:pt x="81543" y="306816"/>
                  </a:lnTo>
                  <a:lnTo>
                    <a:pt x="120873" y="323416"/>
                  </a:lnTo>
                  <a:lnTo>
                    <a:pt x="164642" y="329298"/>
                  </a:lnTo>
                  <a:lnTo>
                    <a:pt x="3485743" y="329298"/>
                  </a:lnTo>
                  <a:lnTo>
                    <a:pt x="3529513" y="323416"/>
                  </a:lnTo>
                  <a:lnTo>
                    <a:pt x="3568846" y="306816"/>
                  </a:lnTo>
                  <a:lnTo>
                    <a:pt x="3602170" y="281070"/>
                  </a:lnTo>
                  <a:lnTo>
                    <a:pt x="3627917" y="247745"/>
                  </a:lnTo>
                  <a:lnTo>
                    <a:pt x="3644517" y="208413"/>
                  </a:lnTo>
                  <a:lnTo>
                    <a:pt x="3650399" y="164642"/>
                  </a:lnTo>
                  <a:lnTo>
                    <a:pt x="3644517" y="120873"/>
                  </a:lnTo>
                  <a:lnTo>
                    <a:pt x="3627917" y="81543"/>
                  </a:lnTo>
                  <a:lnTo>
                    <a:pt x="3602170" y="48221"/>
                  </a:lnTo>
                  <a:lnTo>
                    <a:pt x="3568846" y="22478"/>
                  </a:lnTo>
                  <a:lnTo>
                    <a:pt x="3529513" y="5881"/>
                  </a:lnTo>
                  <a:lnTo>
                    <a:pt x="3485743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7" name="object 1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659" y="1984557"/>
              <a:ext cx="162001" cy="162001"/>
            </a:xfrm>
            <a:prstGeom prst="rect">
              <a:avLst/>
            </a:prstGeom>
          </p:spPr>
        </p:pic>
        <p:pic>
          <p:nvPicPr>
            <p:cNvPr id="18" name="object 1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405" y="1984557"/>
              <a:ext cx="162001" cy="162001"/>
            </a:xfrm>
            <a:prstGeom prst="rect">
              <a:avLst/>
            </a:prstGeom>
          </p:spPr>
        </p:pic>
        <p:pic>
          <p:nvPicPr>
            <p:cNvPr id="19" name="object 1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152" y="1984557"/>
              <a:ext cx="162001" cy="162001"/>
            </a:xfrm>
            <a:prstGeom prst="rect">
              <a:avLst/>
            </a:prstGeom>
          </p:spPr>
        </p:pic>
      </p:grpSp>
      <p:pic>
        <p:nvPicPr>
          <p:cNvPr id="20" name="object 20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4659" y="2334601"/>
            <a:ext cx="162001" cy="162001"/>
          </a:xfrm>
          <a:prstGeom prst="rect">
            <a:avLst/>
          </a:prstGeom>
        </p:spPr>
      </p:pic>
      <p:pic>
        <p:nvPicPr>
          <p:cNvPr id="21" name="object 2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3405" y="2334601"/>
            <a:ext cx="162001" cy="162001"/>
          </a:xfrm>
          <a:prstGeom prst="rect">
            <a:avLst/>
          </a:prstGeom>
        </p:spPr>
      </p:pic>
      <p:pic>
        <p:nvPicPr>
          <p:cNvPr id="22" name="object 2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2152" y="2334601"/>
            <a:ext cx="162001" cy="162001"/>
          </a:xfrm>
          <a:prstGeom prst="rect">
            <a:avLst/>
          </a:prstGeom>
        </p:spPr>
      </p:pic>
      <p:grpSp>
        <p:nvGrpSpPr>
          <p:cNvPr id="23" name="object 23"/>
          <p:cNvGrpSpPr/>
          <p:nvPr/>
        </p:nvGrpSpPr>
        <p:grpSpPr>
          <a:xfrm>
            <a:off x="176006" y="2615944"/>
            <a:ext cx="3650615" cy="327660"/>
            <a:chOff x="176006" y="2615944"/>
            <a:chExt cx="3650615" cy="327660"/>
          </a:xfrm>
        </p:grpSpPr>
        <p:sp>
          <p:nvSpPr>
            <p:cNvPr id="24" name="object 24"/>
            <p:cNvSpPr/>
            <p:nvPr/>
          </p:nvSpPr>
          <p:spPr>
            <a:xfrm>
              <a:off x="176006" y="2615944"/>
              <a:ext cx="3650615" cy="327660"/>
            </a:xfrm>
            <a:custGeom>
              <a:avLst/>
              <a:gdLst/>
              <a:ahLst/>
              <a:cxnLst/>
              <a:rect l="l" t="t" r="r" b="b"/>
              <a:pathLst>
                <a:path w="3650615" h="327660">
                  <a:moveTo>
                    <a:pt x="3486873" y="0"/>
                  </a:moveTo>
                  <a:lnTo>
                    <a:pt x="163525" y="0"/>
                  </a:lnTo>
                  <a:lnTo>
                    <a:pt x="120054" y="5841"/>
                  </a:lnTo>
                  <a:lnTo>
                    <a:pt x="80992" y="22326"/>
                  </a:lnTo>
                  <a:lnTo>
                    <a:pt x="47896" y="47896"/>
                  </a:lnTo>
                  <a:lnTo>
                    <a:pt x="22326" y="80992"/>
                  </a:lnTo>
                  <a:lnTo>
                    <a:pt x="5841" y="120054"/>
                  </a:lnTo>
                  <a:lnTo>
                    <a:pt x="0" y="163525"/>
                  </a:lnTo>
                  <a:lnTo>
                    <a:pt x="5841" y="206995"/>
                  </a:lnTo>
                  <a:lnTo>
                    <a:pt x="22326" y="246058"/>
                  </a:lnTo>
                  <a:lnTo>
                    <a:pt x="47896" y="279153"/>
                  </a:lnTo>
                  <a:lnTo>
                    <a:pt x="80992" y="304723"/>
                  </a:lnTo>
                  <a:lnTo>
                    <a:pt x="120054" y="321208"/>
                  </a:lnTo>
                  <a:lnTo>
                    <a:pt x="163525" y="327050"/>
                  </a:lnTo>
                  <a:lnTo>
                    <a:pt x="3486873" y="327050"/>
                  </a:lnTo>
                  <a:lnTo>
                    <a:pt x="3530344" y="321208"/>
                  </a:lnTo>
                  <a:lnTo>
                    <a:pt x="3569406" y="304723"/>
                  </a:lnTo>
                  <a:lnTo>
                    <a:pt x="3602502" y="279153"/>
                  </a:lnTo>
                  <a:lnTo>
                    <a:pt x="3628072" y="246058"/>
                  </a:lnTo>
                  <a:lnTo>
                    <a:pt x="3644557" y="206995"/>
                  </a:lnTo>
                  <a:lnTo>
                    <a:pt x="3650399" y="163525"/>
                  </a:lnTo>
                  <a:lnTo>
                    <a:pt x="3644557" y="120054"/>
                  </a:lnTo>
                  <a:lnTo>
                    <a:pt x="3628072" y="80992"/>
                  </a:lnTo>
                  <a:lnTo>
                    <a:pt x="3602502" y="47896"/>
                  </a:lnTo>
                  <a:lnTo>
                    <a:pt x="3569406" y="22326"/>
                  </a:lnTo>
                  <a:lnTo>
                    <a:pt x="3530344" y="5841"/>
                  </a:lnTo>
                  <a:lnTo>
                    <a:pt x="3486873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" name="object 25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7834" y="2701832"/>
              <a:ext cx="162001" cy="162001"/>
            </a:xfrm>
            <a:prstGeom prst="rect">
              <a:avLst/>
            </a:prstGeom>
          </p:spPr>
        </p:pic>
        <p:pic>
          <p:nvPicPr>
            <p:cNvPr id="26" name="object 2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6580" y="2701832"/>
              <a:ext cx="162001" cy="162001"/>
            </a:xfrm>
            <a:prstGeom prst="rect">
              <a:avLst/>
            </a:prstGeom>
          </p:spPr>
        </p:pic>
        <p:pic>
          <p:nvPicPr>
            <p:cNvPr id="27" name="object 27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5327" y="2701832"/>
              <a:ext cx="162001" cy="162001"/>
            </a:xfrm>
            <a:prstGeom prst="rect">
              <a:avLst/>
            </a:prstGeom>
          </p:spPr>
        </p:pic>
      </p:grpSp>
      <p:grpSp>
        <p:nvGrpSpPr>
          <p:cNvPr id="28" name="object 28"/>
          <p:cNvGrpSpPr/>
          <p:nvPr/>
        </p:nvGrpSpPr>
        <p:grpSpPr>
          <a:xfrm>
            <a:off x="176001" y="3332864"/>
            <a:ext cx="3650615" cy="487045"/>
            <a:chOff x="176001" y="3332864"/>
            <a:chExt cx="3650615" cy="487045"/>
          </a:xfrm>
        </p:grpSpPr>
        <p:sp>
          <p:nvSpPr>
            <p:cNvPr id="29" name="object 29"/>
            <p:cNvSpPr/>
            <p:nvPr/>
          </p:nvSpPr>
          <p:spPr>
            <a:xfrm>
              <a:off x="176001" y="3332864"/>
              <a:ext cx="3650615" cy="487045"/>
            </a:xfrm>
            <a:custGeom>
              <a:avLst/>
              <a:gdLst/>
              <a:ahLst/>
              <a:cxnLst/>
              <a:rect l="l" t="t" r="r" b="b"/>
              <a:pathLst>
                <a:path w="3650615" h="487045">
                  <a:moveTo>
                    <a:pt x="3407041" y="0"/>
                  </a:moveTo>
                  <a:lnTo>
                    <a:pt x="243370" y="0"/>
                  </a:lnTo>
                  <a:lnTo>
                    <a:pt x="194324" y="4944"/>
                  </a:lnTo>
                  <a:lnTo>
                    <a:pt x="148641" y="19124"/>
                  </a:lnTo>
                  <a:lnTo>
                    <a:pt x="107301" y="41561"/>
                  </a:lnTo>
                  <a:lnTo>
                    <a:pt x="71283" y="71278"/>
                  </a:lnTo>
                  <a:lnTo>
                    <a:pt x="41565" y="107296"/>
                  </a:lnTo>
                  <a:lnTo>
                    <a:pt x="19126" y="148636"/>
                  </a:lnTo>
                  <a:lnTo>
                    <a:pt x="4944" y="194320"/>
                  </a:lnTo>
                  <a:lnTo>
                    <a:pt x="0" y="243370"/>
                  </a:lnTo>
                  <a:lnTo>
                    <a:pt x="4944" y="292415"/>
                  </a:lnTo>
                  <a:lnTo>
                    <a:pt x="19126" y="338096"/>
                  </a:lnTo>
                  <a:lnTo>
                    <a:pt x="41565" y="379434"/>
                  </a:lnTo>
                  <a:lnTo>
                    <a:pt x="71283" y="415450"/>
                  </a:lnTo>
                  <a:lnTo>
                    <a:pt x="107301" y="445166"/>
                  </a:lnTo>
                  <a:lnTo>
                    <a:pt x="148641" y="467603"/>
                  </a:lnTo>
                  <a:lnTo>
                    <a:pt x="194324" y="481783"/>
                  </a:lnTo>
                  <a:lnTo>
                    <a:pt x="243370" y="486727"/>
                  </a:lnTo>
                  <a:lnTo>
                    <a:pt x="3407041" y="486727"/>
                  </a:lnTo>
                  <a:lnTo>
                    <a:pt x="3456087" y="481783"/>
                  </a:lnTo>
                  <a:lnTo>
                    <a:pt x="3501768" y="467603"/>
                  </a:lnTo>
                  <a:lnTo>
                    <a:pt x="3543105" y="445166"/>
                  </a:lnTo>
                  <a:lnTo>
                    <a:pt x="3579121" y="415450"/>
                  </a:lnTo>
                  <a:lnTo>
                    <a:pt x="3608837" y="379434"/>
                  </a:lnTo>
                  <a:lnTo>
                    <a:pt x="3631275" y="338096"/>
                  </a:lnTo>
                  <a:lnTo>
                    <a:pt x="3645455" y="292415"/>
                  </a:lnTo>
                  <a:lnTo>
                    <a:pt x="3650399" y="243370"/>
                  </a:lnTo>
                  <a:lnTo>
                    <a:pt x="3645455" y="194320"/>
                  </a:lnTo>
                  <a:lnTo>
                    <a:pt x="3631275" y="148636"/>
                  </a:lnTo>
                  <a:lnTo>
                    <a:pt x="3608837" y="107296"/>
                  </a:lnTo>
                  <a:lnTo>
                    <a:pt x="3579121" y="71278"/>
                  </a:lnTo>
                  <a:lnTo>
                    <a:pt x="3543105" y="41561"/>
                  </a:lnTo>
                  <a:lnTo>
                    <a:pt x="3501768" y="19124"/>
                  </a:lnTo>
                  <a:lnTo>
                    <a:pt x="3456087" y="4944"/>
                  </a:lnTo>
                  <a:lnTo>
                    <a:pt x="3407041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0" name="object 3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659" y="3501246"/>
              <a:ext cx="162001" cy="162001"/>
            </a:xfrm>
            <a:prstGeom prst="rect">
              <a:avLst/>
            </a:prstGeom>
          </p:spPr>
        </p:pic>
        <p:pic>
          <p:nvPicPr>
            <p:cNvPr id="31" name="object 31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405" y="3501246"/>
              <a:ext cx="162001" cy="162001"/>
            </a:xfrm>
            <a:prstGeom prst="rect">
              <a:avLst/>
            </a:prstGeom>
          </p:spPr>
        </p:pic>
        <p:pic>
          <p:nvPicPr>
            <p:cNvPr id="32" name="object 32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152" y="3501246"/>
              <a:ext cx="162001" cy="162001"/>
            </a:xfrm>
            <a:prstGeom prst="rect">
              <a:avLst/>
            </a:prstGeom>
          </p:spPr>
        </p:pic>
      </p:grpSp>
      <p:pic>
        <p:nvPicPr>
          <p:cNvPr id="33" name="object 3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7834" y="3044950"/>
            <a:ext cx="162001" cy="162001"/>
          </a:xfrm>
          <a:prstGeom prst="rect">
            <a:avLst/>
          </a:prstGeom>
        </p:spPr>
      </p:pic>
      <p:pic>
        <p:nvPicPr>
          <p:cNvPr id="34" name="object 34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6580" y="3044950"/>
            <a:ext cx="162001" cy="162001"/>
          </a:xfrm>
          <a:prstGeom prst="rect">
            <a:avLst/>
          </a:prstGeom>
        </p:spPr>
      </p:pic>
      <p:pic>
        <p:nvPicPr>
          <p:cNvPr id="35" name="object 3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5327" y="3044950"/>
            <a:ext cx="162001" cy="162001"/>
          </a:xfrm>
          <a:prstGeom prst="rect">
            <a:avLst/>
          </a:prstGeom>
        </p:spPr>
      </p:pic>
      <p:grpSp>
        <p:nvGrpSpPr>
          <p:cNvPr id="36" name="object 36"/>
          <p:cNvGrpSpPr/>
          <p:nvPr/>
        </p:nvGrpSpPr>
        <p:grpSpPr>
          <a:xfrm>
            <a:off x="176008" y="4319720"/>
            <a:ext cx="3650615" cy="300990"/>
            <a:chOff x="176008" y="4319720"/>
            <a:chExt cx="3650615" cy="300990"/>
          </a:xfrm>
        </p:grpSpPr>
        <p:sp>
          <p:nvSpPr>
            <p:cNvPr id="37" name="object 37"/>
            <p:cNvSpPr/>
            <p:nvPr/>
          </p:nvSpPr>
          <p:spPr>
            <a:xfrm>
              <a:off x="176008" y="4319720"/>
              <a:ext cx="3650615" cy="300990"/>
            </a:xfrm>
            <a:custGeom>
              <a:avLst/>
              <a:gdLst/>
              <a:ahLst/>
              <a:cxnLst/>
              <a:rect l="l" t="t" r="r" b="b"/>
              <a:pathLst>
                <a:path w="3650615" h="300989">
                  <a:moveTo>
                    <a:pt x="3500018" y="0"/>
                  </a:moveTo>
                  <a:lnTo>
                    <a:pt x="150380" y="0"/>
                  </a:lnTo>
                  <a:lnTo>
                    <a:pt x="102846" y="7667"/>
                  </a:lnTo>
                  <a:lnTo>
                    <a:pt x="61565" y="29016"/>
                  </a:lnTo>
                  <a:lnTo>
                    <a:pt x="29013" y="61571"/>
                  </a:lnTo>
                  <a:lnTo>
                    <a:pt x="7666" y="102851"/>
                  </a:lnTo>
                  <a:lnTo>
                    <a:pt x="0" y="150380"/>
                  </a:lnTo>
                  <a:lnTo>
                    <a:pt x="7666" y="197914"/>
                  </a:lnTo>
                  <a:lnTo>
                    <a:pt x="29013" y="239195"/>
                  </a:lnTo>
                  <a:lnTo>
                    <a:pt x="61565" y="271748"/>
                  </a:lnTo>
                  <a:lnTo>
                    <a:pt x="102846" y="293095"/>
                  </a:lnTo>
                  <a:lnTo>
                    <a:pt x="150380" y="300761"/>
                  </a:lnTo>
                  <a:lnTo>
                    <a:pt x="3500018" y="300761"/>
                  </a:lnTo>
                  <a:lnTo>
                    <a:pt x="3547547" y="293095"/>
                  </a:lnTo>
                  <a:lnTo>
                    <a:pt x="3588827" y="271748"/>
                  </a:lnTo>
                  <a:lnTo>
                    <a:pt x="3621382" y="239195"/>
                  </a:lnTo>
                  <a:lnTo>
                    <a:pt x="3642731" y="197914"/>
                  </a:lnTo>
                  <a:lnTo>
                    <a:pt x="3650399" y="150380"/>
                  </a:lnTo>
                  <a:lnTo>
                    <a:pt x="3642731" y="102851"/>
                  </a:lnTo>
                  <a:lnTo>
                    <a:pt x="3621382" y="61571"/>
                  </a:lnTo>
                  <a:lnTo>
                    <a:pt x="3588827" y="29016"/>
                  </a:lnTo>
                  <a:lnTo>
                    <a:pt x="3547547" y="7667"/>
                  </a:lnTo>
                  <a:lnTo>
                    <a:pt x="3500018" y="0"/>
                  </a:lnTo>
                  <a:close/>
                </a:path>
              </a:pathLst>
            </a:custGeom>
            <a:solidFill>
              <a:srgbClr val="E1F4FD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8" name="object 38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284659" y="4391718"/>
              <a:ext cx="162001" cy="162001"/>
            </a:xfrm>
            <a:prstGeom prst="rect">
              <a:avLst/>
            </a:prstGeom>
          </p:spPr>
        </p:pic>
        <p:pic>
          <p:nvPicPr>
            <p:cNvPr id="39" name="object 39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523405" y="4391718"/>
              <a:ext cx="162001" cy="162001"/>
            </a:xfrm>
            <a:prstGeom prst="rect">
              <a:avLst/>
            </a:prstGeom>
          </p:spPr>
        </p:pic>
        <p:pic>
          <p:nvPicPr>
            <p:cNvPr id="40" name="object 4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762152" y="4391718"/>
              <a:ext cx="162001" cy="162001"/>
            </a:xfrm>
            <a:prstGeom prst="rect">
              <a:avLst/>
            </a:prstGeom>
          </p:spPr>
        </p:pic>
      </p:grpSp>
      <p:sp>
        <p:nvSpPr>
          <p:cNvPr id="41" name="object 41"/>
          <p:cNvSpPr txBox="1"/>
          <p:nvPr/>
        </p:nvSpPr>
        <p:spPr>
          <a:xfrm>
            <a:off x="1315305" y="1676389"/>
            <a:ext cx="161925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Is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an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approved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lifting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plan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available?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315305" y="2342784"/>
            <a:ext cx="2382520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Is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signaler</a:t>
            </a:r>
            <a:r>
              <a:rPr sz="800" spc="-1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/</a:t>
            </a:r>
            <a:r>
              <a:rPr sz="800" spc="-1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banksman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appointed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and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recognizable?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309616" y="2636103"/>
            <a:ext cx="241427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Has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lifting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appliance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 operator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 training certificate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/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an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authorization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document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to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operate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appliance?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318455" y="2992719"/>
            <a:ext cx="2369820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Is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a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restricted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zone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physically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established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and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no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one </a:t>
            </a:r>
            <a:r>
              <a:rPr sz="800" spc="-18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located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under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or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in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proximity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of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suspended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load?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1318455" y="3385606"/>
            <a:ext cx="23837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I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s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th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liftin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g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ope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atio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n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x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ecute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d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acco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r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din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g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t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o</a:t>
            </a:r>
            <a:r>
              <a:rPr sz="800" spc="-4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th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e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lifting  drawing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dirty="0">
                <a:solidFill>
                  <a:srgbClr val="2D4549"/>
                </a:solidFill>
                <a:latin typeface="Roboto"/>
                <a:cs typeface="Roboto"/>
              </a:rPr>
              <a:t>/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step-by-step</a:t>
            </a:r>
            <a:r>
              <a:rPr sz="800" spc="-4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procedure?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(ex:</a:t>
            </a:r>
            <a:r>
              <a:rPr sz="800" spc="-3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slings,</a:t>
            </a:r>
            <a:r>
              <a:rPr sz="800" spc="-4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departure </a:t>
            </a:r>
            <a:r>
              <a:rPr sz="800" spc="-18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area,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arrival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area,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overflown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area)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1315305" y="4396526"/>
            <a:ext cx="2092325" cy="1473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Is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moving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load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controled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while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being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lifted?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1061860" y="3476570"/>
            <a:ext cx="12001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7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1056526" y="1352419"/>
            <a:ext cx="132080" cy="18764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2384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1</a:t>
            </a:r>
            <a:endParaRPr sz="1200" b="1" dirty="0">
              <a:latin typeface="Gotham Rounded Bold"/>
              <a:cs typeface="Gotham Rounded Bold"/>
            </a:endParaRPr>
          </a:p>
          <a:p>
            <a:pPr marL="17145">
              <a:lnSpc>
                <a:spcPct val="100000"/>
              </a:lnSpc>
              <a:spcBef>
                <a:spcPts val="86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2</a:t>
            </a:r>
            <a:endParaRPr sz="1200" b="1" dirty="0">
              <a:latin typeface="Gotham Rounded Bold"/>
              <a:cs typeface="Gotham Rounded Bold"/>
            </a:endParaRPr>
          </a:p>
          <a:p>
            <a:pPr marL="17780">
              <a:lnSpc>
                <a:spcPct val="100000"/>
              </a:lnSpc>
              <a:spcBef>
                <a:spcPts val="104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3</a:t>
            </a:r>
            <a:endParaRPr sz="1200" b="1" dirty="0">
              <a:latin typeface="Gotham Rounded Bold"/>
              <a:cs typeface="Gotham Rounded Bold"/>
            </a:endParaRPr>
          </a:p>
          <a:p>
            <a:pPr marL="12700">
              <a:lnSpc>
                <a:spcPct val="100000"/>
              </a:lnSpc>
              <a:spcBef>
                <a:spcPts val="1315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4</a:t>
            </a:r>
            <a:endParaRPr sz="1200" b="1" dirty="0">
              <a:latin typeface="Gotham Rounded Bold"/>
              <a:cs typeface="Gotham Rounded Bold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1000" b="1" dirty="0">
              <a:latin typeface="Gotham Rounded Bold"/>
              <a:cs typeface="Gotham Rounded Bold"/>
            </a:endParaRPr>
          </a:p>
          <a:p>
            <a:pPr marL="19685">
              <a:lnSpc>
                <a:spcPct val="100000"/>
              </a:lnSpc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5</a:t>
            </a:r>
            <a:endParaRPr sz="1200" b="1" dirty="0">
              <a:latin typeface="Gotham Rounded Bold"/>
              <a:cs typeface="Gotham Rounded Bold"/>
            </a:endParaRPr>
          </a:p>
          <a:p>
            <a:pPr marL="17780">
              <a:lnSpc>
                <a:spcPct val="100000"/>
              </a:lnSpc>
              <a:spcBef>
                <a:spcPts val="126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6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058508" y="4367043"/>
            <a:ext cx="126364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9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315299" y="1946400"/>
            <a:ext cx="2337435" cy="2692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Has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pre-start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controls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list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been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completed</a:t>
            </a:r>
            <a:endParaRPr sz="800">
              <a:latin typeface="Roboto"/>
              <a:cs typeface="Roboto"/>
            </a:endParaRPr>
          </a:p>
          <a:p>
            <a:pPr marL="12700">
              <a:lnSpc>
                <a:spcPct val="100000"/>
              </a:lnSpc>
            </a:pP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by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operations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team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at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beginning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of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work?</a:t>
            </a:r>
            <a:endParaRPr sz="800">
              <a:latin typeface="Roboto"/>
              <a:cs typeface="Roboto"/>
            </a:endParaRPr>
          </a:p>
        </p:txBody>
      </p:sp>
      <p:pic>
        <p:nvPicPr>
          <p:cNvPr id="51" name="object 51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287834" y="3972760"/>
            <a:ext cx="162001" cy="162001"/>
          </a:xfrm>
          <a:prstGeom prst="rect">
            <a:avLst/>
          </a:prstGeom>
        </p:spPr>
      </p:pic>
      <p:pic>
        <p:nvPicPr>
          <p:cNvPr id="52" name="object 52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26580" y="3972760"/>
            <a:ext cx="162001" cy="162001"/>
          </a:xfrm>
          <a:prstGeom prst="rect">
            <a:avLst/>
          </a:prstGeom>
        </p:spPr>
      </p:pic>
      <p:pic>
        <p:nvPicPr>
          <p:cNvPr id="53" name="object 53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765327" y="3972760"/>
            <a:ext cx="162001" cy="162001"/>
          </a:xfrm>
          <a:prstGeom prst="rect">
            <a:avLst/>
          </a:prstGeom>
        </p:spPr>
      </p:pic>
      <p:sp>
        <p:nvSpPr>
          <p:cNvPr id="54" name="object 54"/>
          <p:cNvSpPr txBox="1"/>
          <p:nvPr/>
        </p:nvSpPr>
        <p:spPr>
          <a:xfrm>
            <a:off x="1315305" y="3858120"/>
            <a:ext cx="224917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100"/>
              </a:spcBef>
            </a:pP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Is no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pressurized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equipment present under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or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in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proximity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of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 suspended load, except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in </a:t>
            </a:r>
            <a:r>
              <a:rPr sz="800" spc="-15" dirty="0">
                <a:solidFill>
                  <a:srgbClr val="2D4549"/>
                </a:solidFill>
                <a:latin typeface="Roboto"/>
                <a:cs typeface="Roboto"/>
              </a:rPr>
              <a:t>specific </a:t>
            </a:r>
            <a:r>
              <a:rPr sz="800" spc="-18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cases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addressed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5" dirty="0">
                <a:solidFill>
                  <a:srgbClr val="2D4549"/>
                </a:solidFill>
                <a:latin typeface="Roboto"/>
                <a:cs typeface="Roboto"/>
              </a:rPr>
              <a:t>in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lifting</a:t>
            </a:r>
            <a:r>
              <a:rPr sz="800" spc="-2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plan?</a:t>
            </a:r>
            <a:endParaRPr sz="800">
              <a:latin typeface="Roboto"/>
              <a:cs typeface="Roboto"/>
            </a:endParaRPr>
          </a:p>
        </p:txBody>
      </p:sp>
      <p:sp>
        <p:nvSpPr>
          <p:cNvPr id="55" name="object 55"/>
          <p:cNvSpPr txBox="1"/>
          <p:nvPr/>
        </p:nvSpPr>
        <p:spPr>
          <a:xfrm>
            <a:off x="1060947" y="3947925"/>
            <a:ext cx="121920" cy="197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8</a:t>
            </a:r>
            <a:endParaRPr sz="1200" b="1" dirty="0">
              <a:latin typeface="Gotham Rounded Bold"/>
              <a:cs typeface="Gotham Rounded Bold"/>
            </a:endParaRPr>
          </a:p>
        </p:txBody>
      </p:sp>
      <p:sp>
        <p:nvSpPr>
          <p:cNvPr id="56" name="object 56"/>
          <p:cNvSpPr txBox="1"/>
          <p:nvPr/>
        </p:nvSpPr>
        <p:spPr>
          <a:xfrm>
            <a:off x="1315305" y="1113989"/>
            <a:ext cx="2006600" cy="41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3335">
              <a:lnSpc>
                <a:spcPct val="100000"/>
              </a:lnSpc>
              <a:spcBef>
                <a:spcPts val="100"/>
              </a:spcBef>
            </a:pPr>
            <a:r>
              <a:rPr sz="9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POINTS</a:t>
            </a:r>
            <a:r>
              <a:rPr sz="900" b="1" spc="-5" dirty="0">
                <a:solidFill>
                  <a:srgbClr val="0061AF"/>
                </a:solidFill>
                <a:latin typeface="Gotham Rounded Bold"/>
                <a:cs typeface="Gotham Rounded Bold"/>
              </a:rPr>
              <a:t> </a:t>
            </a:r>
            <a:r>
              <a:rPr sz="900" b="1" spc="-10" dirty="0">
                <a:solidFill>
                  <a:srgbClr val="0061AF"/>
                </a:solidFill>
                <a:latin typeface="Gotham Rounded Bold"/>
                <a:cs typeface="Gotham Rounded Bold"/>
              </a:rPr>
              <a:t>TO</a:t>
            </a:r>
            <a:r>
              <a:rPr sz="900" b="1" spc="-5" dirty="0">
                <a:solidFill>
                  <a:srgbClr val="0061AF"/>
                </a:solidFill>
                <a:latin typeface="Gotham Rounded Bold"/>
                <a:cs typeface="Gotham Rounded Bold"/>
              </a:rPr>
              <a:t> </a:t>
            </a:r>
            <a:r>
              <a:rPr sz="900" b="1" dirty="0">
                <a:solidFill>
                  <a:srgbClr val="0061AF"/>
                </a:solidFill>
                <a:latin typeface="Gotham Rounded Bold"/>
                <a:cs typeface="Gotham Rounded Bold"/>
              </a:rPr>
              <a:t>BE</a:t>
            </a:r>
            <a:r>
              <a:rPr sz="900" b="1" spc="-5" dirty="0">
                <a:solidFill>
                  <a:srgbClr val="0061AF"/>
                </a:solidFill>
                <a:latin typeface="Gotham Rounded Bold"/>
                <a:cs typeface="Gotham Rounded Bold"/>
              </a:rPr>
              <a:t> </a:t>
            </a:r>
            <a:r>
              <a:rPr sz="900" b="1" spc="5" dirty="0">
                <a:solidFill>
                  <a:srgbClr val="0061AF"/>
                </a:solidFill>
                <a:latin typeface="Gotham Rounded Bold"/>
                <a:cs typeface="Gotham Rounded Bold"/>
              </a:rPr>
              <a:t>CHECKED</a:t>
            </a:r>
            <a:endParaRPr sz="900" b="1" dirty="0">
              <a:latin typeface="Gotham Rounded Bold"/>
              <a:cs typeface="Gotham Rounded Bold"/>
            </a:endParaRPr>
          </a:p>
          <a:p>
            <a:pPr marL="12700">
              <a:lnSpc>
                <a:spcPct val="100000"/>
              </a:lnSpc>
              <a:spcBef>
                <a:spcPts val="1030"/>
              </a:spcBef>
            </a:pP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Has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the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"Safety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green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light"</a:t>
            </a:r>
            <a:r>
              <a:rPr sz="800" spc="-30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been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carried</a:t>
            </a:r>
            <a:r>
              <a:rPr sz="800" spc="-25" dirty="0">
                <a:solidFill>
                  <a:srgbClr val="2D4549"/>
                </a:solidFill>
                <a:latin typeface="Roboto"/>
                <a:cs typeface="Roboto"/>
              </a:rPr>
              <a:t> </a:t>
            </a:r>
            <a:r>
              <a:rPr sz="800" spc="-10" dirty="0">
                <a:solidFill>
                  <a:srgbClr val="2D4549"/>
                </a:solidFill>
                <a:latin typeface="Roboto"/>
                <a:cs typeface="Roboto"/>
              </a:rPr>
              <a:t>out?</a:t>
            </a:r>
            <a:endParaRPr sz="800" dirty="0">
              <a:latin typeface="Roboto"/>
              <a:cs typeface="Roboto"/>
            </a:endParaRPr>
          </a:p>
        </p:txBody>
      </p:sp>
      <p:sp>
        <p:nvSpPr>
          <p:cNvPr id="57" name="object 57"/>
          <p:cNvSpPr txBox="1"/>
          <p:nvPr/>
        </p:nvSpPr>
        <p:spPr>
          <a:xfrm rot="19920000">
            <a:off x="285423" y="1132454"/>
            <a:ext cx="206202" cy="9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1" spc="20" dirty="0">
                <a:solidFill>
                  <a:srgbClr val="ED1C24"/>
                </a:solidFill>
                <a:latin typeface="Gotham Rounded Bold"/>
                <a:cs typeface="Gotham Rounded Bold"/>
              </a:rPr>
              <a:t>YES</a:t>
            </a:r>
            <a:endParaRPr sz="700" b="1" dirty="0">
              <a:latin typeface="Gotham Rounded Bold"/>
              <a:cs typeface="Gotham Rounded Bold"/>
            </a:endParaRPr>
          </a:p>
        </p:txBody>
      </p:sp>
      <p:sp>
        <p:nvSpPr>
          <p:cNvPr id="58" name="object 58"/>
          <p:cNvSpPr txBox="1"/>
          <p:nvPr/>
        </p:nvSpPr>
        <p:spPr>
          <a:xfrm rot="19920000">
            <a:off x="560180" y="1140548"/>
            <a:ext cx="175338" cy="9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1" spc="20" dirty="0">
                <a:solidFill>
                  <a:srgbClr val="ED1C24"/>
                </a:solidFill>
                <a:latin typeface="Gotham Rounded Bold"/>
                <a:cs typeface="Gotham Rounded Bold"/>
              </a:rPr>
              <a:t>NO</a:t>
            </a:r>
            <a:endParaRPr sz="700" b="1" dirty="0">
              <a:latin typeface="Gotham Rounded Bold"/>
              <a:cs typeface="Gotham Rounded Bold"/>
            </a:endParaRPr>
          </a:p>
        </p:txBody>
      </p:sp>
      <p:sp>
        <p:nvSpPr>
          <p:cNvPr id="59" name="object 59"/>
          <p:cNvSpPr txBox="1"/>
          <p:nvPr/>
        </p:nvSpPr>
        <p:spPr>
          <a:xfrm rot="19920000">
            <a:off x="846232" y="1135618"/>
            <a:ext cx="194256" cy="9105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700"/>
              </a:lnSpc>
            </a:pPr>
            <a:r>
              <a:rPr sz="700" b="1" spc="20" dirty="0">
                <a:solidFill>
                  <a:srgbClr val="ED1C24"/>
                </a:solidFill>
                <a:latin typeface="Gotham Rounded Bold"/>
                <a:cs typeface="Gotham Rounded Bold"/>
              </a:rPr>
              <a:t>N</a:t>
            </a:r>
            <a:r>
              <a:rPr sz="700" b="1" spc="-65" dirty="0">
                <a:solidFill>
                  <a:srgbClr val="ED1C24"/>
                </a:solidFill>
                <a:latin typeface="Gotham Rounded Bold"/>
                <a:cs typeface="Gotham Rounded Bold"/>
              </a:rPr>
              <a:t>/A</a:t>
            </a:r>
            <a:endParaRPr sz="700" b="1" dirty="0">
              <a:latin typeface="Gotham Rounded Bold"/>
              <a:cs typeface="Gotham Rounded Bold"/>
            </a:endParaRPr>
          </a:p>
        </p:txBody>
      </p:sp>
      <p:sp>
        <p:nvSpPr>
          <p:cNvPr id="60" name="object 60"/>
          <p:cNvSpPr/>
          <p:nvPr/>
        </p:nvSpPr>
        <p:spPr>
          <a:xfrm>
            <a:off x="288627" y="966706"/>
            <a:ext cx="3455670" cy="0"/>
          </a:xfrm>
          <a:custGeom>
            <a:avLst/>
            <a:gdLst/>
            <a:ahLst/>
            <a:cxnLst/>
            <a:rect l="l" t="t" r="r" b="b"/>
            <a:pathLst>
              <a:path w="3455670">
                <a:moveTo>
                  <a:pt x="0" y="0"/>
                </a:moveTo>
                <a:lnTo>
                  <a:pt x="3455174" y="0"/>
                </a:lnTo>
              </a:path>
            </a:pathLst>
          </a:custGeom>
          <a:ln w="6350">
            <a:solidFill>
              <a:srgbClr val="2D4549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2" name="object 62"/>
          <p:cNvSpPr txBox="1"/>
          <p:nvPr/>
        </p:nvSpPr>
        <p:spPr>
          <a:xfrm>
            <a:off x="3765285" y="192815"/>
            <a:ext cx="107314" cy="538480"/>
          </a:xfrm>
          <a:prstGeom prst="rect">
            <a:avLst/>
          </a:prstGeom>
        </p:spPr>
        <p:txBody>
          <a:bodyPr vert="vert270" wrap="square" lIns="0" tIns="762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0"/>
              </a:spcBef>
            </a:pPr>
            <a:r>
              <a:rPr sz="550" spc="-5" dirty="0">
                <a:solidFill>
                  <a:srgbClr val="2D4549"/>
                </a:solidFill>
                <a:latin typeface="Roboto"/>
                <a:cs typeface="Roboto"/>
              </a:rPr>
              <a:t>Septembe</a:t>
            </a:r>
            <a:r>
              <a:rPr sz="550" dirty="0">
                <a:solidFill>
                  <a:srgbClr val="2D4549"/>
                </a:solidFill>
                <a:latin typeface="Roboto"/>
                <a:cs typeface="Roboto"/>
              </a:rPr>
              <a:t>r 2021</a:t>
            </a:r>
            <a:endParaRPr sz="550">
              <a:latin typeface="Roboto"/>
              <a:cs typeface="Roboto"/>
            </a:endParaRPr>
          </a:p>
        </p:txBody>
      </p:sp>
      <p:sp>
        <p:nvSpPr>
          <p:cNvPr id="63" name="object 63"/>
          <p:cNvSpPr txBox="1"/>
          <p:nvPr/>
        </p:nvSpPr>
        <p:spPr>
          <a:xfrm>
            <a:off x="275927" y="532407"/>
            <a:ext cx="3484245" cy="36449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661795" algn="l"/>
                <a:tab pos="1811655" algn="l"/>
                <a:tab pos="2722880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Location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C3C6C8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	</a:t>
            </a:r>
            <a:r>
              <a:rPr sz="850" spc="15" dirty="0">
                <a:solidFill>
                  <a:srgbClr val="2D4549"/>
                </a:solidFill>
                <a:latin typeface="Roboto-Medium"/>
                <a:cs typeface="Roboto-Medium"/>
              </a:rPr>
              <a:t>Date </a:t>
            </a:r>
            <a:r>
              <a:rPr sz="850" spc="100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 	</a:t>
            </a:r>
            <a:endParaRPr sz="850" dirty="0">
              <a:latin typeface="Roboto-Medium"/>
              <a:cs typeface="Roboto-Medium"/>
            </a:endParaRPr>
          </a:p>
          <a:p>
            <a:pPr marL="12700">
              <a:lnSpc>
                <a:spcPct val="100000"/>
              </a:lnSpc>
              <a:spcBef>
                <a:spcPts val="625"/>
              </a:spcBef>
              <a:tabLst>
                <a:tab pos="2060575" algn="l"/>
                <a:tab pos="3470910" algn="l"/>
              </a:tabLst>
            </a:pP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Company</a:t>
            </a:r>
            <a:r>
              <a:rPr sz="850" spc="15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spc="-5" dirty="0">
                <a:solidFill>
                  <a:srgbClr val="2D4549"/>
                </a:solidFill>
                <a:latin typeface="Roboto-Medium"/>
                <a:cs typeface="Roboto-Medium"/>
              </a:rPr>
              <a:t>observed</a:t>
            </a:r>
            <a:r>
              <a:rPr sz="850" u="sng" spc="-5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	</a:t>
            </a:r>
            <a:r>
              <a:rPr sz="850" spc="-5" dirty="0">
                <a:solidFill>
                  <a:srgbClr val="2D4549"/>
                </a:solidFill>
                <a:latin typeface="Roboto-Medium"/>
                <a:cs typeface="Roboto-Medium"/>
              </a:rPr>
              <a:t>Permit</a:t>
            </a:r>
            <a:r>
              <a:rPr sz="850" spc="-35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dirty="0">
                <a:solidFill>
                  <a:srgbClr val="2D4549"/>
                </a:solidFill>
                <a:latin typeface="Roboto-Medium"/>
                <a:cs typeface="Roboto-Medium"/>
              </a:rPr>
              <a:t>No. </a:t>
            </a:r>
            <a:r>
              <a:rPr sz="850" spc="35" dirty="0">
                <a:solidFill>
                  <a:srgbClr val="2D4549"/>
                </a:solidFill>
                <a:latin typeface="Roboto-Medium"/>
                <a:cs typeface="Roboto-Medium"/>
              </a:rPr>
              <a:t> </a:t>
            </a:r>
            <a:r>
              <a:rPr sz="850" u="sng" dirty="0">
                <a:solidFill>
                  <a:srgbClr val="2D4549"/>
                </a:solidFill>
                <a:uFill>
                  <a:solidFill>
                    <a:srgbClr val="D1D3D4"/>
                  </a:solidFill>
                </a:uFill>
                <a:latin typeface="Roboto-Medium"/>
                <a:cs typeface="Roboto-Medium"/>
              </a:rPr>
              <a:t> 	</a:t>
            </a:r>
            <a:endParaRPr sz="850" dirty="0">
              <a:latin typeface="Roboto-Medium"/>
              <a:cs typeface="Roboto-Medium"/>
            </a:endParaRPr>
          </a:p>
        </p:txBody>
      </p:sp>
      <p:pic>
        <p:nvPicPr>
          <p:cNvPr id="64" name="Image 63">
            <a:extLst>
              <a:ext uri="{FF2B5EF4-FFF2-40B4-BE49-F238E27FC236}">
                <a16:creationId xmlns:a16="http://schemas.microsoft.com/office/drawing/2014/main" id="{4F62C04D-2BB1-0E4C-A94D-027BAC428C8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78614" y="231824"/>
            <a:ext cx="439200" cy="4392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117C2CCE7924285B64660865AB5EB" ma:contentTypeVersion="11" ma:contentTypeDescription="Crée un document." ma:contentTypeScope="" ma:versionID="911af1e4eb43987dad0b2ef70c9c85b6">
  <xsd:schema xmlns:xsd="http://www.w3.org/2001/XMLSchema" xmlns:xs="http://www.w3.org/2001/XMLSchema" xmlns:p="http://schemas.microsoft.com/office/2006/metadata/properties" xmlns:ns2="c7df1beb-9555-4a34-a0bb-bc4222cc815e" targetNamespace="http://schemas.microsoft.com/office/2006/metadata/properties" ma:root="true" ma:fieldsID="126df27a22c03233c151caf8b271fad2" ns2:_="">
    <xsd:import namespace="c7df1beb-9555-4a34-a0bb-bc4222cc815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df1beb-9555-4a34-a0bb-bc4222cc815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6" nillable="true" ma:displayName="Location" ma:internalName="MediaServiceLocation" ma:readOnly="true">
      <xsd:simpleType>
        <xsd:restriction base="dms:Text"/>
      </xsd:simpleType>
    </xsd:element>
    <xsd:element name="MediaServiceOCR" ma:index="17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LengthInSeconds" ma:index="18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DC362B40-D42E-4C31-9589-5FBC45BC30F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AC9B780D-A391-471D-91D7-8F45B2C1531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7df1beb-9555-4a34-a0bb-bc4222cc815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0DAB2D7-6438-452E-87C0-64E958E8BFFE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</TotalTime>
  <Words>237</Words>
  <Application>Microsoft Office PowerPoint</Application>
  <PresentationFormat>Personnalisé</PresentationFormat>
  <Paragraphs>52</Paragraphs>
  <Slides>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9" baseType="lpstr">
      <vt:lpstr>Calibri</vt:lpstr>
      <vt:lpstr>Gotham Rounded Bold</vt:lpstr>
      <vt:lpstr>GothamRounded-Book</vt:lpstr>
      <vt:lpstr>GothamRounded-Medium</vt:lpstr>
      <vt:lpstr>Roboto</vt:lpstr>
      <vt:lpstr>Roboto-Medium</vt:lpstr>
      <vt:lpstr>Office Theme</vt:lpstr>
      <vt:lpstr>Lifting operations</vt:lpstr>
      <vt:lpstr>Lifting operations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Lifting operations</dc:title>
  <cp:lastModifiedBy>Claire MAIRET</cp:lastModifiedBy>
  <cp:revision>6</cp:revision>
  <dcterms:created xsi:type="dcterms:W3CDTF">2021-10-11T10:30:24Z</dcterms:created>
  <dcterms:modified xsi:type="dcterms:W3CDTF">2021-10-12T14:34:44Z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2021-10-01T00:00:00Z</vt:filetime>
  </property>
  <property fmtid="{D5CDD505-2E9C-101B-9397-08002B2CF9AE}" pid="3" name="Creator">
    <vt:lpwstr>Adobe InDesign 16.4 (Macintosh)</vt:lpwstr>
  </property>
  <property fmtid="{D5CDD505-2E9C-101B-9397-08002B2CF9AE}" pid="4" name="LastSaved">
    <vt:filetime>2021-10-11T00:00:00Z</vt:filetime>
  </property>
  <property fmtid="{D5CDD505-2E9C-101B-9397-08002B2CF9AE}" pid="5" name="ContentTypeId">
    <vt:lpwstr>0x010100700117C2CCE7924285B64660865AB5EB</vt:lpwstr>
  </property>
  <property fmtid="{D5CDD505-2E9C-101B-9397-08002B2CF9AE}" pid="6" name="MSIP_Label_2b30ed1b-e95f-40b5-af89-828263f287a7_Enabled">
    <vt:lpwstr>true</vt:lpwstr>
  </property>
  <property fmtid="{D5CDD505-2E9C-101B-9397-08002B2CF9AE}" pid="7" name="MSIP_Label_2b30ed1b-e95f-40b5-af89-828263f287a7_SetDate">
    <vt:lpwstr>2021-10-12T14:34:34Z</vt:lpwstr>
  </property>
  <property fmtid="{D5CDD505-2E9C-101B-9397-08002B2CF9AE}" pid="8" name="MSIP_Label_2b30ed1b-e95f-40b5-af89-828263f287a7_Method">
    <vt:lpwstr>Standard</vt:lpwstr>
  </property>
  <property fmtid="{D5CDD505-2E9C-101B-9397-08002B2CF9AE}" pid="9" name="MSIP_Label_2b30ed1b-e95f-40b5-af89-828263f287a7_Name">
    <vt:lpwstr>2b30ed1b-e95f-40b5-af89-828263f287a7</vt:lpwstr>
  </property>
  <property fmtid="{D5CDD505-2E9C-101B-9397-08002B2CF9AE}" pid="10" name="MSIP_Label_2b30ed1b-e95f-40b5-af89-828263f287a7_SiteId">
    <vt:lpwstr>329e91b0-e21f-48fb-a071-456717ecc28e</vt:lpwstr>
  </property>
  <property fmtid="{D5CDD505-2E9C-101B-9397-08002B2CF9AE}" pid="11" name="MSIP_Label_2b30ed1b-e95f-40b5-af89-828263f287a7_ActionId">
    <vt:lpwstr>1c41209e-75d2-4f43-b8be-99dd011884c1</vt:lpwstr>
  </property>
  <property fmtid="{D5CDD505-2E9C-101B-9397-08002B2CF9AE}" pid="12" name="MSIP_Label_2b30ed1b-e95f-40b5-af89-828263f287a7_ContentBits">
    <vt:lpwstr>0</vt:lpwstr>
  </property>
</Properties>
</file>