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4025900" cy="5765800"/>
  <p:notesSz cx="4025900" cy="57658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9" d="100"/>
          <a:sy n="119" d="100"/>
        </p:scale>
        <p:origin x="34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418" y="1787398"/>
            <a:ext cx="342741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4837" y="3228848"/>
            <a:ext cx="282257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1612" y="1326134"/>
            <a:ext cx="1754028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076608" y="1326134"/>
            <a:ext cx="1754028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2548"/>
            <a:ext cx="2070735" cy="326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612" y="1326134"/>
            <a:ext cx="3629025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0965" y="5362194"/>
            <a:ext cx="1290320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1612" y="5362194"/>
            <a:ext cx="927417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903220" y="5362194"/>
            <a:ext cx="927417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1F043508-4D78-FE4C-A7B0-3FD06EC7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" y="1405728"/>
            <a:ext cx="3872599" cy="34440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5284" y="3855533"/>
            <a:ext cx="11557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Gotham Rounded Bold"/>
                <a:cs typeface="Gotham Rounded Bold"/>
              </a:rPr>
              <a:t>7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4468" y="1788361"/>
            <a:ext cx="372745" cy="3733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65"/>
              </a:spcBef>
            </a:pPr>
            <a:r>
              <a:rPr sz="850" dirty="0">
                <a:solidFill>
                  <a:srgbClr val="3DBB95"/>
                </a:solidFill>
                <a:latin typeface="GothamRounded-Medium"/>
                <a:cs typeface="GothamRounded-Medium"/>
              </a:rPr>
              <a:t>Sa</a:t>
            </a:r>
            <a:r>
              <a:rPr sz="850" spc="-10" dirty="0">
                <a:solidFill>
                  <a:srgbClr val="3DBB95"/>
                </a:solidFill>
                <a:latin typeface="GothamRounded-Medium"/>
                <a:cs typeface="GothamRounded-Medium"/>
              </a:rPr>
              <a:t>f</a:t>
            </a:r>
            <a:r>
              <a:rPr sz="850" dirty="0">
                <a:solidFill>
                  <a:srgbClr val="3DBB95"/>
                </a:solidFill>
                <a:latin typeface="GothamRounded-Medium"/>
                <a:cs typeface="GothamRounded-Medium"/>
              </a:rPr>
              <a:t>ety  </a:t>
            </a:r>
            <a:r>
              <a:rPr sz="850" spc="-5" dirty="0">
                <a:solidFill>
                  <a:srgbClr val="3DBB95"/>
                </a:solidFill>
                <a:latin typeface="GothamRounded-Medium"/>
                <a:cs typeface="GothamRounded-Medium"/>
              </a:rPr>
              <a:t>green </a:t>
            </a:r>
            <a:r>
              <a:rPr sz="850" spc="-240" dirty="0">
                <a:solidFill>
                  <a:srgbClr val="3DBB95"/>
                </a:solidFill>
                <a:latin typeface="GothamRounded-Medium"/>
                <a:cs typeface="GothamRounded-Medium"/>
              </a:rPr>
              <a:t> </a:t>
            </a:r>
            <a:r>
              <a:rPr sz="850" dirty="0">
                <a:solidFill>
                  <a:srgbClr val="3DBB95"/>
                </a:solidFill>
                <a:latin typeface="GothamRounded-Medium"/>
                <a:cs typeface="GothamRounded-Medium"/>
              </a:rPr>
              <a:t>light</a:t>
            </a:r>
            <a:endParaRPr sz="850">
              <a:latin typeface="GothamRounded-Medium"/>
              <a:cs typeface="GothamRounded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459" y="1876285"/>
            <a:ext cx="8699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5" dirty="0">
                <a:solidFill>
                  <a:srgbClr val="FFFFFF"/>
                </a:solidFill>
                <a:latin typeface="Gotham Rounded Bold"/>
                <a:cs typeface="Gotham Rounded Bold"/>
              </a:rPr>
              <a:t>1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113" y="2627730"/>
            <a:ext cx="12573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Gotham Rounded Bold"/>
                <a:cs typeface="Gotham Rounded Bold"/>
              </a:rPr>
              <a:t>4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7400" y="2467551"/>
            <a:ext cx="19621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b="1" spc="25" dirty="0">
                <a:solidFill>
                  <a:srgbClr val="FFFFFF"/>
                </a:solidFill>
                <a:latin typeface="Montserrat"/>
                <a:cs typeface="Montserrat"/>
              </a:rPr>
              <a:t>PL</a:t>
            </a:r>
            <a:r>
              <a:rPr sz="450" b="1" spc="5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450" b="1" spc="20" dirty="0">
                <a:solidFill>
                  <a:srgbClr val="FFFFFF"/>
                </a:solidFill>
                <a:latin typeface="Montserrat"/>
                <a:cs typeface="Montserrat"/>
              </a:rPr>
              <a:t>N</a:t>
            </a:r>
            <a:endParaRPr sz="45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9825" y="2602290"/>
            <a:ext cx="12128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Gotham Rounded Bold"/>
                <a:cs typeface="Gotham Rounded Bold"/>
              </a:rPr>
              <a:t>6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0797" y="2602290"/>
            <a:ext cx="116839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Gotham Rounded Bold"/>
                <a:cs typeface="Gotham Rounded Bold"/>
              </a:rPr>
              <a:t>5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8470" y="1868237"/>
            <a:ext cx="11620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Gotham Rounded Bold"/>
                <a:cs typeface="Gotham Rounded Bold"/>
              </a:rPr>
              <a:t>2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6750" y="1854983"/>
            <a:ext cx="11557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Gotham Rounded Bold"/>
                <a:cs typeface="Gotham Rounded Bold"/>
              </a:rPr>
              <a:t>3</a:t>
            </a:r>
            <a:endParaRPr sz="1150">
              <a:latin typeface="Gotham Rounded Bold"/>
              <a:cs typeface="Gotham Rounded Bold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20" dirty="0"/>
              <a:t>W</a:t>
            </a:r>
            <a:r>
              <a:rPr spc="-40" dirty="0"/>
              <a:t>or</a:t>
            </a:r>
            <a:r>
              <a:rPr spc="10" dirty="0"/>
              <a:t>k</a:t>
            </a:r>
            <a:r>
              <a:rPr spc="-95" dirty="0"/>
              <a:t> </a:t>
            </a:r>
            <a:r>
              <a:rPr spc="-40" dirty="0"/>
              <a:t>o</a:t>
            </a:r>
            <a:r>
              <a:rPr spc="10" dirty="0"/>
              <a:t>n</a:t>
            </a:r>
            <a:r>
              <a:rPr spc="-95" dirty="0"/>
              <a:t> </a:t>
            </a:r>
            <a:r>
              <a:rPr spc="-35" dirty="0"/>
              <a:t>p</a:t>
            </a:r>
            <a:r>
              <a:rPr spc="-75" dirty="0"/>
              <a:t>r</a:t>
            </a:r>
            <a:r>
              <a:rPr spc="-40" dirty="0"/>
              <a:t>o</a:t>
            </a:r>
            <a:r>
              <a:rPr spc="-70" dirty="0"/>
              <a:t>c</a:t>
            </a:r>
            <a:r>
              <a:rPr spc="-40" dirty="0"/>
              <a:t>e</a:t>
            </a:r>
            <a:r>
              <a:rPr spc="-60" dirty="0"/>
              <a:t>s</a:t>
            </a:r>
            <a:r>
              <a:rPr spc="10" dirty="0"/>
              <a:t>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4500" y="402079"/>
            <a:ext cx="2679700" cy="5505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0"/>
              </a:spcBef>
            </a:pPr>
            <a:r>
              <a:rPr sz="1950" spc="-40" dirty="0">
                <a:solidFill>
                  <a:srgbClr val="0061AF"/>
                </a:solidFill>
                <a:latin typeface="Gotham Rounded Bold"/>
                <a:cs typeface="Gotham Rounded Bold"/>
              </a:rPr>
              <a:t>de-ene</a:t>
            </a:r>
            <a:r>
              <a:rPr sz="1950" spc="-65" dirty="0">
                <a:solidFill>
                  <a:srgbClr val="0061AF"/>
                </a:solidFill>
                <a:latin typeface="Gotham Rounded Bold"/>
                <a:cs typeface="Gotham Rounded Bold"/>
              </a:rPr>
              <a:t>r</a:t>
            </a:r>
            <a:r>
              <a:rPr sz="1950" spc="-40" dirty="0">
                <a:solidFill>
                  <a:srgbClr val="0061AF"/>
                </a:solidFill>
                <a:latin typeface="Gotham Rounded Bold"/>
                <a:cs typeface="Gotham Rounded Bold"/>
              </a:rPr>
              <a:t>gi</a:t>
            </a:r>
            <a:r>
              <a:rPr sz="1950" spc="-70" dirty="0">
                <a:solidFill>
                  <a:srgbClr val="0061AF"/>
                </a:solidFill>
                <a:latin typeface="Gotham Rounded Bold"/>
                <a:cs typeface="Gotham Rounded Bold"/>
              </a:rPr>
              <a:t>z</a:t>
            </a:r>
            <a:r>
              <a:rPr sz="1950" spc="-40" dirty="0">
                <a:solidFill>
                  <a:srgbClr val="0061AF"/>
                </a:solidFill>
                <a:latin typeface="Gotham Rounded Bold"/>
                <a:cs typeface="Gotham Rounded Bold"/>
              </a:rPr>
              <a:t>e</a:t>
            </a:r>
            <a:r>
              <a:rPr sz="1950" spc="15" dirty="0">
                <a:solidFill>
                  <a:srgbClr val="0061AF"/>
                </a:solidFill>
                <a:latin typeface="Gotham Rounded Bold"/>
                <a:cs typeface="Gotham Rounded Bold"/>
              </a:rPr>
              <a:t>d</a:t>
            </a:r>
            <a:r>
              <a:rPr sz="1950" spc="-9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1950" spc="-50" dirty="0">
                <a:solidFill>
                  <a:srgbClr val="0061AF"/>
                </a:solidFill>
                <a:latin typeface="Gotham Rounded Bold"/>
                <a:cs typeface="Gotham Rounded Bold"/>
              </a:rPr>
              <a:t>s</a:t>
            </a:r>
            <a:r>
              <a:rPr sz="1950" spc="-60" dirty="0">
                <a:solidFill>
                  <a:srgbClr val="0061AF"/>
                </a:solidFill>
                <a:latin typeface="Gotham Rounded Bold"/>
                <a:cs typeface="Gotham Rounded Bold"/>
              </a:rPr>
              <a:t>ys</a:t>
            </a:r>
            <a:r>
              <a:rPr sz="1950" spc="-75" dirty="0">
                <a:solidFill>
                  <a:srgbClr val="0061AF"/>
                </a:solidFill>
                <a:latin typeface="Gotham Rounded Bold"/>
                <a:cs typeface="Gotham Rounded Bold"/>
              </a:rPr>
              <a:t>t</a:t>
            </a:r>
            <a:r>
              <a:rPr sz="1950" spc="-35" dirty="0">
                <a:solidFill>
                  <a:srgbClr val="0061AF"/>
                </a:solidFill>
                <a:latin typeface="Gotham Rounded Bold"/>
                <a:cs typeface="Gotham Rounded Bold"/>
              </a:rPr>
              <a:t>ems</a:t>
            </a:r>
            <a:endParaRPr sz="1950" dirty="0">
              <a:latin typeface="Gotham Rounded Bold"/>
              <a:cs typeface="Gotham Rounded Bold"/>
            </a:endParaRPr>
          </a:p>
          <a:p>
            <a:pPr marL="12700">
              <a:lnSpc>
                <a:spcPts val="1785"/>
              </a:lnSpc>
            </a:pPr>
            <a:r>
              <a:rPr sz="1500" spc="-10" dirty="0">
                <a:solidFill>
                  <a:srgbClr val="0061AF"/>
                </a:solidFill>
                <a:latin typeface="Gotham Rounded Bold"/>
                <a:cs typeface="Gotham Rounded Bold"/>
              </a:rPr>
              <a:t>(gas,</a:t>
            </a:r>
            <a:r>
              <a:rPr sz="1500" spc="-30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1500" dirty="0">
                <a:solidFill>
                  <a:srgbClr val="0061AF"/>
                </a:solidFill>
                <a:latin typeface="Gotham Rounded Bold"/>
                <a:cs typeface="Gotham Rounded Bold"/>
              </a:rPr>
              <a:t>liquids,</a:t>
            </a:r>
            <a:r>
              <a:rPr sz="1500" spc="-2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1500" spc="-5" dirty="0">
                <a:solidFill>
                  <a:srgbClr val="0061AF"/>
                </a:solidFill>
                <a:latin typeface="Gotham Rounded Bold"/>
                <a:cs typeface="Gotham Rounded Bold"/>
              </a:rPr>
              <a:t>solids)</a:t>
            </a:r>
            <a:endParaRPr sz="1500" dirty="0">
              <a:latin typeface="Gotham Rounded Bold"/>
              <a:cs typeface="Gotham Rounded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98993"/>
            <a:ext cx="3281045" cy="374015"/>
          </a:xfrm>
          <a:custGeom>
            <a:avLst/>
            <a:gdLst/>
            <a:ahLst/>
            <a:cxnLst/>
            <a:rect l="l" t="t" r="r" b="b"/>
            <a:pathLst>
              <a:path w="3281045" h="374015">
                <a:moveTo>
                  <a:pt x="0" y="373735"/>
                </a:moveTo>
                <a:lnTo>
                  <a:pt x="3280750" y="373735"/>
                </a:lnTo>
                <a:lnTo>
                  <a:pt x="3280750" y="0"/>
                </a:lnTo>
                <a:lnTo>
                  <a:pt x="793722" y="0"/>
                </a:lnTo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076" y="1147169"/>
            <a:ext cx="2423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ED1C24"/>
                </a:solidFill>
                <a:latin typeface="Gotham Rounded Bold"/>
                <a:cs typeface="Gotham Rounded Bold"/>
              </a:rPr>
              <a:t>1</a:t>
            </a:r>
            <a:r>
              <a:rPr sz="800" dirty="0">
                <a:solidFill>
                  <a:srgbClr val="ED1C24"/>
                </a:solidFill>
                <a:latin typeface="Gotham Rounded Bold"/>
                <a:cs typeface="Gotham Rounded Bold"/>
              </a:rPr>
              <a:t>4</a:t>
            </a:r>
            <a:r>
              <a:rPr sz="800" spc="-35" dirty="0">
                <a:solidFill>
                  <a:srgbClr val="ED1C24"/>
                </a:solidFill>
                <a:latin typeface="Gotham Rounded Bold"/>
                <a:cs typeface="Gotham Rounded Bold"/>
              </a:rPr>
              <a:t> </a:t>
            </a:r>
            <a:r>
              <a:rPr sz="800" spc="-30" dirty="0">
                <a:solidFill>
                  <a:srgbClr val="ED1C24"/>
                </a:solidFill>
                <a:latin typeface="Gotham Rounded Bold"/>
                <a:cs typeface="Gotham Rounded Bold"/>
              </a:rPr>
              <a:t>f</a:t>
            </a:r>
            <a:r>
              <a:rPr sz="800" spc="-20" dirty="0">
                <a:solidFill>
                  <a:srgbClr val="ED1C24"/>
                </a:solidFill>
                <a:latin typeface="Gotham Rounded Bold"/>
                <a:cs typeface="Gotham Rounded Bold"/>
              </a:rPr>
              <a:t>atalitie</a:t>
            </a:r>
            <a:r>
              <a:rPr sz="800" dirty="0">
                <a:solidFill>
                  <a:srgbClr val="ED1C24"/>
                </a:solidFill>
                <a:latin typeface="Gotham Rounded Bold"/>
                <a:cs typeface="Gotham Rounded Bold"/>
              </a:rPr>
              <a:t>s </a:t>
            </a:r>
            <a:r>
              <a:rPr sz="800" spc="-50" dirty="0">
                <a:solidFill>
                  <a:srgbClr val="ED1C24"/>
                </a:solidFill>
                <a:latin typeface="Gotham Rounded Bold"/>
                <a:cs typeface="Gotham Rounded Bold"/>
              </a:rPr>
              <a:t> 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r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ela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d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o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w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or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k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o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n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p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ow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r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d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sy</a:t>
            </a:r>
            <a:r>
              <a:rPr sz="800" spc="-25" dirty="0">
                <a:solidFill>
                  <a:srgbClr val="ED1C24"/>
                </a:solidFill>
                <a:latin typeface="GothamRounded-Book"/>
                <a:cs typeface="GothamRounded-Book"/>
              </a:rPr>
              <a:t>s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ems  </a:t>
            </a:r>
            <a:r>
              <a:rPr sz="800" spc="-25" dirty="0">
                <a:solidFill>
                  <a:srgbClr val="ED1C24"/>
                </a:solidFill>
                <a:latin typeface="GothamRounded-Book"/>
                <a:cs typeface="GothamRounded-Book"/>
              </a:rPr>
              <a:t>occurred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within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the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5" dirty="0">
                <a:solidFill>
                  <a:srgbClr val="ED1C24"/>
                </a:solidFill>
                <a:latin typeface="GothamRounded-Book"/>
                <a:cs typeface="GothamRounded-Book"/>
              </a:rPr>
              <a:t>Company</a:t>
            </a:r>
            <a:r>
              <a:rPr sz="800" spc="-2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in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5" dirty="0">
                <a:solidFill>
                  <a:srgbClr val="ED1C24"/>
                </a:solidFill>
                <a:latin typeface="GothamRounded-Book"/>
                <a:cs typeface="GothamRounded-Book"/>
              </a:rPr>
              <a:t>the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last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10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5" dirty="0">
                <a:solidFill>
                  <a:srgbClr val="ED1C24"/>
                </a:solidFill>
                <a:latin typeface="GothamRounded-Book"/>
                <a:cs typeface="GothamRounded-Book"/>
              </a:rPr>
              <a:t>years.</a:t>
            </a:r>
            <a:endParaRPr sz="800" dirty="0">
              <a:latin typeface="GothamRounded-Book"/>
              <a:cs typeface="GothamRounded-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65285" y="192815"/>
            <a:ext cx="107314" cy="53848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5" dirty="0">
                <a:solidFill>
                  <a:srgbClr val="2D4549"/>
                </a:solidFill>
                <a:latin typeface="Roboto"/>
                <a:cs typeface="Roboto"/>
              </a:rPr>
              <a:t>Septembe</a:t>
            </a:r>
            <a:r>
              <a:rPr sz="550" dirty="0">
                <a:solidFill>
                  <a:srgbClr val="2D4549"/>
                </a:solidFill>
                <a:latin typeface="Roboto"/>
                <a:cs typeface="Roboto"/>
              </a:rPr>
              <a:t>r 2021</a:t>
            </a:r>
            <a:endParaRPr sz="550">
              <a:latin typeface="Roboto"/>
              <a:cs typeface="Roboto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E34AB0A-F563-514E-B530-3861AAE6E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0" y="1086175"/>
            <a:ext cx="292100" cy="2921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41421EB8-3F4A-D746-A38C-EAB12B7C1D31}"/>
              </a:ext>
            </a:extLst>
          </p:cNvPr>
          <p:cNvGrpSpPr/>
          <p:nvPr/>
        </p:nvGrpSpPr>
        <p:grpSpPr>
          <a:xfrm>
            <a:off x="347165" y="4776157"/>
            <a:ext cx="3370649" cy="856800"/>
            <a:chOff x="347165" y="4682847"/>
            <a:chExt cx="3370649" cy="85680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EEB8305E-6D94-5E46-A583-37DB2B6CA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65" y="4682847"/>
              <a:ext cx="1084018" cy="85680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18248A-92C2-824D-9817-8A5251216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14" y="4994875"/>
              <a:ext cx="439200" cy="439200"/>
            </a:xfrm>
            <a:prstGeom prst="rect">
              <a:avLst/>
            </a:prstGeom>
          </p:spPr>
        </p:pic>
      </p:grpSp>
      <p:sp>
        <p:nvSpPr>
          <p:cNvPr id="30" name="object 46">
            <a:extLst>
              <a:ext uri="{FF2B5EF4-FFF2-40B4-BE49-F238E27FC236}">
                <a16:creationId xmlns:a16="http://schemas.microsoft.com/office/drawing/2014/main" id="{71D08F6D-6F1B-6341-883B-898E586F584F}"/>
              </a:ext>
            </a:extLst>
          </p:cNvPr>
          <p:cNvSpPr/>
          <p:nvPr/>
        </p:nvSpPr>
        <p:spPr>
          <a:xfrm>
            <a:off x="0" y="12065"/>
            <a:ext cx="4025900" cy="5753735"/>
          </a:xfrm>
          <a:custGeom>
            <a:avLst/>
            <a:gdLst/>
            <a:ahLst/>
            <a:cxnLst/>
            <a:rect l="l" t="t" r="r" b="b"/>
            <a:pathLst>
              <a:path w="4025900" h="5753735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0" y="5465648"/>
                </a:lnTo>
                <a:lnTo>
                  <a:pt x="3769" y="5512362"/>
                </a:lnTo>
                <a:lnTo>
                  <a:pt x="14682" y="5556677"/>
                </a:lnTo>
                <a:lnTo>
                  <a:pt x="32146" y="5597998"/>
                </a:lnTo>
                <a:lnTo>
                  <a:pt x="55567" y="5635735"/>
                </a:lnTo>
                <a:lnTo>
                  <a:pt x="84353" y="5669292"/>
                </a:lnTo>
                <a:lnTo>
                  <a:pt x="117910" y="5698078"/>
                </a:lnTo>
                <a:lnTo>
                  <a:pt x="155647" y="5721499"/>
                </a:lnTo>
                <a:lnTo>
                  <a:pt x="196969" y="5738963"/>
                </a:lnTo>
                <a:lnTo>
                  <a:pt x="241283" y="5749876"/>
                </a:lnTo>
                <a:lnTo>
                  <a:pt x="287997" y="5753646"/>
                </a:lnTo>
                <a:lnTo>
                  <a:pt x="3737648" y="5753646"/>
                </a:lnTo>
                <a:lnTo>
                  <a:pt x="3784362" y="5749876"/>
                </a:lnTo>
                <a:lnTo>
                  <a:pt x="3828676" y="5738963"/>
                </a:lnTo>
                <a:lnTo>
                  <a:pt x="3869998" y="5721499"/>
                </a:lnTo>
                <a:lnTo>
                  <a:pt x="3907735" y="5698078"/>
                </a:lnTo>
                <a:lnTo>
                  <a:pt x="3941292" y="5669292"/>
                </a:lnTo>
                <a:lnTo>
                  <a:pt x="3970078" y="5635735"/>
                </a:lnTo>
                <a:lnTo>
                  <a:pt x="3993499" y="5597998"/>
                </a:lnTo>
                <a:lnTo>
                  <a:pt x="4010963" y="5556677"/>
                </a:lnTo>
                <a:lnTo>
                  <a:pt x="4021876" y="5512362"/>
                </a:lnTo>
                <a:lnTo>
                  <a:pt x="4025646" y="5465648"/>
                </a:lnTo>
                <a:lnTo>
                  <a:pt x="4025646" y="287997"/>
                </a:lnTo>
                <a:lnTo>
                  <a:pt x="4021876" y="241283"/>
                </a:lnTo>
                <a:lnTo>
                  <a:pt x="4010963" y="196969"/>
                </a:lnTo>
                <a:lnTo>
                  <a:pt x="3993499" y="155647"/>
                </a:lnTo>
                <a:lnTo>
                  <a:pt x="3970078" y="117910"/>
                </a:lnTo>
                <a:lnTo>
                  <a:pt x="3941292" y="84353"/>
                </a:lnTo>
                <a:lnTo>
                  <a:pt x="3907735" y="55567"/>
                </a:lnTo>
                <a:lnTo>
                  <a:pt x="3869998" y="32146"/>
                </a:lnTo>
                <a:lnTo>
                  <a:pt x="3828676" y="14682"/>
                </a:lnTo>
                <a:lnTo>
                  <a:pt x="3784362" y="3769"/>
                </a:lnTo>
                <a:lnTo>
                  <a:pt x="3737648" y="0"/>
                </a:lnTo>
                <a:lnTo>
                  <a:pt x="287997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84BF45-E4C0-AD45-A8EB-FBA2785C5248}"/>
              </a:ext>
            </a:extLst>
          </p:cNvPr>
          <p:cNvGrpSpPr/>
          <p:nvPr/>
        </p:nvGrpSpPr>
        <p:grpSpPr>
          <a:xfrm>
            <a:off x="280344" y="1892323"/>
            <a:ext cx="212303" cy="212303"/>
            <a:chOff x="1555111" y="1242680"/>
            <a:chExt cx="212303" cy="212303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C786EDA-F8F4-CC46-BBC2-CC104F10CB06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4B570A12-9BE4-7C4B-81FA-A9CEA9B2CE84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1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A78F13AB-F42B-AD45-988C-53909FB60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9" y="1785962"/>
            <a:ext cx="419100" cy="419100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57C1839B-C292-A24C-A0ED-9DFB9691B762}"/>
              </a:ext>
            </a:extLst>
          </p:cNvPr>
          <p:cNvGrpSpPr/>
          <p:nvPr/>
        </p:nvGrpSpPr>
        <p:grpSpPr>
          <a:xfrm>
            <a:off x="1532318" y="1890935"/>
            <a:ext cx="212303" cy="212303"/>
            <a:chOff x="1555111" y="1242680"/>
            <a:chExt cx="212303" cy="21230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1E60D48A-D465-C546-B45F-474FA9DC8CF3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0B283551-B68B-3C4C-A998-93ADC5D233E9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2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921F2B5-0DF0-5E46-B316-6A896D19738A}"/>
              </a:ext>
            </a:extLst>
          </p:cNvPr>
          <p:cNvGrpSpPr/>
          <p:nvPr/>
        </p:nvGrpSpPr>
        <p:grpSpPr>
          <a:xfrm>
            <a:off x="2357874" y="1890935"/>
            <a:ext cx="212303" cy="212303"/>
            <a:chOff x="1555111" y="1242680"/>
            <a:chExt cx="212303" cy="212303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69A026CC-5306-DF46-A418-37E2B23D6520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E3ED367F-BE3F-9A49-B79C-BB3F692382D2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3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DE309BA-D6C6-9A4A-BBA6-8B1E1AA62094}"/>
              </a:ext>
            </a:extLst>
          </p:cNvPr>
          <p:cNvGrpSpPr/>
          <p:nvPr/>
        </p:nvGrpSpPr>
        <p:grpSpPr>
          <a:xfrm>
            <a:off x="280343" y="2651294"/>
            <a:ext cx="212303" cy="212303"/>
            <a:chOff x="1555111" y="1242680"/>
            <a:chExt cx="212303" cy="212303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12762E1-F6CD-1C4C-9806-4B10C6B927EC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object 34">
              <a:extLst>
                <a:ext uri="{FF2B5EF4-FFF2-40B4-BE49-F238E27FC236}">
                  <a16:creationId xmlns:a16="http://schemas.microsoft.com/office/drawing/2014/main" id="{3FE8F836-98B1-B549-B60D-DB3299CA6C33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4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888274C-1927-4E4C-ABC9-B8C8CFEB4429}"/>
              </a:ext>
            </a:extLst>
          </p:cNvPr>
          <p:cNvGrpSpPr/>
          <p:nvPr/>
        </p:nvGrpSpPr>
        <p:grpSpPr>
          <a:xfrm>
            <a:off x="1228883" y="2654368"/>
            <a:ext cx="212303" cy="212303"/>
            <a:chOff x="1555111" y="1242680"/>
            <a:chExt cx="212303" cy="212303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A265CAA7-38C2-0442-94E6-2583F3B77291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object 34">
              <a:extLst>
                <a:ext uri="{FF2B5EF4-FFF2-40B4-BE49-F238E27FC236}">
                  <a16:creationId xmlns:a16="http://schemas.microsoft.com/office/drawing/2014/main" id="{BC53FDE5-143C-5244-B5E3-431232AAE864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5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BD4FD7F-0420-5C4F-B88B-05C6B5442157}"/>
              </a:ext>
            </a:extLst>
          </p:cNvPr>
          <p:cNvGrpSpPr/>
          <p:nvPr/>
        </p:nvGrpSpPr>
        <p:grpSpPr>
          <a:xfrm>
            <a:off x="2533627" y="2654367"/>
            <a:ext cx="212303" cy="212303"/>
            <a:chOff x="1555111" y="1242680"/>
            <a:chExt cx="212303" cy="212303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3B25DEE-FFDC-8045-A50C-B1650D841805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object 34">
              <a:extLst>
                <a:ext uri="{FF2B5EF4-FFF2-40B4-BE49-F238E27FC236}">
                  <a16:creationId xmlns:a16="http://schemas.microsoft.com/office/drawing/2014/main" id="{9E119D97-1C91-8C48-A601-3A26F6FAF374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6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00BDF1E-1293-0247-BD95-AE6B5CE6F258}"/>
              </a:ext>
            </a:extLst>
          </p:cNvPr>
          <p:cNvGrpSpPr/>
          <p:nvPr/>
        </p:nvGrpSpPr>
        <p:grpSpPr>
          <a:xfrm>
            <a:off x="936915" y="3898475"/>
            <a:ext cx="212303" cy="212303"/>
            <a:chOff x="1555111" y="1242680"/>
            <a:chExt cx="212303" cy="212303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BBB15CD-1B17-D844-A8BB-5D0500437A34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object 34">
              <a:extLst>
                <a:ext uri="{FF2B5EF4-FFF2-40B4-BE49-F238E27FC236}">
                  <a16:creationId xmlns:a16="http://schemas.microsoft.com/office/drawing/2014/main" id="{171CD9B6-F279-4947-8CAE-5C65B687C324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7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sp>
        <p:nvSpPr>
          <p:cNvPr id="58" name="object 8">
            <a:extLst>
              <a:ext uri="{FF2B5EF4-FFF2-40B4-BE49-F238E27FC236}">
                <a16:creationId xmlns:a16="http://schemas.microsoft.com/office/drawing/2014/main" id="{91D42754-B27B-9144-AC89-318BD5D9509B}"/>
              </a:ext>
            </a:extLst>
          </p:cNvPr>
          <p:cNvSpPr txBox="1"/>
          <p:nvPr/>
        </p:nvSpPr>
        <p:spPr>
          <a:xfrm>
            <a:off x="1698395" y="2933025"/>
            <a:ext cx="1314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61AF"/>
                </a:solidFill>
                <a:latin typeface="Gotham Rounded Bold"/>
                <a:cs typeface="Gotham Rounded Bold"/>
              </a:rPr>
              <a:t>=</a:t>
            </a:r>
            <a:endParaRPr sz="1300" dirty="0">
              <a:latin typeface="Gotham Rounded Bold"/>
              <a:cs typeface="Gotham Rounde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72" y="0"/>
            <a:ext cx="4038345" cy="57663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099" y="139418"/>
            <a:ext cx="2320925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spc="-10" dirty="0"/>
              <a:t>Work</a:t>
            </a:r>
            <a:r>
              <a:rPr sz="1600" spc="10" dirty="0"/>
              <a:t> </a:t>
            </a:r>
            <a:r>
              <a:rPr sz="1600" spc="5" dirty="0"/>
              <a:t>on</a:t>
            </a:r>
            <a:r>
              <a:rPr sz="1600" spc="10" dirty="0"/>
              <a:t> </a:t>
            </a:r>
            <a:r>
              <a:rPr sz="1600" dirty="0"/>
              <a:t>process</a:t>
            </a:r>
            <a:endParaRPr sz="1600"/>
          </a:p>
          <a:p>
            <a:pPr marL="12700">
              <a:lnSpc>
                <a:spcPts val="1810"/>
              </a:lnSpc>
            </a:pPr>
            <a:r>
              <a:rPr sz="1600" spc="10" dirty="0"/>
              <a:t>de-energized</a:t>
            </a:r>
            <a:r>
              <a:rPr sz="1600" spc="-45" dirty="0"/>
              <a:t> </a:t>
            </a:r>
            <a:r>
              <a:rPr sz="1600" spc="5" dirty="0"/>
              <a:t>systems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1315305" y="3897143"/>
            <a:ext cx="1762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isolatio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vice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loc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k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an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tagged?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5305" y="2333824"/>
            <a:ext cx="240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ci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cui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equipmen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whic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h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wor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k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be 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carrie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ou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identi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fi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fi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el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b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y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authorise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person 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and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in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presence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of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representative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of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workers?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6796" y="1549084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1</a:t>
            </a:r>
            <a:endParaRPr sz="1200">
              <a:latin typeface="Gotham Rounded Bold"/>
              <a:cs typeface="Gotham Rounded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1556" y="1955688"/>
            <a:ext cx="120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2</a:t>
            </a:r>
            <a:endParaRPr sz="1200">
              <a:latin typeface="Gotham Rounded Bold"/>
              <a:cs typeface="Gotham Rounded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708" y="2424013"/>
            <a:ext cx="120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3</a:t>
            </a:r>
            <a:endParaRPr sz="1200">
              <a:latin typeface="Gotham Rounded Bold"/>
              <a:cs typeface="Gotham Rounded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1098" y="3431682"/>
            <a:ext cx="12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5</a:t>
            </a:r>
            <a:endParaRPr sz="1200">
              <a:latin typeface="Gotham Rounded Bold"/>
              <a:cs typeface="Gotham Rounded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8660" y="3867393"/>
            <a:ext cx="227711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6</a:t>
            </a:r>
            <a:endParaRPr sz="1200">
              <a:latin typeface="Gotham Rounded Bold"/>
              <a:cs typeface="Gotham Rounded Bold"/>
            </a:endParaRPr>
          </a:p>
          <a:p>
            <a:pPr marL="269240">
              <a:lnSpc>
                <a:spcPts val="760"/>
              </a:lnSpc>
              <a:spcBef>
                <a:spcPts val="760"/>
              </a:spcBef>
            </a:pP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Ha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absenc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f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ene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g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y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bee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demonst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ated</a:t>
            </a:r>
            <a:endParaRPr sz="800">
              <a:latin typeface="Roboto"/>
              <a:cs typeface="Roboto"/>
            </a:endParaRPr>
          </a:p>
          <a:p>
            <a:pPr marL="15875">
              <a:lnSpc>
                <a:spcPts val="1200"/>
              </a:lnSpc>
              <a:tabLst>
                <a:tab pos="269240" algn="l"/>
              </a:tabLst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7	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b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y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authori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z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perso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an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p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esence</a:t>
            </a:r>
            <a:endParaRPr sz="800">
              <a:latin typeface="Roboto"/>
              <a:cs typeface="Roboto"/>
            </a:endParaRPr>
          </a:p>
          <a:p>
            <a:pPr marL="269240">
              <a:lnSpc>
                <a:spcPts val="919"/>
              </a:lnSpc>
            </a:pP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f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ep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esentati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f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wor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k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ers?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5305" y="3349198"/>
            <a:ext cx="227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165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isolatio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vice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se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identi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fi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position  a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pe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app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ro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isolatio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diag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m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/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plan?</a:t>
            </a:r>
            <a:endParaRPr sz="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(maste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copie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s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b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chec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k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dedicate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place)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6526" y="2825551"/>
            <a:ext cx="256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780"/>
              </a:lnSpc>
              <a:spcBef>
                <a:spcPts val="100"/>
              </a:spcBef>
            </a:pP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Is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personnel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performing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activity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equipped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with</a:t>
            </a:r>
            <a:endParaRPr sz="800">
              <a:latin typeface="Roboto"/>
              <a:cs typeface="Roboto"/>
            </a:endParaRPr>
          </a:p>
          <a:p>
            <a:pPr marL="12700">
              <a:lnSpc>
                <a:spcPts val="1200"/>
              </a:lnSpc>
              <a:tabLst>
                <a:tab pos="271145" algn="l"/>
              </a:tabLst>
            </a:pPr>
            <a:r>
              <a:rPr sz="1200" dirty="0">
                <a:solidFill>
                  <a:srgbClr val="0061AF"/>
                </a:solidFill>
                <a:latin typeface="Gotham Rounded Bold"/>
                <a:cs typeface="Gotham Rounded Bold"/>
              </a:rPr>
              <a:t>4	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task-speci</a:t>
            </a:r>
            <a:r>
              <a:rPr sz="1200" spc="-37" baseline="3472" dirty="0">
                <a:solidFill>
                  <a:srgbClr val="2D4549"/>
                </a:solidFill>
                <a:latin typeface="Roboto"/>
                <a:cs typeface="Roboto"/>
              </a:rPr>
              <a:t>fi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c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PP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and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,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1200" spc="-44" baseline="3472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7" baseline="3472" dirty="0">
                <a:solidFill>
                  <a:srgbClr val="2D4549"/>
                </a:solidFill>
                <a:latin typeface="Roboto"/>
                <a:cs typeface="Roboto"/>
              </a:rPr>
              <a:t>wit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h</a:t>
            </a:r>
            <a:r>
              <a:rPr sz="1200" spc="-67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baseline="3472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1200" spc="-60" baseline="3472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1200" spc="-30" baseline="3472" dirty="0">
                <a:solidFill>
                  <a:srgbClr val="2D4549"/>
                </a:solidFill>
                <a:latin typeface="Roboto"/>
                <a:cs typeface="Roboto"/>
              </a:rPr>
              <a:t>potentially</a:t>
            </a:r>
            <a:endParaRPr sz="1200" baseline="3472">
              <a:latin typeface="Roboto"/>
              <a:cs typeface="Roboto"/>
            </a:endParaRPr>
          </a:p>
          <a:p>
            <a:pPr marL="271145">
              <a:lnSpc>
                <a:spcPts val="900"/>
              </a:lnSpc>
            </a:pP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explosi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atmosphe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,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non-sparkin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g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ools?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5305" y="1863501"/>
            <a:ext cx="216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Has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representative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of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workers</a:t>
            </a:r>
            <a:r>
              <a:rPr sz="800" spc="-3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received</a:t>
            </a:r>
            <a:endParaRPr sz="8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alidate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isolatio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ce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ti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fi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cate(s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)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cor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esponding 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equipmen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in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olv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d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i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th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wor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k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o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b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done?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 rot="19920000">
            <a:off x="285423" y="1336239"/>
            <a:ext cx="20620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20" dirty="0">
                <a:solidFill>
                  <a:srgbClr val="ED1C24"/>
                </a:solidFill>
                <a:latin typeface="Gotham Rounded Bold"/>
                <a:cs typeface="Gotham Rounded Bold"/>
              </a:rPr>
              <a:t>YES</a:t>
            </a:r>
            <a:endParaRPr sz="700">
              <a:latin typeface="Gotham Rounded Bold"/>
              <a:cs typeface="Gotham Rounded Bold"/>
            </a:endParaRPr>
          </a:p>
        </p:txBody>
      </p:sp>
      <p:sp>
        <p:nvSpPr>
          <p:cNvPr id="15" name="object 15"/>
          <p:cNvSpPr txBox="1"/>
          <p:nvPr/>
        </p:nvSpPr>
        <p:spPr>
          <a:xfrm rot="19920000">
            <a:off x="560180" y="1344332"/>
            <a:ext cx="17533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20" dirty="0">
                <a:solidFill>
                  <a:srgbClr val="ED1C24"/>
                </a:solidFill>
                <a:latin typeface="Gotham Rounded Bold"/>
                <a:cs typeface="Gotham Rounded Bold"/>
              </a:rPr>
              <a:t>NO</a:t>
            </a:r>
            <a:endParaRPr sz="700">
              <a:latin typeface="Gotham Rounded Bold"/>
              <a:cs typeface="Gotham Rounded Bold"/>
            </a:endParaRPr>
          </a:p>
        </p:txBody>
      </p:sp>
      <p:sp>
        <p:nvSpPr>
          <p:cNvPr id="16" name="object 16"/>
          <p:cNvSpPr txBox="1"/>
          <p:nvPr/>
        </p:nvSpPr>
        <p:spPr>
          <a:xfrm rot="19920000">
            <a:off x="846232" y="1339403"/>
            <a:ext cx="194256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20" dirty="0">
                <a:solidFill>
                  <a:srgbClr val="ED1C24"/>
                </a:solidFill>
                <a:latin typeface="Gotham Rounded Bold"/>
                <a:cs typeface="Gotham Rounded Bold"/>
              </a:rPr>
              <a:t>N</a:t>
            </a:r>
            <a:r>
              <a:rPr sz="700" spc="-65" dirty="0">
                <a:solidFill>
                  <a:srgbClr val="ED1C24"/>
                </a:solidFill>
                <a:latin typeface="Gotham Rounded Bold"/>
                <a:cs typeface="Gotham Rounded Bold"/>
              </a:rPr>
              <a:t>/A</a:t>
            </a:r>
            <a:endParaRPr sz="700">
              <a:latin typeface="Gotham Rounded Bold"/>
              <a:cs typeface="Gotham Rounded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3630" y="1166241"/>
            <a:ext cx="3656965" cy="3746500"/>
            <a:chOff x="173630" y="1166241"/>
            <a:chExt cx="3656965" cy="3746500"/>
          </a:xfrm>
        </p:grpSpPr>
        <p:sp>
          <p:nvSpPr>
            <p:cNvPr id="18" name="object 18"/>
            <p:cNvSpPr/>
            <p:nvPr/>
          </p:nvSpPr>
          <p:spPr>
            <a:xfrm>
              <a:off x="288627" y="1169416"/>
              <a:ext cx="3455670" cy="0"/>
            </a:xfrm>
            <a:custGeom>
              <a:avLst/>
              <a:gdLst/>
              <a:ahLst/>
              <a:cxnLst/>
              <a:rect l="l" t="t" r="r" b="b"/>
              <a:pathLst>
                <a:path w="3455670">
                  <a:moveTo>
                    <a:pt x="0" y="0"/>
                  </a:moveTo>
                  <a:lnTo>
                    <a:pt x="3455174" y="0"/>
                  </a:lnTo>
                </a:path>
              </a:pathLst>
            </a:custGeom>
            <a:ln w="6350">
              <a:solidFill>
                <a:srgbClr val="2D4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805" y="4721115"/>
              <a:ext cx="3650615" cy="188595"/>
            </a:xfrm>
            <a:custGeom>
              <a:avLst/>
              <a:gdLst/>
              <a:ahLst/>
              <a:cxnLst/>
              <a:rect l="l" t="t" r="r" b="b"/>
              <a:pathLst>
                <a:path w="3650615" h="188595">
                  <a:moveTo>
                    <a:pt x="94056" y="0"/>
                  </a:moveTo>
                  <a:lnTo>
                    <a:pt x="57446" y="7391"/>
                  </a:lnTo>
                  <a:lnTo>
                    <a:pt x="27549" y="27549"/>
                  </a:lnTo>
                  <a:lnTo>
                    <a:pt x="7391" y="57446"/>
                  </a:lnTo>
                  <a:lnTo>
                    <a:pt x="0" y="94056"/>
                  </a:lnTo>
                  <a:lnTo>
                    <a:pt x="7391" y="130673"/>
                  </a:lnTo>
                  <a:lnTo>
                    <a:pt x="27549" y="160574"/>
                  </a:lnTo>
                  <a:lnTo>
                    <a:pt x="57446" y="180733"/>
                  </a:lnTo>
                  <a:lnTo>
                    <a:pt x="94056" y="188125"/>
                  </a:lnTo>
                  <a:lnTo>
                    <a:pt x="3556330" y="188125"/>
                  </a:lnTo>
                  <a:lnTo>
                    <a:pt x="3592947" y="180733"/>
                  </a:lnTo>
                  <a:lnTo>
                    <a:pt x="3622848" y="160574"/>
                  </a:lnTo>
                  <a:lnTo>
                    <a:pt x="3643007" y="130673"/>
                  </a:lnTo>
                  <a:lnTo>
                    <a:pt x="3650399" y="94056"/>
                  </a:lnTo>
                  <a:lnTo>
                    <a:pt x="3643007" y="57446"/>
                  </a:lnTo>
                  <a:lnTo>
                    <a:pt x="3622848" y="27549"/>
                  </a:lnTo>
                  <a:lnTo>
                    <a:pt x="3592947" y="7391"/>
                  </a:lnTo>
                  <a:lnTo>
                    <a:pt x="3556330" y="0"/>
                  </a:lnTo>
                  <a:lnTo>
                    <a:pt x="94056" y="0"/>
                  </a:lnTo>
                  <a:close/>
                </a:path>
              </a:pathLst>
            </a:custGeom>
            <a:ln w="6350">
              <a:solidFill>
                <a:srgbClr val="2D4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0948" y="4740005"/>
            <a:ext cx="202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Compliance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rate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(Nb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YES/applicable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points):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7936" y="4740005"/>
            <a:ext cx="67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/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5437" y="4740818"/>
            <a:ext cx="3714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920" algn="l"/>
              </a:tabLst>
            </a:pP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(	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%)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5927" y="5268548"/>
            <a:ext cx="166751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4175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Name </a:t>
            </a:r>
            <a:r>
              <a:rPr sz="850" spc="25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C3C6C8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5927" y="5065518"/>
            <a:ext cx="3415029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1695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Comments   </a:t>
            </a:r>
            <a:r>
              <a:rPr sz="850" spc="-1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81067" y="5204317"/>
            <a:ext cx="1609725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100"/>
              </a:spcBef>
              <a:tabLst>
                <a:tab pos="1596390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Company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	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spc="20" dirty="0">
                <a:solidFill>
                  <a:srgbClr val="2D4549"/>
                </a:solidFill>
                <a:latin typeface="Roboto-Medium"/>
                <a:cs typeface="Roboto-Medium"/>
              </a:rPr>
              <a:t>Signature </a:t>
            </a:r>
            <a:r>
              <a:rPr sz="850" spc="4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C3C6C8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5285" y="192815"/>
            <a:ext cx="107314" cy="53848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5" dirty="0">
                <a:solidFill>
                  <a:srgbClr val="2D4549"/>
                </a:solidFill>
                <a:latin typeface="Roboto"/>
                <a:cs typeface="Roboto"/>
              </a:rPr>
              <a:t>Septembe</a:t>
            </a:r>
            <a:r>
              <a:rPr sz="550" dirty="0">
                <a:solidFill>
                  <a:srgbClr val="2D4549"/>
                </a:solidFill>
                <a:latin typeface="Roboto"/>
                <a:cs typeface="Roboto"/>
              </a:rPr>
              <a:t>r 2021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5927" y="720157"/>
            <a:ext cx="3484245" cy="36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1795" algn="l"/>
                <a:tab pos="1811655" algn="l"/>
                <a:tab pos="2722880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Location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C3C6C8"/>
                  </a:solidFill>
                </a:uFill>
                <a:latin typeface="Roboto-Medium"/>
                <a:cs typeface="Roboto-Medium"/>
              </a:rPr>
              <a:t>	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	</a:t>
            </a:r>
            <a:r>
              <a:rPr sz="850" spc="15" dirty="0">
                <a:solidFill>
                  <a:srgbClr val="2D4549"/>
                </a:solidFill>
                <a:latin typeface="Roboto-Medium"/>
                <a:cs typeface="Roboto-Medium"/>
              </a:rPr>
              <a:t>Date </a:t>
            </a:r>
            <a:r>
              <a:rPr sz="850" spc="10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060575" algn="l"/>
                <a:tab pos="3470910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Company</a:t>
            </a:r>
            <a:r>
              <a:rPr sz="850" spc="15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spc="-5" dirty="0">
                <a:solidFill>
                  <a:srgbClr val="2D4549"/>
                </a:solidFill>
                <a:latin typeface="Roboto-Medium"/>
                <a:cs typeface="Roboto-Medium"/>
              </a:rPr>
              <a:t>observed</a:t>
            </a:r>
            <a:r>
              <a:rPr sz="850" u="sng" spc="-5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	</a:t>
            </a:r>
            <a:r>
              <a:rPr sz="850" spc="-5" dirty="0">
                <a:solidFill>
                  <a:srgbClr val="2D4549"/>
                </a:solidFill>
                <a:latin typeface="Roboto-Medium"/>
                <a:cs typeface="Roboto-Medium"/>
              </a:rPr>
              <a:t>Permit</a:t>
            </a:r>
            <a:r>
              <a:rPr sz="850" spc="-35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No. </a:t>
            </a:r>
            <a:r>
              <a:rPr sz="850" spc="35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5305" y="1316699"/>
            <a:ext cx="2006600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61AF"/>
                </a:solidFill>
                <a:latin typeface="Gotham Rounded Bold"/>
                <a:cs typeface="Gotham Rounded Bold"/>
              </a:rPr>
              <a:t>POINTS</a:t>
            </a:r>
            <a:r>
              <a:rPr sz="900" spc="-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900" spc="-10" dirty="0">
                <a:solidFill>
                  <a:srgbClr val="0061AF"/>
                </a:solidFill>
                <a:latin typeface="Gotham Rounded Bold"/>
                <a:cs typeface="Gotham Rounded Bold"/>
              </a:rPr>
              <a:t>TO</a:t>
            </a:r>
            <a:r>
              <a:rPr sz="900" spc="-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900" dirty="0">
                <a:solidFill>
                  <a:srgbClr val="0061AF"/>
                </a:solidFill>
                <a:latin typeface="Gotham Rounded Bold"/>
                <a:cs typeface="Gotham Rounded Bold"/>
              </a:rPr>
              <a:t>BE</a:t>
            </a:r>
            <a:r>
              <a:rPr sz="900" spc="-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900" spc="5" dirty="0">
                <a:solidFill>
                  <a:srgbClr val="0061AF"/>
                </a:solidFill>
                <a:latin typeface="Gotham Rounded Bold"/>
                <a:cs typeface="Gotham Rounded Bold"/>
              </a:rPr>
              <a:t>CHECKED</a:t>
            </a:r>
            <a:endParaRPr sz="900">
              <a:latin typeface="Gotham Rounded Bold"/>
              <a:cs typeface="Gotham Rounded Bold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Has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the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"Safety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green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light"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been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carried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D4549"/>
                </a:solidFill>
                <a:latin typeface="Roboto"/>
                <a:cs typeface="Roboto"/>
              </a:rPr>
              <a:t>out?</a:t>
            </a:r>
            <a:endParaRPr sz="800">
              <a:latin typeface="Roboto"/>
              <a:cs typeface="Roboto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0A1EEB2-CF64-284D-A49F-70C528BA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14" y="231824"/>
            <a:ext cx="439200" cy="43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1" ma:contentTypeDescription="Crée un document." ma:contentTypeScope="" ma:versionID="911af1e4eb43987dad0b2ef70c9c85b6">
  <xsd:schema xmlns:xsd="http://www.w3.org/2001/XMLSchema" xmlns:xs="http://www.w3.org/2001/XMLSchema" xmlns:p="http://schemas.microsoft.com/office/2006/metadata/properties" xmlns:ns2="c7df1beb-9555-4a34-a0bb-bc4222cc815e" targetNamespace="http://schemas.microsoft.com/office/2006/metadata/properties" ma:root="true" ma:fieldsID="126df27a22c03233c151caf8b271fad2" ns2:_="">
    <xsd:import namespace="c7df1beb-9555-4a34-a0bb-bc4222cc8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C80595-A745-45A2-A658-38E8CDF93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F2B2B7-B7AE-4EB3-9C04-1F188D543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f1beb-9555-4a34-a0bb-bc4222cc8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9FD6D8-3F44-4EC0-AD97-57D1853535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260</Words>
  <Application>Microsoft Office PowerPoint</Application>
  <PresentationFormat>Personnalisé</PresentationFormat>
  <Paragraphs>55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Calibri</vt:lpstr>
      <vt:lpstr>Gotham Rounded Bold</vt:lpstr>
      <vt:lpstr>GothamRounded-Book</vt:lpstr>
      <vt:lpstr>GothamRounded-Medium</vt:lpstr>
      <vt:lpstr>Montserrat</vt:lpstr>
      <vt:lpstr>Roboto</vt:lpstr>
      <vt:lpstr>Roboto-Medium</vt:lpstr>
      <vt:lpstr>Office Theme</vt:lpstr>
      <vt:lpstr>Work on process</vt:lpstr>
      <vt:lpstr>Work on process de-energized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on process</dc:title>
  <cp:lastModifiedBy>Claire MAIRET</cp:lastModifiedBy>
  <cp:revision>5</cp:revision>
  <dcterms:created xsi:type="dcterms:W3CDTF">2021-10-11T16:10:14Z</dcterms:created>
  <dcterms:modified xsi:type="dcterms:W3CDTF">2021-10-12T14:35:29Z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2021-10-11T00:00:00Z</vt:filetime>
  </property>
  <property fmtid="{D5CDD505-2E9C-101B-9397-08002B2CF9AE}" pid="5" name="ContentTypeId">
    <vt:lpwstr>0x010100700117C2CCE7924285B64660865AB5EB</vt:lpwstr>
  </property>
  <property fmtid="{D5CDD505-2E9C-101B-9397-08002B2CF9AE}" pid="6" name="MSIP_Label_2b30ed1b-e95f-40b5-af89-828263f287a7_Enabled">
    <vt:lpwstr>true</vt:lpwstr>
  </property>
  <property fmtid="{D5CDD505-2E9C-101B-9397-08002B2CF9AE}" pid="7" name="MSIP_Label_2b30ed1b-e95f-40b5-af89-828263f287a7_SetDate">
    <vt:lpwstr>2021-10-12T14:35:19Z</vt:lpwstr>
  </property>
  <property fmtid="{D5CDD505-2E9C-101B-9397-08002B2CF9AE}" pid="8" name="MSIP_Label_2b30ed1b-e95f-40b5-af89-828263f287a7_Method">
    <vt:lpwstr>Standard</vt:lpwstr>
  </property>
  <property fmtid="{D5CDD505-2E9C-101B-9397-08002B2CF9AE}" pid="9" name="MSIP_Label_2b30ed1b-e95f-40b5-af89-828263f287a7_Name">
    <vt:lpwstr>2b30ed1b-e95f-40b5-af89-828263f287a7</vt:lpwstr>
  </property>
  <property fmtid="{D5CDD505-2E9C-101B-9397-08002B2CF9AE}" pid="10" name="MSIP_Label_2b30ed1b-e95f-40b5-af89-828263f287a7_SiteId">
    <vt:lpwstr>329e91b0-e21f-48fb-a071-456717ecc28e</vt:lpwstr>
  </property>
  <property fmtid="{D5CDD505-2E9C-101B-9397-08002B2CF9AE}" pid="11" name="MSIP_Label_2b30ed1b-e95f-40b5-af89-828263f287a7_ActionId">
    <vt:lpwstr>afe9a3a2-dbd0-40d2-9768-c6e2a33d3048</vt:lpwstr>
  </property>
  <property fmtid="{D5CDD505-2E9C-101B-9397-08002B2CF9AE}" pid="12" name="MSIP_Label_2b30ed1b-e95f-40b5-af89-828263f287a7_ContentBits">
    <vt:lpwstr>0</vt:lpwstr>
  </property>
</Properties>
</file>