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42" d="100"/>
          <a:sy n="142" d="100"/>
        </p:scale>
        <p:origin x="328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42548"/>
            <a:ext cx="2070735" cy="326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>
            <a:extLst>
              <a:ext uri="{FF2B5EF4-FFF2-40B4-BE49-F238E27FC236}">
                <a16:creationId xmlns:a16="http://schemas.microsoft.com/office/drawing/2014/main" id="{3EF01671-4531-464D-B733-2131B290C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3" y="1464585"/>
            <a:ext cx="3872599" cy="3396806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50" dirty="0"/>
              <a:t>Work</a:t>
            </a:r>
            <a:r>
              <a:rPr spc="-100" dirty="0"/>
              <a:t> </a:t>
            </a:r>
            <a:r>
              <a:rPr dirty="0"/>
              <a:t>on</a:t>
            </a:r>
            <a:r>
              <a:rPr spc="-105" dirty="0"/>
              <a:t> </a:t>
            </a:r>
            <a:r>
              <a:rPr spc="-40" dirty="0"/>
              <a:t>process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44500" y="363571"/>
            <a:ext cx="2679700" cy="5505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2325"/>
              </a:lnSpc>
              <a:spcBef>
                <a:spcPts val="120"/>
              </a:spcBef>
            </a:pPr>
            <a:r>
              <a:rPr sz="1950" spc="-45" dirty="0">
                <a:solidFill>
                  <a:srgbClr val="0057A4"/>
                </a:solidFill>
                <a:latin typeface="Gotham Rounded"/>
                <a:cs typeface="Gotham Rounded"/>
              </a:rPr>
              <a:t>de-</a:t>
            </a:r>
            <a:r>
              <a:rPr sz="1950" spc="-40" dirty="0">
                <a:solidFill>
                  <a:srgbClr val="0057A4"/>
                </a:solidFill>
                <a:latin typeface="Gotham Rounded"/>
                <a:cs typeface="Gotham Rounded"/>
              </a:rPr>
              <a:t>energized</a:t>
            </a:r>
            <a:r>
              <a:rPr sz="1950" spc="-7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950" spc="-45" dirty="0">
                <a:solidFill>
                  <a:srgbClr val="0057A4"/>
                </a:solidFill>
                <a:latin typeface="Gotham Rounded"/>
                <a:cs typeface="Gotham Rounded"/>
              </a:rPr>
              <a:t>systems</a:t>
            </a:r>
            <a:endParaRPr sz="1950">
              <a:latin typeface="Gotham Rounded"/>
              <a:cs typeface="Gotham Rounded"/>
            </a:endParaRPr>
          </a:p>
          <a:p>
            <a:pPr marL="12700">
              <a:lnSpc>
                <a:spcPts val="1785"/>
              </a:lnSpc>
            </a:pPr>
            <a:r>
              <a:rPr sz="1500" dirty="0">
                <a:solidFill>
                  <a:srgbClr val="0057A4"/>
                </a:solidFill>
                <a:latin typeface="Gotham Rounded"/>
                <a:cs typeface="Gotham Rounded"/>
              </a:rPr>
              <a:t>(gas,</a:t>
            </a:r>
            <a:r>
              <a:rPr sz="1500" spc="-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500" dirty="0">
                <a:solidFill>
                  <a:srgbClr val="0057A4"/>
                </a:solidFill>
                <a:latin typeface="Gotham Rounded"/>
                <a:cs typeface="Gotham Rounded"/>
              </a:rPr>
              <a:t>liquids,</a:t>
            </a:r>
            <a:r>
              <a:rPr sz="1500" spc="-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1500" spc="-10" dirty="0">
                <a:solidFill>
                  <a:srgbClr val="0057A4"/>
                </a:solidFill>
                <a:latin typeface="Gotham Rounded"/>
                <a:cs typeface="Gotham Rounded"/>
              </a:rPr>
              <a:t>solids)</a:t>
            </a:r>
            <a:endParaRPr sz="1500">
              <a:latin typeface="Gotham Rounded"/>
              <a:cs typeface="Gotham Rounded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525" y="1098993"/>
            <a:ext cx="3271520" cy="374015"/>
          </a:xfrm>
          <a:custGeom>
            <a:avLst/>
            <a:gdLst/>
            <a:ahLst/>
            <a:cxnLst/>
            <a:rect l="l" t="t" r="r" b="b"/>
            <a:pathLst>
              <a:path w="3271520" h="374015">
                <a:moveTo>
                  <a:pt x="0" y="373735"/>
                </a:moveTo>
                <a:lnTo>
                  <a:pt x="3271215" y="373735"/>
                </a:lnTo>
                <a:lnTo>
                  <a:pt x="3271215" y="0"/>
                </a:lnTo>
                <a:lnTo>
                  <a:pt x="784186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71076" y="1147169"/>
            <a:ext cx="24237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11</a:t>
            </a:r>
            <a:r>
              <a:rPr sz="800" spc="-3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fatalities</a:t>
            </a:r>
            <a:r>
              <a:rPr sz="800" spc="-2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related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to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work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on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powered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systems 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occurred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within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4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last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years.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25" name="object 3">
            <a:extLst>
              <a:ext uri="{FF2B5EF4-FFF2-40B4-BE49-F238E27FC236}">
                <a16:creationId xmlns:a16="http://schemas.microsoft.com/office/drawing/2014/main" id="{6E41143E-2B28-0140-A49E-3EEB6D1EE815}"/>
              </a:ext>
            </a:extLst>
          </p:cNvPr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029CECE3-313A-1D43-AE99-13981FACE14C}"/>
              </a:ext>
            </a:extLst>
          </p:cNvPr>
          <p:cNvGrpSpPr/>
          <p:nvPr/>
        </p:nvGrpSpPr>
        <p:grpSpPr>
          <a:xfrm>
            <a:off x="107950" y="1816100"/>
            <a:ext cx="244805" cy="244805"/>
            <a:chOff x="959671" y="2044762"/>
            <a:chExt cx="244805" cy="244805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DFB5080-8594-E84B-9721-8122810C44F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bject 19">
              <a:extLst>
                <a:ext uri="{FF2B5EF4-FFF2-40B4-BE49-F238E27FC236}">
                  <a16:creationId xmlns:a16="http://schemas.microsoft.com/office/drawing/2014/main" id="{2CB2E83F-2071-3A47-97C2-0E1DE274549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187294B5-08F6-1348-B092-0A4B715B9EB5}"/>
              </a:ext>
            </a:extLst>
          </p:cNvPr>
          <p:cNvGrpSpPr/>
          <p:nvPr/>
        </p:nvGrpSpPr>
        <p:grpSpPr>
          <a:xfrm>
            <a:off x="1461621" y="1816100"/>
            <a:ext cx="244805" cy="244805"/>
            <a:chOff x="959671" y="2044762"/>
            <a:chExt cx="244805" cy="244805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4C486834-B8C6-7940-ADAC-E7712B791A4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bject 19">
              <a:extLst>
                <a:ext uri="{FF2B5EF4-FFF2-40B4-BE49-F238E27FC236}">
                  <a16:creationId xmlns:a16="http://schemas.microsoft.com/office/drawing/2014/main" id="{4D52B59F-57C6-134E-9C8A-283C87CD414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035E2C71-BE12-6F4F-BC4C-AEB65B0385B8}"/>
              </a:ext>
            </a:extLst>
          </p:cNvPr>
          <p:cNvGrpSpPr/>
          <p:nvPr/>
        </p:nvGrpSpPr>
        <p:grpSpPr>
          <a:xfrm>
            <a:off x="2304303" y="1816100"/>
            <a:ext cx="244805" cy="244805"/>
            <a:chOff x="959671" y="2044762"/>
            <a:chExt cx="244805" cy="244805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C6E3480A-2392-FC4A-9FEF-C20362154DA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bject 19">
              <a:extLst>
                <a:ext uri="{FF2B5EF4-FFF2-40B4-BE49-F238E27FC236}">
                  <a16:creationId xmlns:a16="http://schemas.microsoft.com/office/drawing/2014/main" id="{F5ECDB92-3E4E-E042-86C3-8AEB00951D6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C147FFF1-8B82-A744-BAAF-D314ACB0F8E5}"/>
              </a:ext>
            </a:extLst>
          </p:cNvPr>
          <p:cNvGrpSpPr/>
          <p:nvPr/>
        </p:nvGrpSpPr>
        <p:grpSpPr>
          <a:xfrm>
            <a:off x="260350" y="2578100"/>
            <a:ext cx="244805" cy="244805"/>
            <a:chOff x="959671" y="2044762"/>
            <a:chExt cx="244805" cy="244805"/>
          </a:xfrm>
        </p:grpSpPr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283C3F99-6EA0-DB40-847F-825CAC3ADAF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object 19">
              <a:extLst>
                <a:ext uri="{FF2B5EF4-FFF2-40B4-BE49-F238E27FC236}">
                  <a16:creationId xmlns:a16="http://schemas.microsoft.com/office/drawing/2014/main" id="{B627930D-0BD7-BB40-8186-4E3C20944B37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2EF37213-E48D-BC48-8AF4-7FD5AD19CDF3}"/>
              </a:ext>
            </a:extLst>
          </p:cNvPr>
          <p:cNvGrpSpPr/>
          <p:nvPr/>
        </p:nvGrpSpPr>
        <p:grpSpPr>
          <a:xfrm>
            <a:off x="1156821" y="2578100"/>
            <a:ext cx="244805" cy="244805"/>
            <a:chOff x="959671" y="2044762"/>
            <a:chExt cx="244805" cy="244805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08E3A47F-7E20-2049-96FD-5675F1CCD47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bject 19">
              <a:extLst>
                <a:ext uri="{FF2B5EF4-FFF2-40B4-BE49-F238E27FC236}">
                  <a16:creationId xmlns:a16="http://schemas.microsoft.com/office/drawing/2014/main" id="{1BB530B4-23F0-394E-BABB-B41E60E9FE8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9EE1B4DC-C1F1-F84D-8CDE-6E8AE48D528F}"/>
              </a:ext>
            </a:extLst>
          </p:cNvPr>
          <p:cNvGrpSpPr/>
          <p:nvPr/>
        </p:nvGrpSpPr>
        <p:grpSpPr>
          <a:xfrm>
            <a:off x="3030445" y="2578100"/>
            <a:ext cx="244805" cy="244805"/>
            <a:chOff x="959671" y="2044762"/>
            <a:chExt cx="244805" cy="244805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096E4EFF-4CE4-1840-8493-9DE6C5F2842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bject 19">
              <a:extLst>
                <a:ext uri="{FF2B5EF4-FFF2-40B4-BE49-F238E27FC236}">
                  <a16:creationId xmlns:a16="http://schemas.microsoft.com/office/drawing/2014/main" id="{0E3F83E4-6426-2142-9FD9-22DF4BF3E86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FCCA9EC-3226-6D48-9432-4050DB4459B0}"/>
              </a:ext>
            </a:extLst>
          </p:cNvPr>
          <p:cNvGrpSpPr/>
          <p:nvPr/>
        </p:nvGrpSpPr>
        <p:grpSpPr>
          <a:xfrm>
            <a:off x="825127" y="3913842"/>
            <a:ext cx="244805" cy="244805"/>
            <a:chOff x="959671" y="2044762"/>
            <a:chExt cx="244805" cy="244805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53BF3087-3546-F949-9453-2FDD7A6B7CA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bject 19">
              <a:extLst>
                <a:ext uri="{FF2B5EF4-FFF2-40B4-BE49-F238E27FC236}">
                  <a16:creationId xmlns:a16="http://schemas.microsoft.com/office/drawing/2014/main" id="{6F9A2461-C11E-604B-867C-2EC72450471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0" name="Image 49">
            <a:extLst>
              <a:ext uri="{FF2B5EF4-FFF2-40B4-BE49-F238E27FC236}">
                <a16:creationId xmlns:a16="http://schemas.microsoft.com/office/drawing/2014/main" id="{69B76DDD-7003-7845-AA23-88CABB4B764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6246AAB6-C248-B942-BB45-FF61DAB9D7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BA3194EF-2F3C-D347-8508-36709D6C98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1056868"/>
            <a:ext cx="358327" cy="3819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72" y="0"/>
            <a:ext cx="4038345" cy="576634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99" y="139418"/>
            <a:ext cx="2320925" cy="485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10"/>
              </a:lnSpc>
              <a:spcBef>
                <a:spcPts val="100"/>
              </a:spcBef>
            </a:pPr>
            <a:r>
              <a:rPr sz="1600" dirty="0"/>
              <a:t>Work</a:t>
            </a:r>
            <a:r>
              <a:rPr sz="1600" spc="10" dirty="0"/>
              <a:t> </a:t>
            </a:r>
            <a:r>
              <a:rPr sz="1600" dirty="0"/>
              <a:t>on</a:t>
            </a:r>
            <a:r>
              <a:rPr sz="1600" spc="25" dirty="0"/>
              <a:t> </a:t>
            </a:r>
            <a:r>
              <a:rPr sz="1600" spc="-10" dirty="0"/>
              <a:t>process</a:t>
            </a:r>
            <a:endParaRPr sz="1600"/>
          </a:p>
          <a:p>
            <a:pPr marL="12700">
              <a:lnSpc>
                <a:spcPts val="1810"/>
              </a:lnSpc>
            </a:pPr>
            <a:r>
              <a:rPr sz="1600" dirty="0"/>
              <a:t>de-energized</a:t>
            </a:r>
            <a:r>
              <a:rPr sz="1600" spc="155" dirty="0"/>
              <a:t> </a:t>
            </a:r>
            <a:r>
              <a:rPr sz="1600" spc="-10" dirty="0"/>
              <a:t>systems</a:t>
            </a:r>
            <a:endParaRPr sz="1600"/>
          </a:p>
        </p:txBody>
      </p:sp>
      <p:sp>
        <p:nvSpPr>
          <p:cNvPr id="4" name="object 4"/>
          <p:cNvSpPr txBox="1"/>
          <p:nvPr/>
        </p:nvSpPr>
        <p:spPr>
          <a:xfrm>
            <a:off x="1315305" y="3897143"/>
            <a:ext cx="17621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isolation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devices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locked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tagged?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5305" y="2333824"/>
            <a:ext cx="2409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circuit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or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equipment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on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which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work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out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identified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in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field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an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authorised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presence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representative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of 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workers?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6796" y="1549084"/>
            <a:ext cx="90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1556" y="1955688"/>
            <a:ext cx="120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1708" y="2424013"/>
            <a:ext cx="120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1098" y="3431682"/>
            <a:ext cx="121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8660" y="3867393"/>
            <a:ext cx="2277110" cy="671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 marL="269240">
              <a:lnSpc>
                <a:spcPts val="760"/>
              </a:lnSpc>
              <a:spcBef>
                <a:spcPts val="76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absence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of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energy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demonstrated</a:t>
            </a:r>
            <a:endParaRPr sz="800">
              <a:latin typeface="Roboto"/>
              <a:cs typeface="Roboto"/>
            </a:endParaRPr>
          </a:p>
          <a:p>
            <a:pPr marL="15875">
              <a:lnSpc>
                <a:spcPts val="1200"/>
              </a:lnSpc>
              <a:tabLst>
                <a:tab pos="269240" algn="l"/>
              </a:tabLst>
            </a:pPr>
            <a:r>
              <a:rPr sz="1200" spc="-5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	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authorized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and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presence</a:t>
            </a:r>
            <a:endParaRPr sz="800">
              <a:latin typeface="Roboto"/>
              <a:cs typeface="Roboto"/>
            </a:endParaRPr>
          </a:p>
          <a:p>
            <a:pPr marL="269240">
              <a:lnSpc>
                <a:spcPts val="919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of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representative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of the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workers?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5305" y="3349198"/>
            <a:ext cx="2273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7165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isolation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devices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set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identified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position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approved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isolation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diagram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plan?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(master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copies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checked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dedicated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place)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6526" y="2825551"/>
            <a:ext cx="2565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145">
              <a:lnSpc>
                <a:spcPts val="780"/>
              </a:lnSpc>
              <a:spcBef>
                <a:spcPts val="10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performing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activity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equipped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ts val="1200"/>
              </a:lnSpc>
              <a:tabLst>
                <a:tab pos="271145" algn="l"/>
              </a:tabLst>
            </a:pPr>
            <a:r>
              <a:rPr sz="1200" spc="-5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	</a:t>
            </a:r>
            <a:r>
              <a:rPr sz="1200" spc="-30" baseline="3472" dirty="0">
                <a:solidFill>
                  <a:srgbClr val="34484B"/>
                </a:solidFill>
                <a:latin typeface="Roboto"/>
                <a:cs typeface="Roboto"/>
              </a:rPr>
              <a:t>task-</a:t>
            </a:r>
            <a:r>
              <a:rPr sz="1200" spc="-37" baseline="3472" dirty="0">
                <a:solidFill>
                  <a:srgbClr val="34484B"/>
                </a:solidFill>
                <a:latin typeface="Roboto"/>
                <a:cs typeface="Roboto"/>
              </a:rPr>
              <a:t>specific </a:t>
            </a:r>
            <a:r>
              <a:rPr sz="1200" spc="-30" baseline="3472" dirty="0">
                <a:solidFill>
                  <a:srgbClr val="34484B"/>
                </a:solidFill>
                <a:latin typeface="Roboto"/>
                <a:cs typeface="Roboto"/>
              </a:rPr>
              <a:t>PPE and,</a:t>
            </a:r>
            <a:r>
              <a:rPr sz="1200" spc="-37" baseline="3472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spc="-15" baseline="3472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1200" spc="-30" baseline="3472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spc="-15" baseline="3472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sz="1200" spc="-37" baseline="3472" dirty="0">
                <a:solidFill>
                  <a:srgbClr val="34484B"/>
                </a:solidFill>
                <a:latin typeface="Roboto"/>
                <a:cs typeface="Roboto"/>
              </a:rPr>
              <a:t> area</a:t>
            </a:r>
            <a:r>
              <a:rPr sz="1200" spc="-30" baseline="3472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spc="-37" baseline="3472" dirty="0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sz="1200" spc="-44" baseline="3472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baseline="3472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1200" spc="-30" baseline="3472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1200" spc="-15" baseline="3472" dirty="0">
                <a:solidFill>
                  <a:srgbClr val="34484B"/>
                </a:solidFill>
                <a:latin typeface="Roboto"/>
                <a:cs typeface="Roboto"/>
              </a:rPr>
              <a:t>potentially</a:t>
            </a:r>
            <a:endParaRPr sz="1200" baseline="3472">
              <a:latin typeface="Roboto"/>
              <a:cs typeface="Roboto"/>
            </a:endParaRPr>
          </a:p>
          <a:p>
            <a:pPr marL="271145">
              <a:lnSpc>
                <a:spcPts val="900"/>
              </a:lnSpc>
            </a:pP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explosive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atmosphere,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non-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sparking</a:t>
            </a:r>
            <a:r>
              <a:rPr sz="800" spc="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tools?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5305" y="1863501"/>
            <a:ext cx="21653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representative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of 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workers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received</a:t>
            </a:r>
            <a:endParaRPr sz="8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validated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isolation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certificate(s)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corresponding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equipment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involved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to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be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done?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 rot="19920000">
            <a:off x="285423" y="1336239"/>
            <a:ext cx="20620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YES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 rot="19920000">
            <a:off x="560180" y="1344332"/>
            <a:ext cx="175338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16" name="object 16"/>
          <p:cNvSpPr txBox="1"/>
          <p:nvPr/>
        </p:nvSpPr>
        <p:spPr>
          <a:xfrm rot="19920000">
            <a:off x="846232" y="1339403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73630" y="1166241"/>
            <a:ext cx="3656965" cy="3746500"/>
            <a:chOff x="173630" y="1166241"/>
            <a:chExt cx="3656965" cy="3746500"/>
          </a:xfrm>
        </p:grpSpPr>
        <p:sp>
          <p:nvSpPr>
            <p:cNvPr id="18" name="object 18"/>
            <p:cNvSpPr/>
            <p:nvPr/>
          </p:nvSpPr>
          <p:spPr>
            <a:xfrm>
              <a:off x="288627" y="1169416"/>
              <a:ext cx="3455670" cy="0"/>
            </a:xfrm>
            <a:custGeom>
              <a:avLst/>
              <a:gdLst/>
              <a:ahLst/>
              <a:cxnLst/>
              <a:rect l="l" t="t" r="r" b="b"/>
              <a:pathLst>
                <a:path w="3455670">
                  <a:moveTo>
                    <a:pt x="0" y="0"/>
                  </a:moveTo>
                  <a:lnTo>
                    <a:pt x="3455174" y="0"/>
                  </a:lnTo>
                </a:path>
              </a:pathLst>
            </a:custGeom>
            <a:ln w="6350">
              <a:solidFill>
                <a:srgbClr val="3448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6805" y="4721115"/>
              <a:ext cx="3650615" cy="188595"/>
            </a:xfrm>
            <a:custGeom>
              <a:avLst/>
              <a:gdLst/>
              <a:ahLst/>
              <a:cxnLst/>
              <a:rect l="l" t="t" r="r" b="b"/>
              <a:pathLst>
                <a:path w="3650615" h="188595">
                  <a:moveTo>
                    <a:pt x="94056" y="0"/>
                  </a:moveTo>
                  <a:lnTo>
                    <a:pt x="57446" y="7391"/>
                  </a:lnTo>
                  <a:lnTo>
                    <a:pt x="27549" y="27549"/>
                  </a:lnTo>
                  <a:lnTo>
                    <a:pt x="7391" y="57446"/>
                  </a:lnTo>
                  <a:lnTo>
                    <a:pt x="0" y="94056"/>
                  </a:lnTo>
                  <a:lnTo>
                    <a:pt x="7391" y="130673"/>
                  </a:lnTo>
                  <a:lnTo>
                    <a:pt x="27549" y="160574"/>
                  </a:lnTo>
                  <a:lnTo>
                    <a:pt x="57446" y="180733"/>
                  </a:lnTo>
                  <a:lnTo>
                    <a:pt x="94056" y="188125"/>
                  </a:lnTo>
                  <a:lnTo>
                    <a:pt x="3556330" y="188125"/>
                  </a:lnTo>
                  <a:lnTo>
                    <a:pt x="3592947" y="180733"/>
                  </a:lnTo>
                  <a:lnTo>
                    <a:pt x="3622848" y="160574"/>
                  </a:lnTo>
                  <a:lnTo>
                    <a:pt x="3643007" y="130673"/>
                  </a:lnTo>
                  <a:lnTo>
                    <a:pt x="3650399" y="94056"/>
                  </a:lnTo>
                  <a:lnTo>
                    <a:pt x="3643007" y="57446"/>
                  </a:lnTo>
                  <a:lnTo>
                    <a:pt x="3622848" y="27549"/>
                  </a:lnTo>
                  <a:lnTo>
                    <a:pt x="3592947" y="7391"/>
                  </a:lnTo>
                  <a:lnTo>
                    <a:pt x="3556330" y="0"/>
                  </a:lnTo>
                  <a:lnTo>
                    <a:pt x="94056" y="0"/>
                  </a:lnTo>
                  <a:close/>
                </a:path>
              </a:pathLst>
            </a:custGeom>
            <a:ln w="6350">
              <a:solidFill>
                <a:srgbClr val="3448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80948" y="4740005"/>
            <a:ext cx="202946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Compliance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rate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YES/applicable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points):</a:t>
            </a:r>
            <a:endParaRPr sz="800">
              <a:latin typeface="Roboto"/>
              <a:cs typeface="Robo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7936" y="4740005"/>
            <a:ext cx="673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endParaRPr sz="800">
              <a:latin typeface="Roboto"/>
              <a:cs typeface="Robo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85437" y="4740818"/>
            <a:ext cx="3714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8920" algn="l"/>
              </a:tabLst>
            </a:pP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5927" y="5268548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5927" y="5065518"/>
            <a:ext cx="3415029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6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81067" y="5204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4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65285" y="192351"/>
            <a:ext cx="107314" cy="35306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June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5927" y="720157"/>
            <a:ext cx="348424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spc="1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60575" algn="l"/>
                <a:tab pos="347091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 observed</a:t>
            </a:r>
            <a:r>
              <a:rPr sz="850" spc="30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Permit No.</a:t>
            </a:r>
            <a:r>
              <a:rPr sz="850" spc="2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15305" y="1316699"/>
            <a:ext cx="2006600" cy="41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TO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BE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CHECKED</a:t>
            </a:r>
            <a:endParaRPr sz="9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"Safety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green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light"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out?</a:t>
            </a:r>
            <a:endParaRPr sz="800">
              <a:latin typeface="Roboto"/>
              <a:cs typeface="Roboto"/>
            </a:endParaRP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E7E0EA6D-5D4C-7244-962A-75E59BC6CA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133611-945B-4A5E-B518-8506B22D6120}"/>
</file>

<file path=customXml/itemProps2.xml><?xml version="1.0" encoding="utf-8"?>
<ds:datastoreItem xmlns:ds="http://schemas.openxmlformats.org/officeDocument/2006/customXml" ds:itemID="{B5C678FC-2E42-49B8-862E-2FDC64177E81}"/>
</file>

<file path=customXml/itemProps3.xml><?xml version="1.0" encoding="utf-8"?>
<ds:datastoreItem xmlns:ds="http://schemas.openxmlformats.org/officeDocument/2006/customXml" ds:itemID="{C3A77BE9-1147-4714-8602-3784DDD243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249</Words>
  <Application>Microsoft Macintosh PowerPoint</Application>
  <PresentationFormat>Personnalisé</PresentationFormat>
  <Paragraphs>45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</vt:lpstr>
      <vt:lpstr>GothamRounded-Book</vt:lpstr>
      <vt:lpstr>Roboto</vt:lpstr>
      <vt:lpstr>Roboto-Medium</vt:lpstr>
      <vt:lpstr>Office Theme</vt:lpstr>
      <vt:lpstr>Work on process</vt:lpstr>
      <vt:lpstr>Work on process de-energized systems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on process</dc:title>
  <cp:lastModifiedBy>Florence Lissarrague</cp:lastModifiedBy>
  <cp:revision>6</cp:revision>
  <dcterms:created xsi:type="dcterms:W3CDTF">2022-06-21T14:03:34Z</dcterms:created>
  <dcterms:modified xsi:type="dcterms:W3CDTF">2022-06-21T15:36:31Z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2022-06-21T00:00:00Z</vt:filetime>
  </property>
  <property fmtid="{D5CDD505-2E9C-101B-9397-08002B2CF9AE}" pid="5" name="ContentTypeId">
    <vt:lpwstr>0x0101001A78A16FEC621941A132C86605F1953F</vt:lpwstr>
  </property>
</Properties>
</file>