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"/>
  </p:handoutMasterIdLst>
  <p:sldIdLst>
    <p:sldId id="256" r:id="rId2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84B"/>
    <a:srgbClr val="E30413"/>
    <a:srgbClr val="40B38F"/>
    <a:srgbClr val="005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8"/>
    <p:restoredTop sz="94674"/>
  </p:normalViewPr>
  <p:slideViewPr>
    <p:cSldViewPr>
      <p:cViewPr varScale="1">
        <p:scale>
          <a:sx n="142" d="100"/>
          <a:sy n="142" d="100"/>
        </p:scale>
        <p:origin x="173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57" d="100"/>
          <a:sy n="157" d="100"/>
        </p:scale>
        <p:origin x="41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E382493-9028-7A47-98E4-773FE81F90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4F8121-5801-F24A-8AD7-0FD0AACE07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27965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8681-2A74-F74B-A708-060D81179912}" type="datetimeFigureOut">
              <a:rPr lang="fr-FR" smtClean="0"/>
              <a:t>30/09/2021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3EABDB-3015-854D-85B8-9E0768C1DC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F2F593-5DD7-3342-A48C-8EA01B2F9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27965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258F8-17D1-F34D-90DB-A67FAF3F6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784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9083" y="2010103"/>
            <a:ext cx="3302000" cy="1664970"/>
          </a:xfrm>
          <a:prstGeom prst="rect">
            <a:avLst/>
          </a:prstGeom>
        </p:spPr>
        <p:txBody>
          <a:bodyPr lIns="0" tIns="0" rIns="0" bIns="0"/>
          <a:lstStyle>
            <a:lvl1pPr>
              <a:defRPr sz="11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à coins arrondis 39">
            <a:extLst>
              <a:ext uri="{FF2B5EF4-FFF2-40B4-BE49-F238E27FC236}">
                <a16:creationId xmlns:a16="http://schemas.microsoft.com/office/drawing/2014/main" id="{B69903ED-D7F0-9345-BE3D-834D05CE0A24}"/>
              </a:ext>
            </a:extLst>
          </p:cNvPr>
          <p:cNvSpPr/>
          <p:nvPr/>
        </p:nvSpPr>
        <p:spPr>
          <a:xfrm>
            <a:off x="717550" y="3792008"/>
            <a:ext cx="1447800" cy="698964"/>
          </a:xfrm>
          <a:prstGeom prst="roundRect">
            <a:avLst/>
          </a:prstGeom>
          <a:solidFill>
            <a:srgbClr val="40B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>
            <a:extLst>
              <a:ext uri="{FF2B5EF4-FFF2-40B4-BE49-F238E27FC236}">
                <a16:creationId xmlns:a16="http://schemas.microsoft.com/office/drawing/2014/main" id="{125A6DD4-620E-6F46-8C42-4BC3E1C17BA9}"/>
              </a:ext>
            </a:extLst>
          </p:cNvPr>
          <p:cNvSpPr/>
          <p:nvPr/>
        </p:nvSpPr>
        <p:spPr>
          <a:xfrm>
            <a:off x="2257592" y="3792106"/>
            <a:ext cx="1447800" cy="698964"/>
          </a:xfrm>
          <a:prstGeom prst="roundRect">
            <a:avLst/>
          </a:prstGeom>
          <a:solidFill>
            <a:srgbClr val="E30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464245" y="902078"/>
            <a:ext cx="3262629" cy="10255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226060" algn="l"/>
              </a:tabLst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1	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What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is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the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job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-5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1100" spc="1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5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11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100" spc="-5" dirty="0">
                <a:solidFill>
                  <a:srgbClr val="0057A4"/>
                </a:solidFill>
                <a:latin typeface="Gotham Rounded"/>
                <a:cs typeface="Gotham Rounded"/>
              </a:rPr>
              <a:t>done?</a:t>
            </a:r>
            <a:endParaRPr sz="1100">
              <a:latin typeface="Gotham Rounded"/>
              <a:cs typeface="Gotham Rounded"/>
            </a:endParaRPr>
          </a:p>
          <a:p>
            <a:pPr marL="297815" indent="-72390">
              <a:lnSpc>
                <a:spcPct val="100000"/>
              </a:lnSpc>
              <a:spcBef>
                <a:spcPts val="240"/>
              </a:spcBef>
              <a:buChar char="•"/>
              <a:tabLst>
                <a:tab pos="298450" algn="l"/>
              </a:tabLst>
            </a:pP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sz="1000" spc="-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what</a:t>
            </a:r>
            <a:r>
              <a:rPr sz="1000" spc="-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exact</a:t>
            </a:r>
            <a:r>
              <a:rPr sz="1000" spc="-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location?</a:t>
            </a:r>
            <a:endParaRPr sz="1000">
              <a:latin typeface="Roboto"/>
              <a:cs typeface="Roboto"/>
            </a:endParaRPr>
          </a:p>
          <a:p>
            <a:pPr marL="297815" marR="5080" indent="-71755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Do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I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understand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my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role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and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am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I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able to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do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it?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Have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procedure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permit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explained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me?</a:t>
            </a:r>
            <a:endParaRPr sz="1000">
              <a:latin typeface="Roboto"/>
              <a:cs typeface="Roboto"/>
            </a:endParaRPr>
          </a:p>
          <a:p>
            <a:pPr marL="297815" marR="438150" indent="-71755">
              <a:lnSpc>
                <a:spcPct val="100000"/>
              </a:lnSpc>
              <a:buChar char="•"/>
              <a:tabLst>
                <a:tab pos="298450" algn="l"/>
              </a:tabLst>
            </a:pP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Do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I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right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tools/protective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equipment </a:t>
            </a:r>
            <a:r>
              <a:rPr sz="1000" spc="-2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work?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931" y="2022261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pc="5" dirty="0"/>
              <a:t>What</a:t>
            </a:r>
            <a:r>
              <a:rPr spc="10" dirty="0"/>
              <a:t> </a:t>
            </a:r>
            <a:r>
              <a:rPr spc="5" dirty="0"/>
              <a:t>should</a:t>
            </a:r>
            <a:r>
              <a:rPr spc="10" dirty="0"/>
              <a:t> </a:t>
            </a:r>
            <a:r>
              <a:rPr dirty="0"/>
              <a:t>I</a:t>
            </a:r>
            <a:r>
              <a:rPr spc="15" dirty="0"/>
              <a:t> </a:t>
            </a:r>
            <a:r>
              <a:rPr spc="5" dirty="0"/>
              <a:t>do</a:t>
            </a:r>
            <a:r>
              <a:rPr spc="10" dirty="0"/>
              <a:t> </a:t>
            </a:r>
            <a:r>
              <a:rPr spc="5" dirty="0"/>
              <a:t>if</a:t>
            </a:r>
            <a:r>
              <a:rPr spc="15" dirty="0"/>
              <a:t> </a:t>
            </a:r>
            <a:r>
              <a:rPr spc="5" dirty="0"/>
              <a:t>change</a:t>
            </a:r>
            <a:r>
              <a:rPr spc="10" dirty="0"/>
              <a:t> </a:t>
            </a:r>
            <a:r>
              <a:rPr dirty="0"/>
              <a:t>occurs?</a:t>
            </a:r>
          </a:p>
          <a:p>
            <a:pPr marL="313055" marR="43180" indent="-71755">
              <a:lnSpc>
                <a:spcPct val="100000"/>
              </a:lnSpc>
              <a:spcBef>
                <a:spcPts val="260"/>
              </a:spcBef>
              <a:buChar char="•"/>
              <a:tabLst>
                <a:tab pos="313690" algn="l"/>
              </a:tabLst>
            </a:pP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Change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in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conditions (environment, co-activities,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etc.) </a:t>
            </a:r>
            <a:r>
              <a:rPr sz="1000" spc="-2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durin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g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th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cours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5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f</a:t>
            </a:r>
            <a:r>
              <a:rPr sz="1000" spc="-5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wor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k</a:t>
            </a:r>
            <a:r>
              <a:rPr sz="1000" spc="-5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(nee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d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fo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5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oo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l</a:t>
            </a:r>
            <a:r>
              <a:rPr sz="1000" spc="-5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no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initially  plan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n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ed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sz="1000" spc="-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ope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atin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g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p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ocedu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e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r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ris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k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no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initially 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identified,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etc.)?</a:t>
            </a:r>
            <a:endParaRPr sz="1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241300" algn="l"/>
              </a:tabLst>
            </a:pPr>
            <a:r>
              <a:rPr sz="1800" baseline="4629" dirty="0">
                <a:solidFill>
                  <a:srgbClr val="FFFFFF"/>
                </a:solidFill>
              </a:rPr>
              <a:t>3	</a:t>
            </a:r>
            <a:r>
              <a:rPr sz="1100" spc="5" dirty="0"/>
              <a:t>What</a:t>
            </a:r>
            <a:r>
              <a:rPr sz="1100" spc="20" dirty="0"/>
              <a:t> </a:t>
            </a:r>
            <a:r>
              <a:rPr sz="1100" dirty="0"/>
              <a:t>could</a:t>
            </a:r>
            <a:r>
              <a:rPr sz="1100" spc="20" dirty="0"/>
              <a:t> </a:t>
            </a:r>
            <a:r>
              <a:rPr sz="1100" spc="5" dirty="0"/>
              <a:t>happen</a:t>
            </a:r>
            <a:r>
              <a:rPr sz="1100" spc="20" dirty="0"/>
              <a:t> </a:t>
            </a:r>
            <a:r>
              <a:rPr sz="1100" spc="5" dirty="0"/>
              <a:t>that</a:t>
            </a:r>
            <a:r>
              <a:rPr sz="1100" spc="20" dirty="0"/>
              <a:t> </a:t>
            </a:r>
            <a:r>
              <a:rPr sz="1100" dirty="0"/>
              <a:t>could</a:t>
            </a:r>
            <a:r>
              <a:rPr sz="1100" spc="20" dirty="0"/>
              <a:t> </a:t>
            </a:r>
            <a:r>
              <a:rPr sz="1100" spc="5" dirty="0"/>
              <a:t>be</a:t>
            </a:r>
            <a:r>
              <a:rPr sz="1100" spc="20" dirty="0"/>
              <a:t> </a:t>
            </a:r>
            <a:r>
              <a:rPr sz="1100" dirty="0"/>
              <a:t>serious?</a:t>
            </a:r>
          </a:p>
          <a:p>
            <a:pPr marL="313055" indent="-72390">
              <a:lnSpc>
                <a:spcPct val="100000"/>
              </a:lnSpc>
              <a:spcBef>
                <a:spcPts val="245"/>
              </a:spcBef>
              <a:buChar char="•"/>
              <a:tabLst>
                <a:tab pos="313690" algn="l"/>
              </a:tabLst>
            </a:pP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there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risk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fatal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accident?</a:t>
            </a:r>
            <a:endParaRPr sz="1000" dirty="0">
              <a:latin typeface="Roboto"/>
              <a:cs typeface="Roboto"/>
            </a:endParaRPr>
          </a:p>
          <a:p>
            <a:pPr marL="313055" indent="-72390">
              <a:lnSpc>
                <a:spcPct val="100000"/>
              </a:lnSpc>
              <a:buChar char="•"/>
              <a:tabLst>
                <a:tab pos="313690" algn="l"/>
              </a:tabLst>
            </a:pP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Can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someone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hurt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me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can</a:t>
            </a:r>
            <a:r>
              <a:rPr sz="10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34484B"/>
                </a:solidFill>
                <a:latin typeface="Roboto"/>
                <a:cs typeface="Roboto"/>
              </a:rPr>
              <a:t>I</a:t>
            </a:r>
            <a:r>
              <a:rPr sz="10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34484B"/>
                </a:solidFill>
                <a:latin typeface="Roboto"/>
                <a:cs typeface="Roboto"/>
              </a:rPr>
              <a:t>hurt</a:t>
            </a:r>
            <a:r>
              <a:rPr sz="10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34484B"/>
                </a:solidFill>
                <a:latin typeface="Roboto"/>
                <a:cs typeface="Roboto"/>
              </a:rPr>
              <a:t>someone?</a:t>
            </a:r>
            <a:endParaRPr sz="1000" dirty="0">
              <a:latin typeface="Roboto"/>
              <a:cs typeface="Roboto"/>
            </a:endParaRPr>
          </a:p>
          <a:p>
            <a:pPr marL="313055" indent="-72390">
              <a:lnSpc>
                <a:spcPct val="100000"/>
              </a:lnSpc>
              <a:buChar char="•"/>
              <a:tabLst>
                <a:tab pos="313690" algn="l"/>
              </a:tabLst>
            </a:pP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What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will</a:t>
            </a:r>
            <a:r>
              <a:rPr sz="10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protect</a:t>
            </a:r>
            <a:r>
              <a:rPr sz="1000" spc="-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000" spc="-15" dirty="0">
                <a:solidFill>
                  <a:srgbClr val="34484B"/>
                </a:solidFill>
                <a:latin typeface="Roboto"/>
                <a:cs typeface="Roboto"/>
              </a:rPr>
              <a:t>me?</a:t>
            </a:r>
            <a:endParaRPr sz="1000" dirty="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900" y="4013071"/>
            <a:ext cx="130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355" y="3849751"/>
            <a:ext cx="105283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 marR="5080" indent="-9144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10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am</a:t>
            </a:r>
            <a:r>
              <a:rPr sz="10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Roboto"/>
                <a:cs typeface="Roboto"/>
              </a:rPr>
              <a:t>ready</a:t>
            </a:r>
            <a:r>
              <a:rPr sz="10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Roboto"/>
                <a:cs typeface="Roboto"/>
              </a:rPr>
              <a:t>to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start </a:t>
            </a:r>
            <a:r>
              <a:rPr sz="1000" spc="-23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Roboto"/>
                <a:cs typeface="Roboto"/>
              </a:rPr>
              <a:t>my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Roboto"/>
                <a:cs typeface="Roboto"/>
              </a:rPr>
              <a:t>work</a:t>
            </a:r>
            <a:r>
              <a:rPr sz="10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Roboto"/>
                <a:cs typeface="Roboto"/>
              </a:rPr>
              <a:t>safely</a:t>
            </a:r>
            <a:endParaRPr sz="1000">
              <a:latin typeface="Roboto"/>
              <a:cs typeface="Roboto"/>
            </a:endParaRPr>
          </a:p>
          <a:p>
            <a:pPr marL="336550">
              <a:lnSpc>
                <a:spcPct val="100000"/>
              </a:lnSpc>
              <a:spcBef>
                <a:spcPts val="595"/>
              </a:spcBef>
            </a:pPr>
            <a:r>
              <a:rPr sz="1200" spc="10" dirty="0">
                <a:solidFill>
                  <a:srgbClr val="FFFFFF"/>
                </a:solidFill>
                <a:latin typeface="Gotham Rounded"/>
                <a:cs typeface="Gotham Rounded"/>
              </a:rPr>
              <a:t>START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2969" y="3899851"/>
            <a:ext cx="1560830" cy="7766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43535" algn="ctr">
              <a:lnSpc>
                <a:spcPct val="100000"/>
              </a:lnSpc>
              <a:spcBef>
                <a:spcPts val="425"/>
              </a:spcBef>
            </a:pP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10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Roboto"/>
                <a:cs typeface="Roboto"/>
              </a:rPr>
              <a:t>have</a:t>
            </a:r>
            <a:r>
              <a:rPr sz="10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000" dirty="0">
                <a:solidFill>
                  <a:srgbClr val="FFFFFF"/>
                </a:solidFill>
                <a:latin typeface="Roboto"/>
                <a:cs typeface="Roboto"/>
              </a:rPr>
              <a:t>doubts</a:t>
            </a:r>
            <a:endParaRPr sz="1000">
              <a:latin typeface="Roboto"/>
              <a:cs typeface="Roboto"/>
            </a:endParaRPr>
          </a:p>
          <a:p>
            <a:pPr marL="342900" algn="ctr">
              <a:lnSpc>
                <a:spcPct val="100000"/>
              </a:lnSpc>
              <a:spcBef>
                <a:spcPts val="395"/>
              </a:spcBef>
            </a:pPr>
            <a:r>
              <a:rPr sz="1200" spc="10" dirty="0">
                <a:solidFill>
                  <a:srgbClr val="FFFFFF"/>
                </a:solidFill>
                <a:latin typeface="Gotham Rounded"/>
                <a:cs typeface="Gotham Rounded"/>
              </a:rPr>
              <a:t>STOP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</a:pPr>
            <a:endParaRPr sz="105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E30513"/>
                </a:solidFill>
                <a:latin typeface="Gotham Rounded"/>
                <a:cs typeface="Gotham Rounded"/>
              </a:rPr>
              <a:t>I</a:t>
            </a:r>
            <a:r>
              <a:rPr sz="900" spc="-1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900" spc="-5" dirty="0">
                <a:solidFill>
                  <a:srgbClr val="E30513"/>
                </a:solidFill>
                <a:latin typeface="Gotham Rounded"/>
                <a:cs typeface="Gotham Rounded"/>
              </a:rPr>
              <a:t>report </a:t>
            </a:r>
            <a:r>
              <a:rPr sz="900" spc="-10" dirty="0">
                <a:solidFill>
                  <a:srgbClr val="E30513"/>
                </a:solidFill>
                <a:latin typeface="Gotham Rounded"/>
                <a:cs typeface="Gotham Rounded"/>
              </a:rPr>
              <a:t>to</a:t>
            </a:r>
            <a:r>
              <a:rPr sz="900" spc="-5" dirty="0">
                <a:solidFill>
                  <a:srgbClr val="E30513"/>
                </a:solidFill>
                <a:latin typeface="Gotham Rounded"/>
                <a:cs typeface="Gotham Rounded"/>
              </a:rPr>
              <a:t> my</a:t>
            </a:r>
            <a:r>
              <a:rPr sz="900" spc="-1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900" spc="-5" dirty="0">
                <a:solidFill>
                  <a:srgbClr val="E30513"/>
                </a:solidFill>
                <a:latin typeface="Gotham Rounded"/>
                <a:cs typeface="Gotham Rounded"/>
              </a:rPr>
              <a:t>team </a:t>
            </a:r>
            <a:r>
              <a:rPr sz="900" dirty="0">
                <a:solidFill>
                  <a:srgbClr val="E30513"/>
                </a:solidFill>
                <a:latin typeface="Gotham Rounded"/>
                <a:cs typeface="Gotham Rounded"/>
              </a:rPr>
              <a:t>leader</a:t>
            </a:r>
            <a:endParaRPr sz="9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5485" y="275642"/>
            <a:ext cx="84639" cy="42037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34484B"/>
                </a:solidFill>
                <a:latin typeface="Roboto"/>
                <a:cs typeface="Roboto"/>
              </a:rPr>
              <a:t>Augus</a:t>
            </a: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t</a:t>
            </a:r>
            <a:r>
              <a:rPr sz="55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9100" y="278072"/>
            <a:ext cx="263969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Sa</a:t>
            </a:r>
            <a:r>
              <a:rPr spc="-95" dirty="0"/>
              <a:t>f</a:t>
            </a:r>
            <a:r>
              <a:rPr spc="-70" dirty="0"/>
              <a:t>et</a:t>
            </a:r>
            <a:r>
              <a:rPr dirty="0"/>
              <a:t>y</a:t>
            </a:r>
            <a:r>
              <a:rPr spc="-140" dirty="0"/>
              <a:t> </a:t>
            </a:r>
            <a:r>
              <a:rPr lang="fr-FR" spc="-70" dirty="0"/>
              <a:t>g</a:t>
            </a:r>
            <a:r>
              <a:rPr spc="-105" dirty="0" err="1"/>
              <a:t>r</a:t>
            </a:r>
            <a:r>
              <a:rPr spc="-70" dirty="0" err="1"/>
              <a:t>ee</a:t>
            </a:r>
            <a:r>
              <a:rPr dirty="0" err="1"/>
              <a:t>n</a:t>
            </a:r>
            <a:r>
              <a:rPr spc="-140" dirty="0"/>
              <a:t> </a:t>
            </a:r>
            <a:r>
              <a:rPr lang="fr-FR" spc="-70" dirty="0"/>
              <a:t>l</a:t>
            </a:r>
            <a:r>
              <a:rPr spc="-70" dirty="0" err="1"/>
              <a:t>ight</a:t>
            </a:r>
            <a:endParaRPr spc="-7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B863694-1BE2-B549-914A-3AE4C3C9D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0" name="Rectangle à coins arrondis 19">
            <a:extLst>
              <a:ext uri="{FF2B5EF4-FFF2-40B4-BE49-F238E27FC236}">
                <a16:creationId xmlns:a16="http://schemas.microsoft.com/office/drawing/2014/main" id="{BF379A0C-1598-9D4B-B50D-018FC9AF5DDD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3832057-1D90-1049-A62B-5161D98307A9}"/>
              </a:ext>
            </a:extLst>
          </p:cNvPr>
          <p:cNvSpPr>
            <a:spLocks/>
          </p:cNvSpPr>
          <p:nvPr/>
        </p:nvSpPr>
        <p:spPr>
          <a:xfrm>
            <a:off x="383256" y="901700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CA7ADDC-BFAC-1944-ABF3-79D691E636CD}"/>
              </a:ext>
            </a:extLst>
          </p:cNvPr>
          <p:cNvSpPr txBox="1"/>
          <p:nvPr/>
        </p:nvSpPr>
        <p:spPr>
          <a:xfrm>
            <a:off x="383256" y="885600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1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AEBEABAD-E578-2747-9027-A2F1B6D25A45}"/>
              </a:ext>
            </a:extLst>
          </p:cNvPr>
          <p:cNvSpPr>
            <a:spLocks/>
          </p:cNvSpPr>
          <p:nvPr/>
        </p:nvSpPr>
        <p:spPr>
          <a:xfrm>
            <a:off x="383256" y="2022336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0DF9FD6-8F73-984A-B5B7-51454A1C1267}"/>
              </a:ext>
            </a:extLst>
          </p:cNvPr>
          <p:cNvSpPr txBox="1"/>
          <p:nvPr/>
        </p:nvSpPr>
        <p:spPr>
          <a:xfrm>
            <a:off x="371082" y="2006236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2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298D7B7-64A3-BD45-BEAB-A73D88F931F8}"/>
              </a:ext>
            </a:extLst>
          </p:cNvPr>
          <p:cNvSpPr>
            <a:spLocks/>
          </p:cNvSpPr>
          <p:nvPr/>
        </p:nvSpPr>
        <p:spPr>
          <a:xfrm>
            <a:off x="383256" y="2957556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7575C5B-1B02-E34C-BD88-4CB74A0CF5DA}"/>
              </a:ext>
            </a:extLst>
          </p:cNvPr>
          <p:cNvSpPr txBox="1"/>
          <p:nvPr/>
        </p:nvSpPr>
        <p:spPr>
          <a:xfrm>
            <a:off x="371082" y="2941456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3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419396E6-E351-494F-8461-73FFAAAC0F9A}"/>
              </a:ext>
            </a:extLst>
          </p:cNvPr>
          <p:cNvSpPr>
            <a:spLocks/>
          </p:cNvSpPr>
          <p:nvPr/>
        </p:nvSpPr>
        <p:spPr>
          <a:xfrm>
            <a:off x="386659" y="3981883"/>
            <a:ext cx="244800" cy="244800"/>
          </a:xfrm>
          <a:prstGeom prst="ellipse">
            <a:avLst/>
          </a:prstGeom>
          <a:solidFill>
            <a:srgbClr val="00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93C41EF-B140-2B4A-9791-EACE94FC480A}"/>
              </a:ext>
            </a:extLst>
          </p:cNvPr>
          <p:cNvSpPr txBox="1"/>
          <p:nvPr/>
        </p:nvSpPr>
        <p:spPr>
          <a:xfrm>
            <a:off x="365515" y="3965783"/>
            <a:ext cx="1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Gotham Rounded Medium" pitchFamily="2" charset="77"/>
              </a:rPr>
              <a:t>4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04DED25E-7595-204F-86E1-BDA6D3A67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6656C061-DDE0-0B43-8C59-F9B6D93A3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925" y="4223131"/>
            <a:ext cx="215900" cy="21590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BB2E7B78-517E-F54C-A28E-25C3588E6D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3362" y="3973905"/>
            <a:ext cx="393700" cy="35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7210BE-A31B-4B5E-B110-E494FAF619BA}"/>
</file>

<file path=customXml/itemProps2.xml><?xml version="1.0" encoding="utf-8"?>
<ds:datastoreItem xmlns:ds="http://schemas.openxmlformats.org/officeDocument/2006/customXml" ds:itemID="{F5486220-9700-4615-B826-1D21EC864585}"/>
</file>

<file path=customXml/itemProps3.xml><?xml version="1.0" encoding="utf-8"?>
<ds:datastoreItem xmlns:ds="http://schemas.openxmlformats.org/officeDocument/2006/customXml" ds:itemID="{7E45E3AD-B40D-42FC-B4C5-3C957D66A6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160</Words>
  <Application>Microsoft Macintosh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Gotham Rounded</vt:lpstr>
      <vt:lpstr>Gotham Rounded Medium</vt:lpstr>
      <vt:lpstr>Roboto</vt:lpstr>
      <vt:lpstr>Office Theme</vt:lpstr>
      <vt:lpstr>Safety green light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Green Light</dc:title>
  <cp:lastModifiedBy>Florence Lissarrague</cp:lastModifiedBy>
  <cp:revision>4</cp:revision>
  <dcterms:created xsi:type="dcterms:W3CDTF">2021-09-28T14:44:04Z</dcterms:created>
  <dcterms:modified xsi:type="dcterms:W3CDTF">2021-09-30T06:59:39Z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</Properties>
</file>