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4025900" cy="5765800"/>
  <p:notesSz cx="4025900" cy="57658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19" d="100"/>
          <a:sy n="119" d="100"/>
        </p:scale>
        <p:origin x="34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AIRET" userId="b91d9db2-e41b-4c98-9525-27312980cc2f" providerId="ADAL" clId="{E953E615-3FE2-4642-9F97-5D6ED5399256}"/>
    <pc:docChg chg="modSld">
      <pc:chgData name="Claire MAIRET" userId="b91d9db2-e41b-4c98-9525-27312980cc2f" providerId="ADAL" clId="{E953E615-3FE2-4642-9F97-5D6ED5399256}" dt="2021-10-12T14:37:52.520" v="7" actId="20577"/>
      <pc:docMkLst>
        <pc:docMk/>
      </pc:docMkLst>
      <pc:sldChg chg="modSp mod">
        <pc:chgData name="Claire MAIRET" userId="b91d9db2-e41b-4c98-9525-27312980cc2f" providerId="ADAL" clId="{E953E615-3FE2-4642-9F97-5D6ED5399256}" dt="2021-10-12T14:37:31.116" v="1" actId="14100"/>
        <pc:sldMkLst>
          <pc:docMk/>
          <pc:sldMk cId="0" sldId="256"/>
        </pc:sldMkLst>
        <pc:spChg chg="mod">
          <ac:chgData name="Claire MAIRET" userId="b91d9db2-e41b-4c98-9525-27312980cc2f" providerId="ADAL" clId="{E953E615-3FE2-4642-9F97-5D6ED5399256}" dt="2021-10-12T14:37:27.957" v="0" actId="14100"/>
          <ac:spMkLst>
            <pc:docMk/>
            <pc:sldMk cId="0" sldId="256"/>
            <ac:spMk id="13" creationId="{00000000-0000-0000-0000-000000000000}"/>
          </ac:spMkLst>
        </pc:spChg>
        <pc:spChg chg="mod">
          <ac:chgData name="Claire MAIRET" userId="b91d9db2-e41b-4c98-9525-27312980cc2f" providerId="ADAL" clId="{E953E615-3FE2-4642-9F97-5D6ED5399256}" dt="2021-10-12T14:37:31.116" v="1" actId="14100"/>
          <ac:spMkLst>
            <pc:docMk/>
            <pc:sldMk cId="0" sldId="256"/>
            <ac:spMk id="14" creationId="{00000000-0000-0000-0000-000000000000}"/>
          </ac:spMkLst>
        </pc:spChg>
      </pc:sldChg>
      <pc:sldChg chg="modSp mod">
        <pc:chgData name="Claire MAIRET" userId="b91d9db2-e41b-4c98-9525-27312980cc2f" providerId="ADAL" clId="{E953E615-3FE2-4642-9F97-5D6ED5399256}" dt="2021-10-12T14:37:52.520" v="7" actId="20577"/>
        <pc:sldMkLst>
          <pc:docMk/>
          <pc:sldMk cId="0" sldId="257"/>
        </pc:sldMkLst>
        <pc:spChg chg="mod">
          <ac:chgData name="Claire MAIRET" userId="b91d9db2-e41b-4c98-9525-27312980cc2f" providerId="ADAL" clId="{E953E615-3FE2-4642-9F97-5D6ED5399256}" dt="2021-10-12T14:37:52.520" v="7" actId="20577"/>
          <ac:spMkLst>
            <pc:docMk/>
            <pc:sldMk cId="0" sldId="257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2418" y="1787398"/>
            <a:ext cx="3427412" cy="1210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04837" y="3228848"/>
            <a:ext cx="2822575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061AF"/>
                </a:solidFill>
                <a:latin typeface="Gotham Rounded Bold"/>
                <a:cs typeface="Gotham Rounded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D4549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061AF"/>
                </a:solidFill>
                <a:latin typeface="Gotham Rounded Bold"/>
                <a:cs typeface="Gotham Rounded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1612" y="1326134"/>
            <a:ext cx="1754028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076608" y="1326134"/>
            <a:ext cx="1754028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0061AF"/>
                </a:solidFill>
                <a:latin typeface="Gotham Rounded Bold"/>
                <a:cs typeface="Gotham Rounded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42548"/>
            <a:ext cx="2667635" cy="631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0061AF"/>
                </a:solidFill>
                <a:latin typeface="Gotham Rounded Bold"/>
                <a:cs typeface="Gotham Rounded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3901" y="1878741"/>
            <a:ext cx="2731770" cy="2840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D4549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70965" y="5362194"/>
            <a:ext cx="1290320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01612" y="5362194"/>
            <a:ext cx="927417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903220" y="5362194"/>
            <a:ext cx="927417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64468" y="1865854"/>
            <a:ext cx="459740" cy="3733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850"/>
              </a:lnSpc>
              <a:spcBef>
                <a:spcPts val="275"/>
              </a:spcBef>
            </a:pPr>
            <a:r>
              <a:rPr sz="850" spc="-5" dirty="0">
                <a:solidFill>
                  <a:srgbClr val="3DBB95"/>
                </a:solidFill>
                <a:latin typeface="GothamRounded-Medium"/>
                <a:cs typeface="GothamRounded-Medium"/>
              </a:rPr>
              <a:t>Feu </a:t>
            </a:r>
            <a:r>
              <a:rPr sz="850" dirty="0">
                <a:solidFill>
                  <a:srgbClr val="3DBB95"/>
                </a:solidFill>
                <a:latin typeface="GothamRounded-Medium"/>
                <a:cs typeface="GothamRounded-Medium"/>
              </a:rPr>
              <a:t> </a:t>
            </a:r>
            <a:r>
              <a:rPr sz="850" spc="-5" dirty="0">
                <a:solidFill>
                  <a:srgbClr val="3DBB95"/>
                </a:solidFill>
                <a:latin typeface="GothamRounded-Medium"/>
                <a:cs typeface="GothamRounded-Medium"/>
              </a:rPr>
              <a:t>vert </a:t>
            </a:r>
            <a:r>
              <a:rPr sz="850" dirty="0">
                <a:solidFill>
                  <a:srgbClr val="3DBB95"/>
                </a:solidFill>
                <a:latin typeface="GothamRounded-Medium"/>
                <a:cs typeface="GothamRounded-Medium"/>
              </a:rPr>
              <a:t> sécuri</a:t>
            </a:r>
            <a:r>
              <a:rPr sz="850" spc="-15" dirty="0">
                <a:solidFill>
                  <a:srgbClr val="3DBB95"/>
                </a:solidFill>
                <a:latin typeface="GothamRounded-Medium"/>
                <a:cs typeface="GothamRounded-Medium"/>
              </a:rPr>
              <a:t>t</a:t>
            </a:r>
            <a:r>
              <a:rPr sz="850" dirty="0">
                <a:solidFill>
                  <a:srgbClr val="3DBB95"/>
                </a:solidFill>
                <a:latin typeface="GothamRounded-Medium"/>
                <a:cs typeface="GothamRounded-Medium"/>
              </a:rPr>
              <a:t>é</a:t>
            </a:r>
            <a:endParaRPr sz="850">
              <a:latin typeface="GothamRounded-Medium"/>
              <a:cs typeface="GothamRounded-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4500" y="142548"/>
            <a:ext cx="2863850" cy="6311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b="1" spc="-160" dirty="0"/>
              <a:t>T</a:t>
            </a:r>
            <a:r>
              <a:rPr b="1" spc="-95" dirty="0"/>
              <a:t>r</a:t>
            </a:r>
            <a:r>
              <a:rPr b="1" spc="-70" dirty="0"/>
              <a:t>a</a:t>
            </a:r>
            <a:r>
              <a:rPr b="1" spc="-60" dirty="0"/>
              <a:t>v</a:t>
            </a:r>
            <a:r>
              <a:rPr b="1" spc="-40" dirty="0"/>
              <a:t>au</a:t>
            </a:r>
            <a:r>
              <a:rPr b="1" spc="10" dirty="0"/>
              <a:t>x</a:t>
            </a:r>
            <a:r>
              <a:rPr b="1" spc="-95" dirty="0"/>
              <a:t> </a:t>
            </a:r>
            <a:r>
              <a:rPr b="1" spc="-40" dirty="0"/>
              <a:t>su</a:t>
            </a:r>
            <a:r>
              <a:rPr b="1" spc="5" dirty="0"/>
              <a:t>r</a:t>
            </a:r>
            <a:r>
              <a:rPr b="1" spc="-95" dirty="0"/>
              <a:t> </a:t>
            </a:r>
            <a:r>
              <a:rPr b="1" spc="-50" dirty="0"/>
              <a:t>s</a:t>
            </a:r>
            <a:r>
              <a:rPr b="1" spc="-60" dirty="0"/>
              <a:t>ys</a:t>
            </a:r>
            <a:r>
              <a:rPr b="1" spc="-75" dirty="0"/>
              <a:t>t</a:t>
            </a:r>
            <a:r>
              <a:rPr b="1" spc="-40" dirty="0"/>
              <a:t>èmes  p</a:t>
            </a:r>
            <a:r>
              <a:rPr b="1" spc="-75" dirty="0"/>
              <a:t>r</a:t>
            </a:r>
            <a:r>
              <a:rPr b="1" spc="-40" dirty="0"/>
              <a:t>o</a:t>
            </a:r>
            <a:r>
              <a:rPr b="1" spc="-70" dirty="0"/>
              <a:t>c</a:t>
            </a:r>
            <a:r>
              <a:rPr b="1" spc="-40" dirty="0"/>
              <a:t>éd</a:t>
            </a:r>
            <a:r>
              <a:rPr b="1" spc="10" dirty="0"/>
              <a:t>é</a:t>
            </a:r>
            <a:r>
              <a:rPr b="1" spc="-95" dirty="0"/>
              <a:t> </a:t>
            </a:r>
            <a:r>
              <a:rPr b="1" spc="-40" dirty="0"/>
              <a:t>dé-éne</a:t>
            </a:r>
            <a:r>
              <a:rPr b="1" spc="-65" dirty="0"/>
              <a:t>r</a:t>
            </a:r>
            <a:r>
              <a:rPr b="1" spc="-40" dirty="0"/>
              <a:t>gisés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4500" y="743277"/>
            <a:ext cx="24066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0061AF"/>
                </a:solidFill>
                <a:latin typeface="Gotham Rounded Bold"/>
                <a:cs typeface="Gotham Rounded Bold"/>
              </a:rPr>
              <a:t>(gaz,</a:t>
            </a:r>
            <a:r>
              <a:rPr sz="1500" b="1" spc="-35" dirty="0">
                <a:solidFill>
                  <a:srgbClr val="0061AF"/>
                </a:solidFill>
                <a:latin typeface="Gotham Rounded Bold"/>
                <a:cs typeface="Gotham Rounded Bold"/>
              </a:rPr>
              <a:t> </a:t>
            </a:r>
            <a:r>
              <a:rPr sz="1500" b="1" dirty="0">
                <a:solidFill>
                  <a:srgbClr val="0061AF"/>
                </a:solidFill>
                <a:latin typeface="Gotham Rounded Bold"/>
                <a:cs typeface="Gotham Rounded Bold"/>
              </a:rPr>
              <a:t>liquides,</a:t>
            </a:r>
            <a:r>
              <a:rPr sz="1500" b="1" spc="-35" dirty="0">
                <a:solidFill>
                  <a:srgbClr val="0061AF"/>
                </a:solidFill>
                <a:latin typeface="Gotham Rounded Bold"/>
                <a:cs typeface="Gotham Rounded Bold"/>
              </a:rPr>
              <a:t> </a:t>
            </a:r>
            <a:r>
              <a:rPr sz="1500" b="1" spc="-5" dirty="0">
                <a:solidFill>
                  <a:srgbClr val="0061AF"/>
                </a:solidFill>
                <a:latin typeface="Gotham Rounded Bold"/>
                <a:cs typeface="Gotham Rounded Bold"/>
              </a:rPr>
              <a:t>solides)</a:t>
            </a:r>
            <a:endParaRPr sz="1500" b="1" dirty="0">
              <a:latin typeface="Gotham Rounded Bold"/>
              <a:cs typeface="Gotham Rounded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98997"/>
            <a:ext cx="3499485" cy="478790"/>
          </a:xfrm>
          <a:custGeom>
            <a:avLst/>
            <a:gdLst/>
            <a:ahLst/>
            <a:cxnLst/>
            <a:rect l="l" t="t" r="r" b="b"/>
            <a:pathLst>
              <a:path w="3499485" h="478790">
                <a:moveTo>
                  <a:pt x="0" y="478307"/>
                </a:moveTo>
                <a:lnTo>
                  <a:pt x="3499206" y="478307"/>
                </a:lnTo>
                <a:lnTo>
                  <a:pt x="3499206" y="0"/>
                </a:lnTo>
                <a:lnTo>
                  <a:pt x="782130" y="0"/>
                </a:lnTo>
              </a:path>
            </a:pathLst>
          </a:custGeom>
          <a:ln w="635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076" y="1147169"/>
            <a:ext cx="2646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ED1C24"/>
                </a:solidFill>
                <a:latin typeface="Gotham Rounded Bold"/>
                <a:cs typeface="Gotham Rounded Bold"/>
              </a:rPr>
              <a:t>1</a:t>
            </a:r>
            <a:r>
              <a:rPr sz="800" b="1" dirty="0">
                <a:solidFill>
                  <a:srgbClr val="ED1C24"/>
                </a:solidFill>
                <a:latin typeface="Gotham Rounded Bold"/>
                <a:cs typeface="Gotham Rounded Bold"/>
              </a:rPr>
              <a:t>4</a:t>
            </a:r>
            <a:r>
              <a:rPr sz="800" b="1" spc="-35" dirty="0">
                <a:solidFill>
                  <a:srgbClr val="ED1C24"/>
                </a:solidFill>
                <a:latin typeface="Gotham Rounded Bold"/>
                <a:cs typeface="Gotham Rounded Bold"/>
              </a:rPr>
              <a:t> </a:t>
            </a:r>
            <a:r>
              <a:rPr sz="800" b="1" spc="-20" dirty="0">
                <a:solidFill>
                  <a:srgbClr val="ED1C24"/>
                </a:solidFill>
                <a:latin typeface="Gotham Rounded Bold"/>
                <a:cs typeface="Gotham Rounded Bold"/>
              </a:rPr>
              <a:t>dé</a:t>
            </a:r>
            <a:r>
              <a:rPr sz="800" b="1" spc="-30" dirty="0">
                <a:solidFill>
                  <a:srgbClr val="ED1C24"/>
                </a:solidFill>
                <a:latin typeface="Gotham Rounded Bold"/>
                <a:cs typeface="Gotham Rounded Bold"/>
              </a:rPr>
              <a:t>c</a:t>
            </a:r>
            <a:r>
              <a:rPr sz="800" b="1" spc="-20" dirty="0">
                <a:solidFill>
                  <a:srgbClr val="ED1C24"/>
                </a:solidFill>
                <a:latin typeface="Gotham Rounded Bold"/>
                <a:cs typeface="Gotham Rounded Bold"/>
              </a:rPr>
              <a:t>è</a:t>
            </a:r>
            <a:r>
              <a:rPr sz="800" b="1" dirty="0">
                <a:solidFill>
                  <a:srgbClr val="ED1C24"/>
                </a:solidFill>
                <a:latin typeface="Gotham Rounded Bold"/>
                <a:cs typeface="Gotham Rounded Bold"/>
              </a:rPr>
              <a:t>s</a:t>
            </a:r>
            <a:r>
              <a:rPr sz="800" b="1" spc="-35" dirty="0">
                <a:solidFill>
                  <a:srgbClr val="ED1C24"/>
                </a:solidFill>
                <a:latin typeface="Gotham Rounded Bold"/>
                <a:cs typeface="Gotham Rounded Bold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lié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s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au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x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t</a:t>
            </a:r>
            <a:r>
              <a:rPr sz="800" spc="-40" dirty="0">
                <a:solidFill>
                  <a:srgbClr val="ED1C24"/>
                </a:solidFill>
                <a:latin typeface="GothamRounded-Book"/>
                <a:cs typeface="GothamRounded-Book"/>
              </a:rPr>
              <a:t>r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av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au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x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su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r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30" dirty="0">
                <a:solidFill>
                  <a:srgbClr val="ED1C24"/>
                </a:solidFill>
                <a:latin typeface="GothamRounded-Book"/>
                <a:cs typeface="GothamRounded-Book"/>
              </a:rPr>
              <a:t>sy</a:t>
            </a:r>
            <a:r>
              <a:rPr sz="800" spc="-25" dirty="0">
                <a:solidFill>
                  <a:srgbClr val="ED1C24"/>
                </a:solidFill>
                <a:latin typeface="GothamRounded-Book"/>
                <a:cs typeface="GothamRounded-Book"/>
              </a:rPr>
              <a:t>s</a:t>
            </a:r>
            <a:r>
              <a:rPr sz="800" spc="-30" dirty="0">
                <a:solidFill>
                  <a:srgbClr val="ED1C24"/>
                </a:solidFill>
                <a:latin typeface="GothamRounded-Book"/>
                <a:cs typeface="GothamRounded-Book"/>
              </a:rPr>
              <a:t>t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ème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s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alimen</a:t>
            </a:r>
            <a:r>
              <a:rPr sz="800" spc="-30" dirty="0">
                <a:solidFill>
                  <a:srgbClr val="ED1C24"/>
                </a:solidFill>
                <a:latin typeface="GothamRounded-Book"/>
                <a:cs typeface="GothamRounded-Book"/>
              </a:rPr>
              <a:t>t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és</a:t>
            </a:r>
            <a:endParaRPr sz="800" dirty="0">
              <a:latin typeface="GothamRounded-Book"/>
              <a:cs typeface="GothamRounded-Book"/>
            </a:endParaRPr>
          </a:p>
          <a:p>
            <a:pPr marL="12700" marR="5080">
              <a:lnSpc>
                <a:spcPct val="100000"/>
              </a:lnSpc>
            </a:pP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e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n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éne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r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gi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e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son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t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sur</a:t>
            </a:r>
            <a:r>
              <a:rPr sz="800" spc="-40" dirty="0">
                <a:solidFill>
                  <a:srgbClr val="ED1C24"/>
                </a:solidFill>
                <a:latin typeface="GothamRounded-Book"/>
                <a:cs typeface="GothamRounded-Book"/>
              </a:rPr>
              <a:t>v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enu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s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dan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s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10" dirty="0">
                <a:solidFill>
                  <a:srgbClr val="ED1C24"/>
                </a:solidFill>
                <a:latin typeface="GothamRounded-Book"/>
                <a:cs typeface="GothamRounded-Book"/>
              </a:rPr>
              <a:t>l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a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 C</a:t>
            </a:r>
            <a:r>
              <a:rPr sz="800" spc="-10" dirty="0">
                <a:solidFill>
                  <a:srgbClr val="ED1C24"/>
                </a:solidFill>
                <a:latin typeface="GothamRounded-Book"/>
                <a:cs typeface="GothamRounded-Book"/>
              </a:rPr>
              <a:t>ompagni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e</a:t>
            </a:r>
            <a:r>
              <a:rPr sz="800" spc="-2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a</a:t>
            </a:r>
            <a:r>
              <a:rPr sz="800" dirty="0">
                <a:solidFill>
                  <a:srgbClr val="ED1C24"/>
                </a:solidFill>
                <a:latin typeface="GothamRounded-Book"/>
                <a:cs typeface="GothamRounded-Book"/>
              </a:rPr>
              <a:t>u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30" dirty="0">
                <a:solidFill>
                  <a:srgbClr val="ED1C24"/>
                </a:solidFill>
                <a:latin typeface="GothamRounded-Book"/>
                <a:cs typeface="GothamRounded-Book"/>
              </a:rPr>
              <a:t>c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ours  </a:t>
            </a:r>
            <a:r>
              <a:rPr sz="800" spc="-15" dirty="0">
                <a:solidFill>
                  <a:srgbClr val="ED1C24"/>
                </a:solidFill>
                <a:latin typeface="GothamRounded-Book"/>
                <a:cs typeface="GothamRounded-Book"/>
              </a:rPr>
              <a:t>des</a:t>
            </a:r>
            <a:r>
              <a:rPr sz="800" spc="-40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10" dirty="0">
                <a:solidFill>
                  <a:srgbClr val="ED1C24"/>
                </a:solidFill>
                <a:latin typeface="GothamRounded-Book"/>
                <a:cs typeface="GothamRounded-Book"/>
              </a:rPr>
              <a:t>10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dernières</a:t>
            </a:r>
            <a:r>
              <a:rPr sz="800" spc="-35" dirty="0">
                <a:solidFill>
                  <a:srgbClr val="ED1C24"/>
                </a:solidFill>
                <a:latin typeface="GothamRounded-Book"/>
                <a:cs typeface="GothamRounded-Book"/>
              </a:rPr>
              <a:t> </a:t>
            </a:r>
            <a:r>
              <a:rPr sz="800" spc="-20" dirty="0">
                <a:solidFill>
                  <a:srgbClr val="ED1C24"/>
                </a:solidFill>
                <a:latin typeface="GothamRounded-Book"/>
                <a:cs typeface="GothamRounded-Book"/>
              </a:rPr>
              <a:t>années.</a:t>
            </a:r>
            <a:endParaRPr sz="800" dirty="0">
              <a:latin typeface="GothamRounded-Book"/>
              <a:cs typeface="GothamRounded-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65285" y="192577"/>
            <a:ext cx="107314" cy="537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-5" dirty="0">
                <a:solidFill>
                  <a:srgbClr val="2D4549"/>
                </a:solidFill>
                <a:latin typeface="Roboto"/>
                <a:cs typeface="Roboto"/>
              </a:rPr>
              <a:t>Septembr</a:t>
            </a:r>
            <a:r>
              <a:rPr sz="550" dirty="0">
                <a:solidFill>
                  <a:srgbClr val="2D4549"/>
                </a:solidFill>
                <a:latin typeface="Roboto"/>
                <a:cs typeface="Roboto"/>
              </a:rPr>
              <a:t>e 2021</a:t>
            </a:r>
            <a:endParaRPr sz="550">
              <a:latin typeface="Roboto"/>
              <a:cs typeface="Roboto"/>
            </a:endParaRPr>
          </a:p>
        </p:txBody>
      </p:sp>
      <p:pic>
        <p:nvPicPr>
          <p:cNvPr id="87" name="Image 86">
            <a:extLst>
              <a:ext uri="{FF2B5EF4-FFF2-40B4-BE49-F238E27FC236}">
                <a16:creationId xmlns:a16="http://schemas.microsoft.com/office/drawing/2014/main" id="{E47A0A25-04FB-094E-9DF8-631D081F1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" y="1405728"/>
            <a:ext cx="3872599" cy="3444042"/>
          </a:xfrm>
          <a:prstGeom prst="rect">
            <a:avLst/>
          </a:prstGeom>
        </p:spPr>
      </p:pic>
      <p:grpSp>
        <p:nvGrpSpPr>
          <p:cNvPr id="89" name="Groupe 88">
            <a:extLst>
              <a:ext uri="{FF2B5EF4-FFF2-40B4-BE49-F238E27FC236}">
                <a16:creationId xmlns:a16="http://schemas.microsoft.com/office/drawing/2014/main" id="{8CBC96CA-7FAC-5C44-AF14-00FB430681AC}"/>
              </a:ext>
            </a:extLst>
          </p:cNvPr>
          <p:cNvGrpSpPr/>
          <p:nvPr/>
        </p:nvGrpSpPr>
        <p:grpSpPr>
          <a:xfrm>
            <a:off x="280344" y="1892323"/>
            <a:ext cx="212303" cy="212303"/>
            <a:chOff x="1555111" y="1242680"/>
            <a:chExt cx="212303" cy="212303"/>
          </a:xfrm>
        </p:grpSpPr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73ABBADB-2675-0F46-9B44-EC246522866A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1" name="object 34">
              <a:extLst>
                <a:ext uri="{FF2B5EF4-FFF2-40B4-BE49-F238E27FC236}">
                  <a16:creationId xmlns:a16="http://schemas.microsoft.com/office/drawing/2014/main" id="{5B04D5EB-FDE0-8747-B87A-0B76F4F5D0B6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1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pic>
        <p:nvPicPr>
          <p:cNvPr id="92" name="Image 91">
            <a:extLst>
              <a:ext uri="{FF2B5EF4-FFF2-40B4-BE49-F238E27FC236}">
                <a16:creationId xmlns:a16="http://schemas.microsoft.com/office/drawing/2014/main" id="{F801EF6E-CA66-B548-84D8-44857D468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9" y="1785962"/>
            <a:ext cx="419100" cy="419100"/>
          </a:xfrm>
          <a:prstGeom prst="rect">
            <a:avLst/>
          </a:prstGeom>
        </p:spPr>
      </p:pic>
      <p:grpSp>
        <p:nvGrpSpPr>
          <p:cNvPr id="93" name="Groupe 92">
            <a:extLst>
              <a:ext uri="{FF2B5EF4-FFF2-40B4-BE49-F238E27FC236}">
                <a16:creationId xmlns:a16="http://schemas.microsoft.com/office/drawing/2014/main" id="{3C463D8B-383D-724E-94F6-73921DCAF251}"/>
              </a:ext>
            </a:extLst>
          </p:cNvPr>
          <p:cNvGrpSpPr/>
          <p:nvPr/>
        </p:nvGrpSpPr>
        <p:grpSpPr>
          <a:xfrm>
            <a:off x="1532318" y="1890935"/>
            <a:ext cx="212303" cy="212303"/>
            <a:chOff x="1555111" y="1242680"/>
            <a:chExt cx="212303" cy="212303"/>
          </a:xfrm>
        </p:grpSpPr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31EFD82A-E63A-1842-8C61-8535C2549728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5" name="object 34">
              <a:extLst>
                <a:ext uri="{FF2B5EF4-FFF2-40B4-BE49-F238E27FC236}">
                  <a16:creationId xmlns:a16="http://schemas.microsoft.com/office/drawing/2014/main" id="{F574BE60-1B7E-5145-8AAB-979B2DA1D7F0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2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744247A0-3FC5-694E-8C97-39FB2C97DF4F}"/>
              </a:ext>
            </a:extLst>
          </p:cNvPr>
          <p:cNvGrpSpPr/>
          <p:nvPr/>
        </p:nvGrpSpPr>
        <p:grpSpPr>
          <a:xfrm>
            <a:off x="2357874" y="1890935"/>
            <a:ext cx="212303" cy="212303"/>
            <a:chOff x="1555111" y="1242680"/>
            <a:chExt cx="212303" cy="212303"/>
          </a:xfrm>
        </p:grpSpPr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67CA230D-A3CF-4F41-8E54-242E77B605D5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8" name="object 34">
              <a:extLst>
                <a:ext uri="{FF2B5EF4-FFF2-40B4-BE49-F238E27FC236}">
                  <a16:creationId xmlns:a16="http://schemas.microsoft.com/office/drawing/2014/main" id="{D6E00029-C5F9-E042-98F4-E9AAC7D28EAF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3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4B1C4A03-50E5-E147-ADBF-8C603CA2B136}"/>
              </a:ext>
            </a:extLst>
          </p:cNvPr>
          <p:cNvGrpSpPr/>
          <p:nvPr/>
        </p:nvGrpSpPr>
        <p:grpSpPr>
          <a:xfrm>
            <a:off x="280343" y="2651294"/>
            <a:ext cx="212303" cy="212303"/>
            <a:chOff x="1555111" y="1242680"/>
            <a:chExt cx="212303" cy="212303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86E609BE-85CB-FF4F-84A9-66E8A2CB68A1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1" name="object 34">
              <a:extLst>
                <a:ext uri="{FF2B5EF4-FFF2-40B4-BE49-F238E27FC236}">
                  <a16:creationId xmlns:a16="http://schemas.microsoft.com/office/drawing/2014/main" id="{C9464C36-395C-A54B-8E56-D6672EF050BF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4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A37BE897-1693-0342-AE40-00C4D56F5676}"/>
              </a:ext>
            </a:extLst>
          </p:cNvPr>
          <p:cNvGrpSpPr/>
          <p:nvPr/>
        </p:nvGrpSpPr>
        <p:grpSpPr>
          <a:xfrm>
            <a:off x="1228883" y="2654368"/>
            <a:ext cx="212303" cy="212303"/>
            <a:chOff x="1555111" y="1242680"/>
            <a:chExt cx="212303" cy="212303"/>
          </a:xfrm>
        </p:grpSpPr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2D3750C-B89A-2D4F-9C17-1AA6D9434F87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4" name="object 34">
              <a:extLst>
                <a:ext uri="{FF2B5EF4-FFF2-40B4-BE49-F238E27FC236}">
                  <a16:creationId xmlns:a16="http://schemas.microsoft.com/office/drawing/2014/main" id="{039E0481-00E3-C745-8DCA-5BF13278F86E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5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FD9AB993-7F0A-5342-BDEE-B07C912CCD79}"/>
              </a:ext>
            </a:extLst>
          </p:cNvPr>
          <p:cNvGrpSpPr/>
          <p:nvPr/>
        </p:nvGrpSpPr>
        <p:grpSpPr>
          <a:xfrm>
            <a:off x="2533627" y="2654367"/>
            <a:ext cx="212303" cy="212303"/>
            <a:chOff x="1555111" y="1242680"/>
            <a:chExt cx="212303" cy="212303"/>
          </a:xfrm>
        </p:grpSpPr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FD2E785A-332E-E448-B9AE-D316845EAC54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7" name="object 34">
              <a:extLst>
                <a:ext uri="{FF2B5EF4-FFF2-40B4-BE49-F238E27FC236}">
                  <a16:creationId xmlns:a16="http://schemas.microsoft.com/office/drawing/2014/main" id="{E70D05D0-4012-0D42-9EDA-146143CEF6E1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6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7DDAA4DA-8FDA-DD4D-AFBD-688B648280EE}"/>
              </a:ext>
            </a:extLst>
          </p:cNvPr>
          <p:cNvGrpSpPr/>
          <p:nvPr/>
        </p:nvGrpSpPr>
        <p:grpSpPr>
          <a:xfrm>
            <a:off x="936915" y="3898475"/>
            <a:ext cx="212303" cy="212303"/>
            <a:chOff x="1555111" y="1242680"/>
            <a:chExt cx="212303" cy="212303"/>
          </a:xfrm>
        </p:grpSpPr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3E95E955-605D-B542-B307-802C60BE1FBD}"/>
                </a:ext>
              </a:extLst>
            </p:cNvPr>
            <p:cNvSpPr/>
            <p:nvPr/>
          </p:nvSpPr>
          <p:spPr>
            <a:xfrm>
              <a:off x="1555111" y="1242680"/>
              <a:ext cx="212303" cy="212303"/>
            </a:xfrm>
            <a:prstGeom prst="ellipse">
              <a:avLst/>
            </a:prstGeom>
            <a:solidFill>
              <a:srgbClr val="006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0" name="object 34">
              <a:extLst>
                <a:ext uri="{FF2B5EF4-FFF2-40B4-BE49-F238E27FC236}">
                  <a16:creationId xmlns:a16="http://schemas.microsoft.com/office/drawing/2014/main" id="{7455FF95-C171-B44B-AA3D-63DFC7B45EC6}"/>
                </a:ext>
              </a:extLst>
            </p:cNvPr>
            <p:cNvSpPr txBox="1"/>
            <p:nvPr/>
          </p:nvSpPr>
          <p:spPr>
            <a:xfrm>
              <a:off x="1608573" y="1249136"/>
              <a:ext cx="116205" cy="18851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fr-FR" sz="1150" b="1" spc="-10" dirty="0">
                  <a:solidFill>
                    <a:srgbClr val="FFFFFF"/>
                  </a:solidFill>
                  <a:latin typeface="Gotham Rounded Bold"/>
                  <a:cs typeface="Gotham Rounded Bold"/>
                </a:rPr>
                <a:t>7</a:t>
              </a:r>
              <a:endParaRPr sz="1150" b="1" dirty="0">
                <a:latin typeface="Gotham Rounded Bold"/>
                <a:cs typeface="Gotham Rounded Bold"/>
              </a:endParaRPr>
            </a:p>
          </p:txBody>
        </p:sp>
      </p:grpSp>
      <p:sp>
        <p:nvSpPr>
          <p:cNvPr id="111" name="object 8">
            <a:extLst>
              <a:ext uri="{FF2B5EF4-FFF2-40B4-BE49-F238E27FC236}">
                <a16:creationId xmlns:a16="http://schemas.microsoft.com/office/drawing/2014/main" id="{433EC480-80E6-A041-B6FB-1FA2791EE0BB}"/>
              </a:ext>
            </a:extLst>
          </p:cNvPr>
          <p:cNvSpPr txBox="1"/>
          <p:nvPr/>
        </p:nvSpPr>
        <p:spPr>
          <a:xfrm>
            <a:off x="1698395" y="2933025"/>
            <a:ext cx="1314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061AF"/>
                </a:solidFill>
                <a:latin typeface="Gotham Rounded Bold"/>
                <a:cs typeface="Gotham Rounded Bold"/>
              </a:rPr>
              <a:t>=</a:t>
            </a:r>
            <a:endParaRPr sz="1300" dirty="0">
              <a:latin typeface="Gotham Rounded Bold"/>
              <a:cs typeface="Gotham Rounded Bold"/>
            </a:endParaRPr>
          </a:p>
        </p:txBody>
      </p: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A2609E35-3D5A-5343-ACB4-54E9460E0125}"/>
              </a:ext>
            </a:extLst>
          </p:cNvPr>
          <p:cNvGrpSpPr/>
          <p:nvPr/>
        </p:nvGrpSpPr>
        <p:grpSpPr>
          <a:xfrm>
            <a:off x="347165" y="4776157"/>
            <a:ext cx="3370649" cy="856800"/>
            <a:chOff x="347165" y="4682847"/>
            <a:chExt cx="3370649" cy="856800"/>
          </a:xfrm>
        </p:grpSpPr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367AD16F-AD09-594B-946A-F22C60270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65" y="4682847"/>
              <a:ext cx="1084018" cy="856800"/>
            </a:xfrm>
            <a:prstGeom prst="rect">
              <a:avLst/>
            </a:prstGeom>
          </p:spPr>
        </p:pic>
        <p:pic>
          <p:nvPicPr>
            <p:cNvPr id="114" name="Image 113">
              <a:extLst>
                <a:ext uri="{FF2B5EF4-FFF2-40B4-BE49-F238E27FC236}">
                  <a16:creationId xmlns:a16="http://schemas.microsoft.com/office/drawing/2014/main" id="{C7866FBE-FF54-AD43-A175-F1DE5982A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14" y="4994875"/>
              <a:ext cx="439200" cy="439200"/>
            </a:xfrm>
            <a:prstGeom prst="rect">
              <a:avLst/>
            </a:prstGeom>
          </p:spPr>
        </p:pic>
      </p:grpSp>
      <p:pic>
        <p:nvPicPr>
          <p:cNvPr id="115" name="Image 114">
            <a:extLst>
              <a:ext uri="{FF2B5EF4-FFF2-40B4-BE49-F238E27FC236}">
                <a16:creationId xmlns:a16="http://schemas.microsoft.com/office/drawing/2014/main" id="{820F9F0E-7601-5A49-98D3-A15F32346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0" y="1209520"/>
            <a:ext cx="292100" cy="292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2" y="0"/>
            <a:ext cx="4038600" cy="5766435"/>
            <a:chOff x="-3172" y="0"/>
            <a:chExt cx="4038600" cy="5766435"/>
          </a:xfrm>
        </p:grpSpPr>
        <p:sp>
          <p:nvSpPr>
            <p:cNvPr id="3" name="object 3"/>
            <p:cNvSpPr/>
            <p:nvPr/>
          </p:nvSpPr>
          <p:spPr>
            <a:xfrm>
              <a:off x="3177" y="3171"/>
              <a:ext cx="4025900" cy="5753735"/>
            </a:xfrm>
            <a:custGeom>
              <a:avLst/>
              <a:gdLst/>
              <a:ahLst/>
              <a:cxnLst/>
              <a:rect l="l" t="t" r="r" b="b"/>
              <a:pathLst>
                <a:path w="4025900" h="5753735">
                  <a:moveTo>
                    <a:pt x="287997" y="0"/>
                  </a:moveTo>
                  <a:lnTo>
                    <a:pt x="241283" y="3769"/>
                  </a:lnTo>
                  <a:lnTo>
                    <a:pt x="196969" y="14682"/>
                  </a:lnTo>
                  <a:lnTo>
                    <a:pt x="155647" y="32146"/>
                  </a:lnTo>
                  <a:lnTo>
                    <a:pt x="117910" y="55567"/>
                  </a:lnTo>
                  <a:lnTo>
                    <a:pt x="84353" y="84353"/>
                  </a:lnTo>
                  <a:lnTo>
                    <a:pt x="55567" y="117910"/>
                  </a:lnTo>
                  <a:lnTo>
                    <a:pt x="32146" y="155647"/>
                  </a:lnTo>
                  <a:lnTo>
                    <a:pt x="14682" y="196969"/>
                  </a:lnTo>
                  <a:lnTo>
                    <a:pt x="3769" y="241283"/>
                  </a:lnTo>
                  <a:lnTo>
                    <a:pt x="0" y="287997"/>
                  </a:lnTo>
                  <a:lnTo>
                    <a:pt x="0" y="5465648"/>
                  </a:lnTo>
                  <a:lnTo>
                    <a:pt x="3769" y="5512362"/>
                  </a:lnTo>
                  <a:lnTo>
                    <a:pt x="14682" y="5556677"/>
                  </a:lnTo>
                  <a:lnTo>
                    <a:pt x="32146" y="5597998"/>
                  </a:lnTo>
                  <a:lnTo>
                    <a:pt x="55567" y="5635735"/>
                  </a:lnTo>
                  <a:lnTo>
                    <a:pt x="84353" y="5669292"/>
                  </a:lnTo>
                  <a:lnTo>
                    <a:pt x="117910" y="5698078"/>
                  </a:lnTo>
                  <a:lnTo>
                    <a:pt x="155647" y="5721499"/>
                  </a:lnTo>
                  <a:lnTo>
                    <a:pt x="196969" y="5738963"/>
                  </a:lnTo>
                  <a:lnTo>
                    <a:pt x="241283" y="5749876"/>
                  </a:lnTo>
                  <a:lnTo>
                    <a:pt x="287997" y="5753646"/>
                  </a:lnTo>
                  <a:lnTo>
                    <a:pt x="3737648" y="5753646"/>
                  </a:lnTo>
                  <a:lnTo>
                    <a:pt x="3784362" y="5749876"/>
                  </a:lnTo>
                  <a:lnTo>
                    <a:pt x="3828676" y="5738963"/>
                  </a:lnTo>
                  <a:lnTo>
                    <a:pt x="3869998" y="5721499"/>
                  </a:lnTo>
                  <a:lnTo>
                    <a:pt x="3907735" y="5698078"/>
                  </a:lnTo>
                  <a:lnTo>
                    <a:pt x="3941292" y="5669292"/>
                  </a:lnTo>
                  <a:lnTo>
                    <a:pt x="3970078" y="5635735"/>
                  </a:lnTo>
                  <a:lnTo>
                    <a:pt x="3993499" y="5597998"/>
                  </a:lnTo>
                  <a:lnTo>
                    <a:pt x="4010963" y="5556677"/>
                  </a:lnTo>
                  <a:lnTo>
                    <a:pt x="4021876" y="5512362"/>
                  </a:lnTo>
                  <a:lnTo>
                    <a:pt x="4025646" y="5465648"/>
                  </a:lnTo>
                  <a:lnTo>
                    <a:pt x="4025646" y="287997"/>
                  </a:lnTo>
                  <a:lnTo>
                    <a:pt x="4021876" y="241283"/>
                  </a:lnTo>
                  <a:lnTo>
                    <a:pt x="4010963" y="196969"/>
                  </a:lnTo>
                  <a:lnTo>
                    <a:pt x="3993499" y="155647"/>
                  </a:lnTo>
                  <a:lnTo>
                    <a:pt x="3970078" y="117910"/>
                  </a:lnTo>
                  <a:lnTo>
                    <a:pt x="3941292" y="84353"/>
                  </a:lnTo>
                  <a:lnTo>
                    <a:pt x="3907735" y="55567"/>
                  </a:lnTo>
                  <a:lnTo>
                    <a:pt x="3869998" y="32146"/>
                  </a:lnTo>
                  <a:lnTo>
                    <a:pt x="3828676" y="14682"/>
                  </a:lnTo>
                  <a:lnTo>
                    <a:pt x="3784362" y="3769"/>
                  </a:lnTo>
                  <a:lnTo>
                    <a:pt x="3737648" y="0"/>
                  </a:lnTo>
                  <a:lnTo>
                    <a:pt x="287997" y="0"/>
                  </a:lnTo>
                  <a:close/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70460" y="1090049"/>
              <a:ext cx="779780" cy="0"/>
            </a:xfrm>
            <a:custGeom>
              <a:avLst/>
              <a:gdLst/>
              <a:ahLst/>
              <a:cxnLst/>
              <a:rect l="l" t="t" r="r" b="b"/>
              <a:pathLst>
                <a:path w="779779">
                  <a:moveTo>
                    <a:pt x="0" y="0"/>
                  </a:moveTo>
                  <a:lnTo>
                    <a:pt x="779716" y="0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627" y="1254706"/>
              <a:ext cx="3455670" cy="0"/>
            </a:xfrm>
            <a:custGeom>
              <a:avLst/>
              <a:gdLst/>
              <a:ahLst/>
              <a:cxnLst/>
              <a:rect l="l" t="t" r="r" b="b"/>
              <a:pathLst>
                <a:path w="3455670">
                  <a:moveTo>
                    <a:pt x="0" y="0"/>
                  </a:moveTo>
                  <a:lnTo>
                    <a:pt x="3455174" y="0"/>
                  </a:lnTo>
                </a:path>
              </a:pathLst>
            </a:custGeom>
            <a:ln w="6350">
              <a:solidFill>
                <a:srgbClr val="2D4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3099" y="65087"/>
            <a:ext cx="2947844" cy="68287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5100"/>
              </a:lnSpc>
              <a:spcBef>
                <a:spcPts val="195"/>
              </a:spcBef>
            </a:pPr>
            <a:r>
              <a:rPr sz="1600" b="1" spc="-15" dirty="0"/>
              <a:t>Travaux</a:t>
            </a:r>
            <a:r>
              <a:rPr sz="1600" b="1" spc="5" dirty="0"/>
              <a:t> </a:t>
            </a:r>
            <a:r>
              <a:rPr sz="1600" b="1" spc="10" dirty="0"/>
              <a:t>sur </a:t>
            </a:r>
            <a:r>
              <a:rPr sz="1600" b="1" spc="5" dirty="0" err="1"/>
              <a:t>systèmes</a:t>
            </a:r>
            <a:r>
              <a:rPr lang="fr-FR" sz="1600" b="1" spc="5" dirty="0"/>
              <a:t> </a:t>
            </a:r>
            <a:r>
              <a:rPr sz="1600" b="1" spc="5" dirty="0" err="1"/>
              <a:t>procédé</a:t>
            </a:r>
            <a:r>
              <a:rPr sz="1600" b="1" spc="-20" dirty="0"/>
              <a:t> </a:t>
            </a:r>
            <a:r>
              <a:rPr sz="1600" b="1" spc="10" dirty="0" err="1"/>
              <a:t>dé-énergisés</a:t>
            </a:r>
            <a:r>
              <a:rPr sz="1600" b="1" spc="10" dirty="0"/>
              <a:t> </a:t>
            </a:r>
            <a:r>
              <a:rPr sz="1600" b="1" spc="-465" dirty="0"/>
              <a:t> </a:t>
            </a:r>
            <a:br>
              <a:rPr lang="fr-FR" sz="1600" b="1" spc="-465" dirty="0"/>
            </a:br>
            <a:r>
              <a:rPr sz="1300" b="1" dirty="0"/>
              <a:t>(gaz,</a:t>
            </a:r>
            <a:r>
              <a:rPr sz="1300" b="1" spc="20" dirty="0"/>
              <a:t> </a:t>
            </a:r>
            <a:r>
              <a:rPr sz="1300" b="1" spc="5" dirty="0"/>
              <a:t>liquides,</a:t>
            </a:r>
            <a:r>
              <a:rPr sz="1300" b="1" spc="20" dirty="0"/>
              <a:t> </a:t>
            </a:r>
            <a:r>
              <a:rPr sz="1300" b="1" spc="5" dirty="0"/>
              <a:t>solides)</a:t>
            </a:r>
            <a:endParaRPr sz="1300" b="1" dirty="0"/>
          </a:p>
        </p:txBody>
      </p:sp>
      <p:sp>
        <p:nvSpPr>
          <p:cNvPr id="7" name="object 7"/>
          <p:cNvSpPr/>
          <p:nvPr/>
        </p:nvSpPr>
        <p:spPr>
          <a:xfrm>
            <a:off x="2387499" y="923093"/>
            <a:ext cx="612140" cy="0"/>
          </a:xfrm>
          <a:custGeom>
            <a:avLst/>
            <a:gdLst/>
            <a:ahLst/>
            <a:cxnLst/>
            <a:rect l="l" t="t" r="r" b="b"/>
            <a:pathLst>
              <a:path w="612139">
                <a:moveTo>
                  <a:pt x="0" y="0"/>
                </a:moveTo>
                <a:lnTo>
                  <a:pt x="611695" y="0"/>
                </a:lnTo>
              </a:path>
            </a:pathLst>
          </a:custGeom>
          <a:ln w="635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5927" y="811406"/>
            <a:ext cx="2678430" cy="70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1795" algn="l"/>
                <a:tab pos="1811655" algn="l"/>
              </a:tabLst>
            </a:pP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Lieu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C3C6C8"/>
                  </a:solidFill>
                </a:uFill>
                <a:latin typeface="Roboto-Medium"/>
                <a:cs typeface="Roboto-Medium"/>
              </a:rPr>
              <a:t>	</a:t>
            </a: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	</a:t>
            </a:r>
            <a:r>
              <a:rPr sz="850" spc="25" dirty="0">
                <a:solidFill>
                  <a:srgbClr val="2D4549"/>
                </a:solidFill>
                <a:latin typeface="Roboto-Medium"/>
                <a:cs typeface="Roboto-Medium"/>
              </a:rPr>
              <a:t>Date</a:t>
            </a:r>
            <a:endParaRPr sz="850" dirty="0">
              <a:latin typeface="Roboto-Medium"/>
              <a:cs typeface="Roboto-Medium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105660" algn="l"/>
              </a:tabLst>
            </a:pPr>
            <a:r>
              <a:rPr sz="850" spc="-5" dirty="0">
                <a:solidFill>
                  <a:srgbClr val="2D4549"/>
                </a:solidFill>
                <a:latin typeface="Roboto-Medium"/>
                <a:cs typeface="Roboto-Medium"/>
              </a:rPr>
              <a:t>Ent</a:t>
            </a:r>
            <a:r>
              <a:rPr sz="850" spc="-10" dirty="0">
                <a:solidFill>
                  <a:srgbClr val="2D4549"/>
                </a:solidFill>
                <a:latin typeface="Roboto-Medium"/>
                <a:cs typeface="Roboto-Medium"/>
              </a:rPr>
              <a:t>r</a:t>
            </a: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eprise </a:t>
            </a:r>
            <a:r>
              <a:rPr sz="850" spc="-5" dirty="0">
                <a:solidFill>
                  <a:srgbClr val="2D4549"/>
                </a:solidFill>
                <a:latin typeface="Roboto-Medium"/>
                <a:cs typeface="Roboto-Medium"/>
              </a:rPr>
              <a:t>obse</a:t>
            </a:r>
            <a:r>
              <a:rPr sz="850" spc="5" dirty="0">
                <a:solidFill>
                  <a:srgbClr val="2D4549"/>
                </a:solidFill>
                <a:latin typeface="Roboto-Medium"/>
                <a:cs typeface="Roboto-Medium"/>
              </a:rPr>
              <a:t>r</a:t>
            </a:r>
            <a:r>
              <a:rPr sz="850" spc="-10" dirty="0">
                <a:solidFill>
                  <a:srgbClr val="2D4549"/>
                </a:solidFill>
                <a:latin typeface="Roboto-Medium"/>
                <a:cs typeface="Roboto-Medium"/>
              </a:rPr>
              <a:t>v</a:t>
            </a: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ée </a:t>
            </a:r>
            <a:r>
              <a:rPr sz="850" spc="-75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D1D3D4"/>
                  </a:solidFill>
                </a:uFill>
                <a:latin typeface="Roboto-Medium"/>
                <a:cs typeface="Roboto-Medium"/>
              </a:rPr>
              <a:t> 	</a:t>
            </a: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   N° permis</a:t>
            </a:r>
            <a:endParaRPr sz="850" dirty="0">
              <a:latin typeface="Roboto-Medium"/>
              <a:cs typeface="Roboto-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 dirty="0">
              <a:latin typeface="Roboto-Medium"/>
              <a:cs typeface="Roboto-Medium"/>
            </a:endParaRPr>
          </a:p>
          <a:p>
            <a:pPr marL="1056005">
              <a:lnSpc>
                <a:spcPct val="100000"/>
              </a:lnSpc>
            </a:pPr>
            <a:r>
              <a:rPr sz="900" b="1" dirty="0">
                <a:solidFill>
                  <a:srgbClr val="0061AF"/>
                </a:solidFill>
                <a:latin typeface="Gotham Rounded Bold"/>
                <a:cs typeface="Gotham Rounded Bold"/>
              </a:rPr>
              <a:t>POINTS</a:t>
            </a:r>
            <a:r>
              <a:rPr sz="900" b="1" spc="-15" dirty="0">
                <a:solidFill>
                  <a:srgbClr val="0061AF"/>
                </a:solidFill>
                <a:latin typeface="Gotham Rounded Bold"/>
                <a:cs typeface="Gotham Rounded Bold"/>
              </a:rPr>
              <a:t> </a:t>
            </a:r>
            <a:r>
              <a:rPr sz="900" b="1" dirty="0">
                <a:solidFill>
                  <a:srgbClr val="0061AF"/>
                </a:solidFill>
                <a:latin typeface="Gotham Rounded Bold"/>
                <a:cs typeface="Gotham Rounded Bold"/>
              </a:rPr>
              <a:t>À</a:t>
            </a:r>
            <a:r>
              <a:rPr sz="900" b="1" spc="-15" dirty="0">
                <a:solidFill>
                  <a:srgbClr val="0061AF"/>
                </a:solidFill>
                <a:latin typeface="Gotham Rounded Bold"/>
                <a:cs typeface="Gotham Rounded Bold"/>
              </a:rPr>
              <a:t> </a:t>
            </a:r>
            <a:r>
              <a:rPr sz="900" b="1" spc="5" dirty="0">
                <a:solidFill>
                  <a:srgbClr val="0061AF"/>
                </a:solidFill>
                <a:latin typeface="Gotham Rounded Bold"/>
                <a:cs typeface="Gotham Rounded Bold"/>
              </a:rPr>
              <a:t>VÉRIFIER</a:t>
            </a:r>
            <a:endParaRPr sz="900" b="1" dirty="0">
              <a:latin typeface="Gotham Rounded Bold"/>
              <a:cs typeface="Gotham Rounded Bold"/>
            </a:endParaRPr>
          </a:p>
        </p:txBody>
      </p:sp>
      <p:sp>
        <p:nvSpPr>
          <p:cNvPr id="9" name="object 9"/>
          <p:cNvSpPr txBox="1"/>
          <p:nvPr/>
        </p:nvSpPr>
        <p:spPr>
          <a:xfrm rot="19920000">
            <a:off x="285461" y="1377697"/>
            <a:ext cx="201631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b="1" spc="20" dirty="0">
                <a:solidFill>
                  <a:srgbClr val="ED1C24"/>
                </a:solidFill>
                <a:latin typeface="Gotham Rounded Bold"/>
                <a:cs typeface="Gotham Rounded Bold"/>
              </a:rPr>
              <a:t>OUI</a:t>
            </a:r>
            <a:endParaRPr sz="700" b="1" dirty="0">
              <a:latin typeface="Gotham Rounded Bold"/>
              <a:cs typeface="Gotham Rounded Bold"/>
            </a:endParaRPr>
          </a:p>
        </p:txBody>
      </p:sp>
      <p:sp>
        <p:nvSpPr>
          <p:cNvPr id="10" name="object 10"/>
          <p:cNvSpPr txBox="1"/>
          <p:nvPr/>
        </p:nvSpPr>
        <p:spPr>
          <a:xfrm rot="19920000">
            <a:off x="559525" y="1367510"/>
            <a:ext cx="24114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b="1" spc="20" dirty="0">
                <a:solidFill>
                  <a:srgbClr val="ED1C24"/>
                </a:solidFill>
                <a:latin typeface="Gotham Rounded Bold"/>
                <a:cs typeface="Gotham Rounded Bold"/>
              </a:rPr>
              <a:t>NON</a:t>
            </a:r>
            <a:endParaRPr sz="700" b="1" dirty="0">
              <a:latin typeface="Gotham Rounded Bold"/>
              <a:cs typeface="Gotham Rounded Bold"/>
            </a:endParaRPr>
          </a:p>
        </p:txBody>
      </p:sp>
      <p:sp>
        <p:nvSpPr>
          <p:cNvPr id="11" name="object 11"/>
          <p:cNvSpPr txBox="1"/>
          <p:nvPr/>
        </p:nvSpPr>
        <p:spPr>
          <a:xfrm rot="19920000">
            <a:off x="846232" y="1379692"/>
            <a:ext cx="194256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b="1" spc="20" dirty="0">
                <a:solidFill>
                  <a:srgbClr val="ED1C24"/>
                </a:solidFill>
                <a:latin typeface="Gotham Rounded Bold"/>
                <a:cs typeface="Gotham Rounded Bold"/>
              </a:rPr>
              <a:t>N</a:t>
            </a:r>
            <a:r>
              <a:rPr sz="700" b="1" spc="-65" dirty="0">
                <a:solidFill>
                  <a:srgbClr val="ED1C24"/>
                </a:solidFill>
                <a:latin typeface="Gotham Rounded Bold"/>
                <a:cs typeface="Gotham Rounded Bold"/>
              </a:rPr>
              <a:t>/A</a:t>
            </a:r>
            <a:endParaRPr sz="700" b="1" dirty="0">
              <a:latin typeface="Gotham Rounded Bold"/>
              <a:cs typeface="Gotham Rounded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6805" y="4873039"/>
            <a:ext cx="3650615" cy="188595"/>
          </a:xfrm>
          <a:custGeom>
            <a:avLst/>
            <a:gdLst/>
            <a:ahLst/>
            <a:cxnLst/>
            <a:rect l="l" t="t" r="r" b="b"/>
            <a:pathLst>
              <a:path w="3650615" h="188595">
                <a:moveTo>
                  <a:pt x="94056" y="0"/>
                </a:moveTo>
                <a:lnTo>
                  <a:pt x="57446" y="7391"/>
                </a:lnTo>
                <a:lnTo>
                  <a:pt x="27549" y="27549"/>
                </a:lnTo>
                <a:lnTo>
                  <a:pt x="7391" y="57446"/>
                </a:lnTo>
                <a:lnTo>
                  <a:pt x="0" y="94056"/>
                </a:lnTo>
                <a:lnTo>
                  <a:pt x="7391" y="130673"/>
                </a:lnTo>
                <a:lnTo>
                  <a:pt x="27549" y="160574"/>
                </a:lnTo>
                <a:lnTo>
                  <a:pt x="57446" y="180733"/>
                </a:lnTo>
                <a:lnTo>
                  <a:pt x="94056" y="188125"/>
                </a:lnTo>
                <a:lnTo>
                  <a:pt x="3556330" y="188125"/>
                </a:lnTo>
                <a:lnTo>
                  <a:pt x="3592947" y="180733"/>
                </a:lnTo>
                <a:lnTo>
                  <a:pt x="3622848" y="160574"/>
                </a:lnTo>
                <a:lnTo>
                  <a:pt x="3643007" y="130673"/>
                </a:lnTo>
                <a:lnTo>
                  <a:pt x="3650399" y="94056"/>
                </a:lnTo>
                <a:lnTo>
                  <a:pt x="3643007" y="57446"/>
                </a:lnTo>
                <a:lnTo>
                  <a:pt x="3622848" y="27549"/>
                </a:lnTo>
                <a:lnTo>
                  <a:pt x="3592947" y="7391"/>
                </a:lnTo>
                <a:lnTo>
                  <a:pt x="3556330" y="0"/>
                </a:lnTo>
                <a:lnTo>
                  <a:pt x="94056" y="0"/>
                </a:lnTo>
                <a:close/>
              </a:path>
            </a:pathLst>
          </a:custGeom>
          <a:ln w="6350">
            <a:solidFill>
              <a:srgbClr val="2D45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5927" y="5331547"/>
            <a:ext cx="166751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4175" algn="l"/>
              </a:tabLst>
            </a:pP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Nom </a:t>
            </a:r>
            <a:r>
              <a:rPr sz="850" spc="30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C3C6C8"/>
                  </a:solidFill>
                </a:uFill>
                <a:latin typeface="Roboto-Medium"/>
                <a:cs typeface="Roboto-Medium"/>
              </a:rPr>
              <a:t> 	</a:t>
            </a:r>
            <a:endParaRPr sz="850">
              <a:latin typeface="Roboto-Medium"/>
              <a:cs typeface="Roboto-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927" y="4892742"/>
            <a:ext cx="3481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  <a:tabLst>
                <a:tab pos="2583180" algn="l"/>
                <a:tab pos="3121660" algn="l"/>
                <a:tab pos="3357879" algn="l"/>
              </a:tabLst>
            </a:pPr>
            <a:r>
              <a:rPr sz="800" spc="-45" dirty="0">
                <a:solidFill>
                  <a:srgbClr val="2D4549"/>
                </a:solidFill>
                <a:latin typeface="Roboto"/>
                <a:cs typeface="Roboto"/>
              </a:rPr>
              <a:t>T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aux de </a:t>
            </a:r>
            <a:r>
              <a:rPr sz="800" spc="-5" dirty="0">
                <a:solidFill>
                  <a:srgbClr val="2D4549"/>
                </a:solidFill>
                <a:latin typeface="Roboto"/>
                <a:cs typeface="Roboto"/>
              </a:rPr>
              <a:t>conformit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é</a:t>
            </a:r>
            <a:r>
              <a:rPr sz="800" spc="-5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(Nb OUI/points applicables)</a:t>
            </a:r>
            <a:r>
              <a:rPr sz="800" spc="-10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:	/	(	</a:t>
            </a:r>
            <a:r>
              <a:rPr sz="800" spc="-5" dirty="0">
                <a:solidFill>
                  <a:srgbClr val="2D4549"/>
                </a:solidFill>
                <a:latin typeface="Roboto"/>
                <a:cs typeface="Roboto"/>
              </a:rPr>
              <a:t>%)</a:t>
            </a:r>
            <a:endParaRPr sz="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3401695" algn="l"/>
              </a:tabLst>
            </a:pPr>
            <a:r>
              <a:rPr sz="850" spc="-5" dirty="0">
                <a:solidFill>
                  <a:srgbClr val="2D4549"/>
                </a:solidFill>
                <a:latin typeface="Roboto-Medium"/>
                <a:cs typeface="Roboto-Medium"/>
              </a:rPr>
              <a:t>Commentaires </a:t>
            </a:r>
            <a:r>
              <a:rPr sz="850" spc="-90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D1D3D4"/>
                  </a:solidFill>
                </a:uFill>
                <a:latin typeface="Roboto-Medium"/>
                <a:cs typeface="Roboto-Medium"/>
              </a:rPr>
              <a:t> 	</a:t>
            </a:r>
            <a:endParaRPr sz="850">
              <a:latin typeface="Roboto-Medium"/>
              <a:cs typeface="Roboto-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1067" y="5267317"/>
            <a:ext cx="1609725" cy="41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100"/>
              </a:spcBef>
              <a:tabLst>
                <a:tab pos="1596390" algn="l"/>
              </a:tabLst>
            </a:pPr>
            <a:r>
              <a:rPr sz="850" spc="-5" dirty="0">
                <a:solidFill>
                  <a:srgbClr val="2D4549"/>
                </a:solidFill>
                <a:latin typeface="Roboto-Medium"/>
                <a:cs typeface="Roboto-Medium"/>
              </a:rPr>
              <a:t>Entreprise </a:t>
            </a:r>
            <a:r>
              <a:rPr sz="850" u="sng" spc="-5" dirty="0">
                <a:solidFill>
                  <a:srgbClr val="2D4549"/>
                </a:solidFill>
                <a:uFill>
                  <a:solidFill>
                    <a:srgbClr val="D1D3D4"/>
                  </a:solidFill>
                </a:uFill>
                <a:latin typeface="Roboto-Medium"/>
                <a:cs typeface="Roboto-Medium"/>
              </a:rPr>
              <a:t>	</a:t>
            </a:r>
            <a:r>
              <a:rPr sz="850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spc="20" dirty="0">
                <a:solidFill>
                  <a:srgbClr val="2D4549"/>
                </a:solidFill>
                <a:latin typeface="Roboto-Medium"/>
                <a:cs typeface="Roboto-Medium"/>
              </a:rPr>
              <a:t>Signature </a:t>
            </a:r>
            <a:r>
              <a:rPr sz="850" spc="40" dirty="0">
                <a:solidFill>
                  <a:srgbClr val="2D4549"/>
                </a:solidFill>
                <a:latin typeface="Roboto-Medium"/>
                <a:cs typeface="Roboto-Medium"/>
              </a:rPr>
              <a:t> </a:t>
            </a:r>
            <a:r>
              <a:rPr sz="850" u="sng" dirty="0">
                <a:solidFill>
                  <a:srgbClr val="2D4549"/>
                </a:solidFill>
                <a:uFill>
                  <a:solidFill>
                    <a:srgbClr val="C3C6C8"/>
                  </a:solidFill>
                </a:uFill>
                <a:latin typeface="Roboto-Medium"/>
                <a:cs typeface="Roboto-Medium"/>
              </a:rPr>
              <a:t> 	</a:t>
            </a:r>
            <a:endParaRPr sz="850">
              <a:latin typeface="Roboto-Medium"/>
              <a:cs typeface="Roboto-Medium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6795" y="1558884"/>
            <a:ext cx="3650615" cy="3192145"/>
            <a:chOff x="176795" y="1558884"/>
            <a:chExt cx="3650615" cy="3192145"/>
          </a:xfrm>
        </p:grpSpPr>
        <p:sp>
          <p:nvSpPr>
            <p:cNvPr id="17" name="object 17"/>
            <p:cNvSpPr/>
            <p:nvPr/>
          </p:nvSpPr>
          <p:spPr>
            <a:xfrm>
              <a:off x="176784" y="1558886"/>
              <a:ext cx="3650615" cy="3192145"/>
            </a:xfrm>
            <a:custGeom>
              <a:avLst/>
              <a:gdLst/>
              <a:ahLst/>
              <a:cxnLst/>
              <a:rect l="l" t="t" r="r" b="b"/>
              <a:pathLst>
                <a:path w="3650615" h="3192145">
                  <a:moveTo>
                    <a:pt x="3650399" y="1024470"/>
                  </a:moveTo>
                  <a:lnTo>
                    <a:pt x="3646640" y="977849"/>
                  </a:lnTo>
                  <a:lnTo>
                    <a:pt x="3635756" y="933615"/>
                  </a:lnTo>
                  <a:lnTo>
                    <a:pt x="3618319" y="892365"/>
                  </a:lnTo>
                  <a:lnTo>
                    <a:pt x="3594951" y="854697"/>
                  </a:lnTo>
                  <a:lnTo>
                    <a:pt x="3566210" y="821207"/>
                  </a:lnTo>
                  <a:lnTo>
                    <a:pt x="3532721" y="792467"/>
                  </a:lnTo>
                  <a:lnTo>
                    <a:pt x="3495052" y="769099"/>
                  </a:lnTo>
                  <a:lnTo>
                    <a:pt x="3453815" y="751662"/>
                  </a:lnTo>
                  <a:lnTo>
                    <a:pt x="3409581" y="740765"/>
                  </a:lnTo>
                  <a:lnTo>
                    <a:pt x="3362947" y="737006"/>
                  </a:lnTo>
                  <a:lnTo>
                    <a:pt x="287464" y="737006"/>
                  </a:lnTo>
                  <a:lnTo>
                    <a:pt x="240842" y="740765"/>
                  </a:lnTo>
                  <a:lnTo>
                    <a:pt x="196608" y="751662"/>
                  </a:lnTo>
                  <a:lnTo>
                    <a:pt x="155359" y="769099"/>
                  </a:lnTo>
                  <a:lnTo>
                    <a:pt x="117690" y="792467"/>
                  </a:lnTo>
                  <a:lnTo>
                    <a:pt x="84201" y="821207"/>
                  </a:lnTo>
                  <a:lnTo>
                    <a:pt x="55473" y="854697"/>
                  </a:lnTo>
                  <a:lnTo>
                    <a:pt x="32092" y="892365"/>
                  </a:lnTo>
                  <a:lnTo>
                    <a:pt x="14655" y="933615"/>
                  </a:lnTo>
                  <a:lnTo>
                    <a:pt x="3771" y="977849"/>
                  </a:lnTo>
                  <a:lnTo>
                    <a:pt x="0" y="1024470"/>
                  </a:lnTo>
                  <a:lnTo>
                    <a:pt x="3771" y="1071092"/>
                  </a:lnTo>
                  <a:lnTo>
                    <a:pt x="14655" y="1115326"/>
                  </a:lnTo>
                  <a:lnTo>
                    <a:pt x="32092" y="1156576"/>
                  </a:lnTo>
                  <a:lnTo>
                    <a:pt x="55473" y="1194231"/>
                  </a:lnTo>
                  <a:lnTo>
                    <a:pt x="84201" y="1227734"/>
                  </a:lnTo>
                  <a:lnTo>
                    <a:pt x="117690" y="1256461"/>
                  </a:lnTo>
                  <a:lnTo>
                    <a:pt x="155359" y="1279842"/>
                  </a:lnTo>
                  <a:lnTo>
                    <a:pt x="196608" y="1297266"/>
                  </a:lnTo>
                  <a:lnTo>
                    <a:pt x="240842" y="1308163"/>
                  </a:lnTo>
                  <a:lnTo>
                    <a:pt x="287464" y="1311922"/>
                  </a:lnTo>
                  <a:lnTo>
                    <a:pt x="3362947" y="1311922"/>
                  </a:lnTo>
                  <a:lnTo>
                    <a:pt x="3409581" y="1308163"/>
                  </a:lnTo>
                  <a:lnTo>
                    <a:pt x="3453815" y="1297266"/>
                  </a:lnTo>
                  <a:lnTo>
                    <a:pt x="3495052" y="1279842"/>
                  </a:lnTo>
                  <a:lnTo>
                    <a:pt x="3532721" y="1256461"/>
                  </a:lnTo>
                  <a:lnTo>
                    <a:pt x="3566210" y="1227734"/>
                  </a:lnTo>
                  <a:lnTo>
                    <a:pt x="3594951" y="1194231"/>
                  </a:lnTo>
                  <a:lnTo>
                    <a:pt x="3618319" y="1156576"/>
                  </a:lnTo>
                  <a:lnTo>
                    <a:pt x="3635756" y="1115326"/>
                  </a:lnTo>
                  <a:lnTo>
                    <a:pt x="3646640" y="1071092"/>
                  </a:lnTo>
                  <a:lnTo>
                    <a:pt x="3650399" y="1024470"/>
                  </a:lnTo>
                  <a:close/>
                </a:path>
                <a:path w="3650615" h="3192145">
                  <a:moveTo>
                    <a:pt x="3650411" y="2965932"/>
                  </a:moveTo>
                  <a:lnTo>
                    <a:pt x="3645827" y="2920441"/>
                  </a:lnTo>
                  <a:lnTo>
                    <a:pt x="3632670" y="2878074"/>
                  </a:lnTo>
                  <a:lnTo>
                    <a:pt x="3611867" y="2839745"/>
                  </a:lnTo>
                  <a:lnTo>
                    <a:pt x="3584308" y="2806344"/>
                  </a:lnTo>
                  <a:lnTo>
                    <a:pt x="3550907" y="2778785"/>
                  </a:lnTo>
                  <a:lnTo>
                    <a:pt x="3512566" y="2757970"/>
                  </a:lnTo>
                  <a:lnTo>
                    <a:pt x="3470198" y="2744825"/>
                  </a:lnTo>
                  <a:lnTo>
                    <a:pt x="3424720" y="2740241"/>
                  </a:lnTo>
                  <a:lnTo>
                    <a:pt x="225704" y="2740241"/>
                  </a:lnTo>
                  <a:lnTo>
                    <a:pt x="180213" y="2744825"/>
                  </a:lnTo>
                  <a:lnTo>
                    <a:pt x="137845" y="2757970"/>
                  </a:lnTo>
                  <a:lnTo>
                    <a:pt x="99517" y="2778785"/>
                  </a:lnTo>
                  <a:lnTo>
                    <a:pt x="66103" y="2806344"/>
                  </a:lnTo>
                  <a:lnTo>
                    <a:pt x="38557" y="2839745"/>
                  </a:lnTo>
                  <a:lnTo>
                    <a:pt x="17741" y="2878074"/>
                  </a:lnTo>
                  <a:lnTo>
                    <a:pt x="4597" y="2920441"/>
                  </a:lnTo>
                  <a:lnTo>
                    <a:pt x="12" y="2965932"/>
                  </a:lnTo>
                  <a:lnTo>
                    <a:pt x="4597" y="3011411"/>
                  </a:lnTo>
                  <a:lnTo>
                    <a:pt x="17741" y="3053778"/>
                  </a:lnTo>
                  <a:lnTo>
                    <a:pt x="38557" y="3092107"/>
                  </a:lnTo>
                  <a:lnTo>
                    <a:pt x="66103" y="3125508"/>
                  </a:lnTo>
                  <a:lnTo>
                    <a:pt x="99517" y="3153079"/>
                  </a:lnTo>
                  <a:lnTo>
                    <a:pt x="137845" y="3173882"/>
                  </a:lnTo>
                  <a:lnTo>
                    <a:pt x="180213" y="3187039"/>
                  </a:lnTo>
                  <a:lnTo>
                    <a:pt x="225704" y="3191624"/>
                  </a:lnTo>
                  <a:lnTo>
                    <a:pt x="3424720" y="3191624"/>
                  </a:lnTo>
                  <a:lnTo>
                    <a:pt x="3470198" y="3187039"/>
                  </a:lnTo>
                  <a:lnTo>
                    <a:pt x="3512566" y="3173882"/>
                  </a:lnTo>
                  <a:lnTo>
                    <a:pt x="3550907" y="3153079"/>
                  </a:lnTo>
                  <a:lnTo>
                    <a:pt x="3584308" y="3125508"/>
                  </a:lnTo>
                  <a:lnTo>
                    <a:pt x="3611867" y="3092107"/>
                  </a:lnTo>
                  <a:lnTo>
                    <a:pt x="3632670" y="3053778"/>
                  </a:lnTo>
                  <a:lnTo>
                    <a:pt x="3645827" y="3011411"/>
                  </a:lnTo>
                  <a:lnTo>
                    <a:pt x="3650411" y="2965932"/>
                  </a:lnTo>
                  <a:close/>
                </a:path>
                <a:path w="3650615" h="3192145">
                  <a:moveTo>
                    <a:pt x="3650411" y="146354"/>
                  </a:moveTo>
                  <a:lnTo>
                    <a:pt x="3642944" y="100101"/>
                  </a:lnTo>
                  <a:lnTo>
                    <a:pt x="3622167" y="59931"/>
                  </a:lnTo>
                  <a:lnTo>
                    <a:pt x="3590493" y="28244"/>
                  </a:lnTo>
                  <a:lnTo>
                    <a:pt x="3550310" y="7467"/>
                  </a:lnTo>
                  <a:lnTo>
                    <a:pt x="3504057" y="0"/>
                  </a:lnTo>
                  <a:lnTo>
                    <a:pt x="146367" y="0"/>
                  </a:lnTo>
                  <a:lnTo>
                    <a:pt x="100101" y="7467"/>
                  </a:lnTo>
                  <a:lnTo>
                    <a:pt x="59931" y="28244"/>
                  </a:lnTo>
                  <a:lnTo>
                    <a:pt x="28244" y="59931"/>
                  </a:lnTo>
                  <a:lnTo>
                    <a:pt x="7467" y="100101"/>
                  </a:lnTo>
                  <a:lnTo>
                    <a:pt x="12" y="146354"/>
                  </a:lnTo>
                  <a:lnTo>
                    <a:pt x="7467" y="192620"/>
                  </a:lnTo>
                  <a:lnTo>
                    <a:pt x="28244" y="232791"/>
                  </a:lnTo>
                  <a:lnTo>
                    <a:pt x="59931" y="264477"/>
                  </a:lnTo>
                  <a:lnTo>
                    <a:pt x="100101" y="285254"/>
                  </a:lnTo>
                  <a:lnTo>
                    <a:pt x="146367" y="292709"/>
                  </a:lnTo>
                  <a:lnTo>
                    <a:pt x="3504057" y="292709"/>
                  </a:lnTo>
                  <a:lnTo>
                    <a:pt x="3550310" y="285254"/>
                  </a:lnTo>
                  <a:lnTo>
                    <a:pt x="3590493" y="264477"/>
                  </a:lnTo>
                  <a:lnTo>
                    <a:pt x="3622167" y="232791"/>
                  </a:lnTo>
                  <a:lnTo>
                    <a:pt x="3642944" y="192620"/>
                  </a:lnTo>
                  <a:lnTo>
                    <a:pt x="3650411" y="146354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452" y="1628266"/>
              <a:ext cx="162001" cy="1620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198" y="1628266"/>
              <a:ext cx="162001" cy="16200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946" y="1628266"/>
              <a:ext cx="162001" cy="1620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452" y="4062101"/>
              <a:ext cx="162001" cy="16200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198" y="4062101"/>
              <a:ext cx="162001" cy="1620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946" y="4062101"/>
              <a:ext cx="162001" cy="1620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452" y="1994622"/>
              <a:ext cx="162001" cy="1620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198" y="1994622"/>
              <a:ext cx="162001" cy="16200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946" y="1994622"/>
              <a:ext cx="162001" cy="1620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452" y="2499342"/>
              <a:ext cx="162001" cy="16200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198" y="2499342"/>
              <a:ext cx="162001" cy="1620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946" y="2499342"/>
              <a:ext cx="162001" cy="16200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452" y="4423554"/>
              <a:ext cx="162001" cy="162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198" y="4423554"/>
              <a:ext cx="162001" cy="1620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946" y="4423554"/>
              <a:ext cx="162001" cy="16200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316099" y="1633072"/>
            <a:ext cx="23361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L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a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v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éri</a:t>
            </a:r>
            <a:r>
              <a:rPr sz="800" spc="-25" dirty="0">
                <a:solidFill>
                  <a:srgbClr val="2D4549"/>
                </a:solidFill>
                <a:latin typeface="Roboto"/>
                <a:cs typeface="Roboto"/>
              </a:rPr>
              <a:t>fi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catio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n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«</a:t>
            </a:r>
            <a:r>
              <a:rPr sz="800" spc="-1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F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u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v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rt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sécurit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é</a:t>
            </a:r>
            <a:r>
              <a:rPr sz="800" spc="-1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»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a-t-ell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ét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é</a:t>
            </a:r>
            <a:r>
              <a:rPr sz="800" spc="-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spc="-30" dirty="0">
                <a:solidFill>
                  <a:srgbClr val="2D4549"/>
                </a:solidFill>
                <a:latin typeface="Roboto"/>
                <a:cs typeface="Roboto"/>
              </a:rPr>
              <a:t>r</a:t>
            </a:r>
            <a:r>
              <a:rPr sz="800" spc="-20" dirty="0">
                <a:solidFill>
                  <a:srgbClr val="2D4549"/>
                </a:solidFill>
                <a:latin typeface="Roboto"/>
                <a:cs typeface="Roboto"/>
              </a:rPr>
              <a:t>éalisé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e</a:t>
            </a:r>
            <a:r>
              <a:rPr sz="800" spc="-140" dirty="0">
                <a:solidFill>
                  <a:srgbClr val="2D4549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D4549"/>
                </a:solidFill>
                <a:latin typeface="Roboto"/>
                <a:cs typeface="Roboto"/>
              </a:rPr>
              <a:t>?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62349" y="1603430"/>
            <a:ext cx="12065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1AF"/>
                </a:solidFill>
                <a:latin typeface="Gotham Rounded Bold"/>
                <a:cs typeface="Gotham Rounded Bold"/>
              </a:rPr>
              <a:t>1</a:t>
            </a:r>
            <a:endParaRPr sz="1200" b="1" dirty="0">
              <a:latin typeface="Gotham Rounded Bold"/>
              <a:cs typeface="Gotham Rounded 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b="1" dirty="0">
              <a:latin typeface="Gotham Rounded Bold"/>
              <a:cs typeface="Gotham Rounded 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0061AF"/>
                </a:solidFill>
                <a:latin typeface="Gotham Rounded Bold"/>
                <a:cs typeface="Gotham Rounded Bold"/>
              </a:rPr>
              <a:t>2</a:t>
            </a:r>
            <a:endParaRPr sz="1200" b="1" dirty="0">
              <a:latin typeface="Gotham Rounded Bold"/>
              <a:cs typeface="Gotham Rounded 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2502" y="2474549"/>
            <a:ext cx="120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1AF"/>
                </a:solidFill>
                <a:latin typeface="Gotham Rounded Bold"/>
                <a:cs typeface="Gotham Rounded Bold"/>
              </a:rPr>
              <a:t>3</a:t>
            </a:r>
            <a:endParaRPr sz="1200" b="1" dirty="0">
              <a:latin typeface="Gotham Rounded Bold"/>
              <a:cs typeface="Gotham Rounded Bold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76797" y="3055861"/>
            <a:ext cx="3650615" cy="934085"/>
            <a:chOff x="176797" y="3055861"/>
            <a:chExt cx="3650615" cy="934085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452" y="3055861"/>
              <a:ext cx="162001" cy="16200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198" y="3055861"/>
              <a:ext cx="162001" cy="16200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946" y="3055861"/>
              <a:ext cx="162001" cy="16200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76797" y="3414845"/>
              <a:ext cx="3650615" cy="575310"/>
            </a:xfrm>
            <a:custGeom>
              <a:avLst/>
              <a:gdLst/>
              <a:ahLst/>
              <a:cxnLst/>
              <a:rect l="l" t="t" r="r" b="b"/>
              <a:pathLst>
                <a:path w="3650615" h="575310">
                  <a:moveTo>
                    <a:pt x="3362934" y="0"/>
                  </a:moveTo>
                  <a:lnTo>
                    <a:pt x="287464" y="0"/>
                  </a:lnTo>
                  <a:lnTo>
                    <a:pt x="240836" y="3762"/>
                  </a:lnTo>
                  <a:lnTo>
                    <a:pt x="196603" y="14655"/>
                  </a:lnTo>
                  <a:lnTo>
                    <a:pt x="155357" y="32086"/>
                  </a:lnTo>
                  <a:lnTo>
                    <a:pt x="117691" y="55463"/>
                  </a:lnTo>
                  <a:lnTo>
                    <a:pt x="84196" y="84196"/>
                  </a:lnTo>
                  <a:lnTo>
                    <a:pt x="55463" y="117691"/>
                  </a:lnTo>
                  <a:lnTo>
                    <a:pt x="32086" y="155357"/>
                  </a:lnTo>
                  <a:lnTo>
                    <a:pt x="14655" y="196603"/>
                  </a:lnTo>
                  <a:lnTo>
                    <a:pt x="3762" y="240836"/>
                  </a:lnTo>
                  <a:lnTo>
                    <a:pt x="0" y="287464"/>
                  </a:lnTo>
                  <a:lnTo>
                    <a:pt x="3762" y="334092"/>
                  </a:lnTo>
                  <a:lnTo>
                    <a:pt x="14655" y="378325"/>
                  </a:lnTo>
                  <a:lnTo>
                    <a:pt x="32086" y="419571"/>
                  </a:lnTo>
                  <a:lnTo>
                    <a:pt x="55463" y="457237"/>
                  </a:lnTo>
                  <a:lnTo>
                    <a:pt x="84196" y="490732"/>
                  </a:lnTo>
                  <a:lnTo>
                    <a:pt x="117691" y="519465"/>
                  </a:lnTo>
                  <a:lnTo>
                    <a:pt x="155357" y="542842"/>
                  </a:lnTo>
                  <a:lnTo>
                    <a:pt x="196603" y="560273"/>
                  </a:lnTo>
                  <a:lnTo>
                    <a:pt x="240836" y="571166"/>
                  </a:lnTo>
                  <a:lnTo>
                    <a:pt x="287464" y="574929"/>
                  </a:lnTo>
                  <a:lnTo>
                    <a:pt x="3362934" y="574929"/>
                  </a:lnTo>
                  <a:lnTo>
                    <a:pt x="3409562" y="571166"/>
                  </a:lnTo>
                  <a:lnTo>
                    <a:pt x="3453795" y="560273"/>
                  </a:lnTo>
                  <a:lnTo>
                    <a:pt x="3495041" y="542842"/>
                  </a:lnTo>
                  <a:lnTo>
                    <a:pt x="3532707" y="519465"/>
                  </a:lnTo>
                  <a:lnTo>
                    <a:pt x="3566202" y="490732"/>
                  </a:lnTo>
                  <a:lnTo>
                    <a:pt x="3594935" y="457237"/>
                  </a:lnTo>
                  <a:lnTo>
                    <a:pt x="3618312" y="419571"/>
                  </a:lnTo>
                  <a:lnTo>
                    <a:pt x="3635744" y="378325"/>
                  </a:lnTo>
                  <a:lnTo>
                    <a:pt x="3646636" y="334092"/>
                  </a:lnTo>
                  <a:lnTo>
                    <a:pt x="3650399" y="287464"/>
                  </a:lnTo>
                  <a:lnTo>
                    <a:pt x="3646636" y="240836"/>
                  </a:lnTo>
                  <a:lnTo>
                    <a:pt x="3635744" y="196603"/>
                  </a:lnTo>
                  <a:lnTo>
                    <a:pt x="3618312" y="155357"/>
                  </a:lnTo>
                  <a:lnTo>
                    <a:pt x="3594935" y="117691"/>
                  </a:lnTo>
                  <a:lnTo>
                    <a:pt x="3566202" y="84196"/>
                  </a:lnTo>
                  <a:lnTo>
                    <a:pt x="3532707" y="55463"/>
                  </a:lnTo>
                  <a:lnTo>
                    <a:pt x="3495041" y="32086"/>
                  </a:lnTo>
                  <a:lnTo>
                    <a:pt x="3453795" y="14655"/>
                  </a:lnTo>
                  <a:lnTo>
                    <a:pt x="3409562" y="3762"/>
                  </a:lnTo>
                  <a:lnTo>
                    <a:pt x="3362934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452" y="3622205"/>
              <a:ext cx="162001" cy="16200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198" y="3622205"/>
              <a:ext cx="162001" cy="16200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946" y="3622205"/>
              <a:ext cx="162001" cy="162001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1057244" y="3031026"/>
            <a:ext cx="1308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1AF"/>
                </a:solidFill>
                <a:latin typeface="Gotham Rounded Bold"/>
                <a:cs typeface="Gotham Rounded Bold"/>
              </a:rPr>
              <a:t>4</a:t>
            </a:r>
            <a:endParaRPr sz="1200" b="1" dirty="0">
              <a:latin typeface="Gotham Rounded Bold"/>
              <a:cs typeface="Gotham Rounded Bold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body" idx="1"/>
          </p:nvPr>
        </p:nvSpPr>
        <p:spPr>
          <a:xfrm>
            <a:off x="1047927" y="1878741"/>
            <a:ext cx="2731770" cy="2936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304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L</a:t>
            </a:r>
            <a:r>
              <a:rPr dirty="0"/>
              <a:t>e</a:t>
            </a:r>
            <a:r>
              <a:rPr spc="-35" dirty="0"/>
              <a:t> </a:t>
            </a:r>
            <a:r>
              <a:rPr spc="-25" dirty="0" err="1"/>
              <a:t>r</a:t>
            </a:r>
            <a:r>
              <a:rPr spc="-20" dirty="0" err="1"/>
              <a:t>ep</a:t>
            </a:r>
            <a:r>
              <a:rPr spc="-25" dirty="0" err="1"/>
              <a:t>r</a:t>
            </a:r>
            <a:r>
              <a:rPr spc="-20" dirty="0" err="1"/>
              <a:t>ésentan</a:t>
            </a:r>
            <a:r>
              <a:rPr dirty="0" err="1"/>
              <a:t>t</a:t>
            </a:r>
            <a:r>
              <a:rPr spc="-35" dirty="0"/>
              <a:t> </a:t>
            </a:r>
            <a:r>
              <a:rPr spc="-20" dirty="0"/>
              <a:t>d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 err="1"/>
              <a:t>l</a:t>
            </a:r>
            <a:r>
              <a:rPr spc="-40" dirty="0" err="1"/>
              <a:t>’</a:t>
            </a:r>
            <a:r>
              <a:rPr spc="-20" dirty="0" err="1"/>
              <a:t>équip</a:t>
            </a:r>
            <a:r>
              <a:rPr dirty="0" err="1"/>
              <a:t>e</a:t>
            </a:r>
            <a:r>
              <a:rPr spc="-35" dirty="0"/>
              <a:t> </a:t>
            </a:r>
            <a:r>
              <a:rPr spc="-20" dirty="0" err="1"/>
              <a:t>inte</a:t>
            </a:r>
            <a:r>
              <a:rPr spc="-10" dirty="0" err="1"/>
              <a:t>r</a:t>
            </a:r>
            <a:r>
              <a:rPr spc="-25" dirty="0" err="1"/>
              <a:t>v</a:t>
            </a:r>
            <a:r>
              <a:rPr spc="-20" dirty="0" err="1"/>
              <a:t>enant</a:t>
            </a:r>
            <a:r>
              <a:rPr dirty="0" err="1"/>
              <a:t>e</a:t>
            </a:r>
            <a:r>
              <a:rPr spc="-35" dirty="0"/>
              <a:t> </a:t>
            </a:r>
            <a:r>
              <a:rPr spc="-20" dirty="0"/>
              <a:t>a-t-i</a:t>
            </a:r>
            <a:r>
              <a:rPr dirty="0"/>
              <a:t>l</a:t>
            </a:r>
            <a:r>
              <a:rPr spc="-35" dirty="0"/>
              <a:t> </a:t>
            </a:r>
            <a:r>
              <a:rPr spc="-25" dirty="0" err="1"/>
              <a:t>r</a:t>
            </a:r>
            <a:r>
              <a:rPr spc="-20" dirty="0" err="1"/>
              <a:t>eç</a:t>
            </a:r>
            <a:r>
              <a:rPr dirty="0" err="1"/>
              <a:t>u</a:t>
            </a:r>
            <a:r>
              <a:rPr spc="-35" dirty="0"/>
              <a:t> </a:t>
            </a:r>
            <a:r>
              <a:rPr spc="-20" dirty="0"/>
              <a:t>le(s)  </a:t>
            </a:r>
            <a:r>
              <a:rPr spc="-20" dirty="0" err="1"/>
              <a:t>certificat</a:t>
            </a:r>
            <a:r>
              <a:rPr spc="-20" dirty="0"/>
              <a:t>(s) </a:t>
            </a:r>
            <a:r>
              <a:rPr spc="-10" dirty="0"/>
              <a:t>de </a:t>
            </a:r>
            <a:r>
              <a:rPr spc="-20" dirty="0"/>
              <a:t>consignation </a:t>
            </a:r>
            <a:r>
              <a:rPr spc="-20" dirty="0" err="1"/>
              <a:t>validé</a:t>
            </a:r>
            <a:r>
              <a:rPr spc="-20" dirty="0"/>
              <a:t>(s) </a:t>
            </a:r>
            <a:r>
              <a:rPr spc="-15" dirty="0"/>
              <a:t>pour </a:t>
            </a:r>
            <a:r>
              <a:rPr spc="-25" dirty="0" err="1"/>
              <a:t>l’équipement</a:t>
            </a:r>
            <a:r>
              <a:rPr spc="-25" dirty="0"/>
              <a:t> </a:t>
            </a:r>
            <a:r>
              <a:rPr spc="-185" dirty="0"/>
              <a:t> </a:t>
            </a:r>
            <a:r>
              <a:rPr spc="-20" dirty="0" err="1"/>
              <a:t>concern</a:t>
            </a:r>
            <a:r>
              <a:rPr dirty="0" err="1"/>
              <a:t>é</a:t>
            </a:r>
            <a:r>
              <a:rPr spc="-35" dirty="0"/>
              <a:t> </a:t>
            </a:r>
            <a:r>
              <a:rPr spc="-20" dirty="0"/>
              <a:t>pa</a:t>
            </a:r>
            <a:r>
              <a:rPr dirty="0"/>
              <a:t>r</a:t>
            </a:r>
            <a:r>
              <a:rPr spc="-35" dirty="0"/>
              <a:t> </a:t>
            </a:r>
            <a:r>
              <a:rPr spc="-20" dirty="0"/>
              <a:t>l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t</a:t>
            </a:r>
            <a:r>
              <a:rPr spc="-35" dirty="0"/>
              <a:t>r</a:t>
            </a:r>
            <a:r>
              <a:rPr spc="-25" dirty="0"/>
              <a:t>av</a:t>
            </a:r>
            <a:r>
              <a:rPr spc="-20" dirty="0"/>
              <a:t>ai</a:t>
            </a:r>
            <a:r>
              <a:rPr dirty="0"/>
              <a:t>l</a:t>
            </a:r>
            <a:r>
              <a:rPr spc="-35" dirty="0"/>
              <a:t> </a:t>
            </a:r>
            <a:r>
              <a:rPr dirty="0" err="1"/>
              <a:t>à</a:t>
            </a:r>
            <a:r>
              <a:rPr spc="-35" dirty="0"/>
              <a:t> </a:t>
            </a:r>
            <a:r>
              <a:rPr spc="-20" dirty="0"/>
              <a:t>fai</a:t>
            </a:r>
            <a:r>
              <a:rPr spc="-25" dirty="0"/>
              <a:t>r</a:t>
            </a:r>
            <a:r>
              <a:rPr dirty="0"/>
              <a:t>e</a:t>
            </a:r>
            <a:r>
              <a:rPr spc="-130" dirty="0"/>
              <a:t> </a:t>
            </a:r>
            <a:r>
              <a:rPr dirty="0"/>
              <a:t>?</a:t>
            </a:r>
          </a:p>
          <a:p>
            <a:pPr marL="294640" marR="126364">
              <a:lnSpc>
                <a:spcPct val="100000"/>
              </a:lnSpc>
              <a:spcBef>
                <a:spcPts val="530"/>
              </a:spcBef>
            </a:pPr>
            <a:r>
              <a:rPr spc="-20" dirty="0"/>
              <a:t>L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ci</a:t>
            </a:r>
            <a:r>
              <a:rPr spc="-25" dirty="0"/>
              <a:t>r</a:t>
            </a:r>
            <a:r>
              <a:rPr spc="-20" dirty="0"/>
              <a:t>cui</a:t>
            </a:r>
            <a:r>
              <a:rPr dirty="0"/>
              <a:t>t</a:t>
            </a:r>
            <a:r>
              <a:rPr spc="-35" dirty="0"/>
              <a:t> </a:t>
            </a:r>
            <a:r>
              <a:rPr spc="-20" dirty="0"/>
              <a:t>o</a:t>
            </a:r>
            <a:r>
              <a:rPr dirty="0"/>
              <a:t>u</a:t>
            </a:r>
            <a:r>
              <a:rPr spc="-35" dirty="0"/>
              <a:t> </a:t>
            </a:r>
            <a:r>
              <a:rPr spc="-20" dirty="0"/>
              <a:t>l</a:t>
            </a:r>
            <a:r>
              <a:rPr spc="-40" dirty="0"/>
              <a:t>’</a:t>
            </a:r>
            <a:r>
              <a:rPr spc="-20" dirty="0"/>
              <a:t>équipemen</a:t>
            </a:r>
            <a:r>
              <a:rPr dirty="0"/>
              <a:t>t</a:t>
            </a:r>
            <a:r>
              <a:rPr spc="-35" dirty="0"/>
              <a:t> </a:t>
            </a:r>
            <a:r>
              <a:rPr spc="-20" dirty="0"/>
              <a:t>su</a:t>
            </a:r>
            <a:r>
              <a:rPr dirty="0"/>
              <a:t>r</a:t>
            </a:r>
            <a:r>
              <a:rPr spc="-35" dirty="0"/>
              <a:t> </a:t>
            </a:r>
            <a:r>
              <a:rPr spc="-20" dirty="0"/>
              <a:t>leque</a:t>
            </a:r>
            <a:r>
              <a:rPr dirty="0"/>
              <a:t>l</a:t>
            </a:r>
            <a:r>
              <a:rPr spc="-35" dirty="0"/>
              <a:t> </a:t>
            </a:r>
            <a:r>
              <a:rPr spc="-20" dirty="0"/>
              <a:t>l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t</a:t>
            </a:r>
            <a:r>
              <a:rPr spc="-35" dirty="0"/>
              <a:t>r</a:t>
            </a:r>
            <a:r>
              <a:rPr spc="-25" dirty="0"/>
              <a:t>av</a:t>
            </a:r>
            <a:r>
              <a:rPr spc="-20" dirty="0"/>
              <a:t>ai</a:t>
            </a:r>
            <a:r>
              <a:rPr dirty="0"/>
              <a:t>l</a:t>
            </a:r>
            <a:r>
              <a:rPr spc="-35" dirty="0"/>
              <a:t> </a:t>
            </a:r>
            <a:r>
              <a:rPr spc="-20" dirty="0"/>
              <a:t>doi</a:t>
            </a:r>
            <a:r>
              <a:rPr dirty="0"/>
              <a:t>t</a:t>
            </a:r>
            <a:r>
              <a:rPr spc="-35" dirty="0"/>
              <a:t> </a:t>
            </a:r>
            <a:r>
              <a:rPr spc="-20" dirty="0"/>
              <a:t>êt</a:t>
            </a:r>
            <a:r>
              <a:rPr spc="-25" dirty="0"/>
              <a:t>r</a:t>
            </a:r>
            <a:r>
              <a:rPr dirty="0"/>
              <a:t>e  </a:t>
            </a:r>
            <a:r>
              <a:rPr spc="-20" dirty="0"/>
              <a:t>ef</a:t>
            </a:r>
            <a:r>
              <a:rPr spc="-30" dirty="0"/>
              <a:t>f</a:t>
            </a:r>
            <a:r>
              <a:rPr spc="-20" dirty="0"/>
              <a:t>ectu</a:t>
            </a:r>
            <a:r>
              <a:rPr dirty="0"/>
              <a:t>é</a:t>
            </a:r>
            <a:r>
              <a:rPr spc="-35" dirty="0"/>
              <a:t> </a:t>
            </a:r>
            <a:r>
              <a:rPr spc="-20" dirty="0"/>
              <a:t>est-i</a:t>
            </a:r>
            <a:r>
              <a:rPr dirty="0"/>
              <a:t>l</a:t>
            </a:r>
            <a:r>
              <a:rPr spc="-35" dirty="0"/>
              <a:t> </a:t>
            </a:r>
            <a:r>
              <a:rPr spc="-20" dirty="0"/>
              <a:t>identi</a:t>
            </a:r>
            <a:r>
              <a:rPr spc="-25" dirty="0"/>
              <a:t>fi</a:t>
            </a:r>
            <a:r>
              <a:rPr dirty="0"/>
              <a:t>é</a:t>
            </a:r>
            <a:r>
              <a:rPr spc="-35" dirty="0"/>
              <a:t> </a:t>
            </a:r>
            <a:r>
              <a:rPr spc="-20" dirty="0"/>
              <a:t>su</a:t>
            </a:r>
            <a:r>
              <a:rPr dirty="0"/>
              <a:t>r</a:t>
            </a:r>
            <a:r>
              <a:rPr spc="-35" dirty="0"/>
              <a:t> </a:t>
            </a:r>
            <a:r>
              <a:rPr spc="-20" dirty="0"/>
              <a:t>l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ter</a:t>
            </a:r>
            <a:r>
              <a:rPr spc="-35" dirty="0"/>
              <a:t>r</a:t>
            </a:r>
            <a:r>
              <a:rPr spc="-20" dirty="0"/>
              <a:t>ai</a:t>
            </a:r>
            <a:r>
              <a:rPr dirty="0"/>
              <a:t>n</a:t>
            </a:r>
            <a:r>
              <a:rPr spc="-35" dirty="0"/>
              <a:t> </a:t>
            </a:r>
            <a:r>
              <a:rPr spc="-20" dirty="0"/>
              <a:t>pa</a:t>
            </a:r>
            <a:r>
              <a:rPr dirty="0"/>
              <a:t>r</a:t>
            </a:r>
            <a:r>
              <a:rPr spc="-35" dirty="0"/>
              <a:t> </a:t>
            </a:r>
            <a:r>
              <a:rPr spc="-20" dirty="0"/>
              <a:t>un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personne  au</a:t>
            </a:r>
            <a:r>
              <a:rPr spc="-25" dirty="0"/>
              <a:t>t</a:t>
            </a:r>
            <a:r>
              <a:rPr spc="-20" dirty="0"/>
              <a:t>orisé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e</a:t>
            </a:r>
            <a:r>
              <a:rPr dirty="0"/>
              <a:t>t</a:t>
            </a:r>
            <a:r>
              <a:rPr spc="-35" dirty="0"/>
              <a:t> </a:t>
            </a:r>
            <a:r>
              <a:rPr spc="-20" dirty="0"/>
              <a:t>e</a:t>
            </a:r>
            <a:r>
              <a:rPr dirty="0"/>
              <a:t>n</a:t>
            </a:r>
            <a:r>
              <a:rPr spc="-35" dirty="0"/>
              <a:t> </a:t>
            </a:r>
            <a:r>
              <a:rPr spc="-20" dirty="0"/>
              <a:t>p</a:t>
            </a:r>
            <a:r>
              <a:rPr spc="-25" dirty="0"/>
              <a:t>r</a:t>
            </a:r>
            <a:r>
              <a:rPr spc="-20" dirty="0"/>
              <a:t>ésenc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d</a:t>
            </a:r>
            <a:r>
              <a:rPr dirty="0"/>
              <a:t>u</a:t>
            </a:r>
            <a:r>
              <a:rPr spc="-35" dirty="0"/>
              <a:t> </a:t>
            </a:r>
            <a:r>
              <a:rPr spc="-25" dirty="0"/>
              <a:t>r</a:t>
            </a:r>
            <a:r>
              <a:rPr spc="-20" dirty="0"/>
              <a:t>ep</a:t>
            </a:r>
            <a:r>
              <a:rPr spc="-25" dirty="0"/>
              <a:t>r</a:t>
            </a:r>
            <a:r>
              <a:rPr spc="-20" dirty="0"/>
              <a:t>ésentan</a:t>
            </a:r>
            <a:r>
              <a:rPr dirty="0"/>
              <a:t>t</a:t>
            </a:r>
            <a:r>
              <a:rPr spc="-35" dirty="0"/>
              <a:t> </a:t>
            </a:r>
            <a:r>
              <a:rPr spc="-20" dirty="0"/>
              <a:t>d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l</a:t>
            </a:r>
            <a:r>
              <a:rPr spc="-40" dirty="0"/>
              <a:t>’</a:t>
            </a:r>
            <a:r>
              <a:rPr spc="-20" dirty="0"/>
              <a:t>équipe  intervenante</a:t>
            </a:r>
            <a:r>
              <a:rPr spc="-135" dirty="0"/>
              <a:t> </a:t>
            </a:r>
            <a:r>
              <a:rPr dirty="0"/>
              <a:t>?</a:t>
            </a:r>
          </a:p>
          <a:p>
            <a:pPr marL="294640">
              <a:lnSpc>
                <a:spcPct val="100000"/>
              </a:lnSpc>
              <a:spcBef>
                <a:spcPts val="660"/>
              </a:spcBef>
            </a:pPr>
            <a:r>
              <a:rPr spc="-20" dirty="0"/>
              <a:t>L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personne</a:t>
            </a:r>
            <a:r>
              <a:rPr dirty="0"/>
              <a:t>l</a:t>
            </a:r>
            <a:r>
              <a:rPr spc="-35" dirty="0"/>
              <a:t> </a:t>
            </a:r>
            <a:r>
              <a:rPr spc="-20" dirty="0"/>
              <a:t>e</a:t>
            </a:r>
            <a:r>
              <a:rPr spc="-25" dirty="0"/>
              <a:t>x</a:t>
            </a:r>
            <a:r>
              <a:rPr spc="-20" dirty="0"/>
              <a:t>écutan</a:t>
            </a:r>
            <a:r>
              <a:rPr dirty="0"/>
              <a:t>t</a:t>
            </a:r>
            <a:r>
              <a:rPr spc="-35" dirty="0"/>
              <a:t> </a:t>
            </a:r>
            <a:r>
              <a:rPr spc="-20" dirty="0"/>
              <a:t>l</a:t>
            </a:r>
            <a:r>
              <a:rPr spc="-40" dirty="0"/>
              <a:t>’</a:t>
            </a:r>
            <a:r>
              <a:rPr spc="-20" dirty="0"/>
              <a:t>activit</a:t>
            </a:r>
            <a:r>
              <a:rPr dirty="0"/>
              <a:t>é</a:t>
            </a:r>
            <a:r>
              <a:rPr spc="-35" dirty="0"/>
              <a:t> </a:t>
            </a:r>
            <a:r>
              <a:rPr spc="-20" dirty="0"/>
              <a:t>est-i</a:t>
            </a:r>
            <a:r>
              <a:rPr dirty="0"/>
              <a:t>l</a:t>
            </a:r>
            <a:r>
              <a:rPr spc="-35" dirty="0"/>
              <a:t> </a:t>
            </a:r>
            <a:r>
              <a:rPr spc="-20" dirty="0"/>
              <a:t>muni</a:t>
            </a:r>
          </a:p>
          <a:p>
            <a:pPr marL="294640" marR="353060">
              <a:lnSpc>
                <a:spcPct val="100000"/>
              </a:lnSpc>
            </a:pPr>
            <a:r>
              <a:rPr spc="-20" dirty="0"/>
              <a:t>de</a:t>
            </a:r>
            <a:r>
              <a:rPr dirty="0"/>
              <a:t>s</a:t>
            </a:r>
            <a:r>
              <a:rPr spc="-35" dirty="0"/>
              <a:t> </a:t>
            </a:r>
            <a:r>
              <a:rPr spc="-20" dirty="0"/>
              <a:t>EP</a:t>
            </a:r>
            <a:r>
              <a:rPr dirty="0"/>
              <a:t>I</a:t>
            </a:r>
            <a:r>
              <a:rPr spc="-35" dirty="0"/>
              <a:t> </a:t>
            </a:r>
            <a:r>
              <a:rPr spc="-20" dirty="0"/>
              <a:t>spéci</a:t>
            </a:r>
            <a:r>
              <a:rPr spc="-25" dirty="0"/>
              <a:t>fi</a:t>
            </a:r>
            <a:r>
              <a:rPr spc="-20" dirty="0"/>
              <a:t>que</a:t>
            </a:r>
            <a:r>
              <a:rPr dirty="0"/>
              <a:t>s</a:t>
            </a:r>
            <a:r>
              <a:rPr spc="-35" dirty="0"/>
              <a:t> </a:t>
            </a:r>
            <a:r>
              <a:rPr dirty="0"/>
              <a:t>à</a:t>
            </a:r>
            <a:r>
              <a:rPr spc="-35" dirty="0"/>
              <a:t> </a:t>
            </a:r>
            <a:r>
              <a:rPr spc="-20" dirty="0"/>
              <a:t>l</a:t>
            </a:r>
            <a:r>
              <a:rPr dirty="0"/>
              <a:t>a</a:t>
            </a:r>
            <a:r>
              <a:rPr spc="-35" dirty="0"/>
              <a:t> </a:t>
            </a:r>
            <a:r>
              <a:rPr spc="-20" dirty="0"/>
              <a:t>tâch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et</a:t>
            </a:r>
            <a:r>
              <a:rPr dirty="0"/>
              <a:t>,</a:t>
            </a:r>
            <a:r>
              <a:rPr spc="-35" dirty="0"/>
              <a:t> </a:t>
            </a:r>
            <a:r>
              <a:rPr spc="-20" dirty="0"/>
              <a:t>dan</a:t>
            </a:r>
            <a:r>
              <a:rPr dirty="0"/>
              <a:t>s</a:t>
            </a:r>
            <a:r>
              <a:rPr spc="-35" dirty="0"/>
              <a:t> </a:t>
            </a:r>
            <a:r>
              <a:rPr spc="-20" dirty="0"/>
              <a:t>le</a:t>
            </a:r>
            <a:r>
              <a:rPr dirty="0"/>
              <a:t>s</a:t>
            </a:r>
            <a:r>
              <a:rPr spc="-35" dirty="0"/>
              <a:t> </a:t>
            </a:r>
            <a:r>
              <a:rPr spc="-25" dirty="0"/>
              <a:t>z</a:t>
            </a:r>
            <a:r>
              <a:rPr spc="-20" dirty="0"/>
              <a:t>ones  </a:t>
            </a:r>
            <a:r>
              <a:rPr dirty="0"/>
              <a:t>à</a:t>
            </a:r>
            <a:r>
              <a:rPr spc="-35" dirty="0"/>
              <a:t> </a:t>
            </a:r>
            <a:r>
              <a:rPr spc="-20" dirty="0"/>
              <a:t>atmosphè</a:t>
            </a:r>
            <a:r>
              <a:rPr spc="-25" dirty="0"/>
              <a:t>r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potentiellemen</a:t>
            </a:r>
            <a:r>
              <a:rPr dirty="0"/>
              <a:t>t</a:t>
            </a:r>
            <a:r>
              <a:rPr spc="-35" dirty="0"/>
              <a:t> </a:t>
            </a:r>
            <a:r>
              <a:rPr spc="-20" dirty="0"/>
              <a:t>explosi</a:t>
            </a:r>
            <a:r>
              <a:rPr spc="-25" dirty="0"/>
              <a:t>v</a:t>
            </a:r>
            <a:r>
              <a:rPr spc="-20" dirty="0"/>
              <a:t>e,</a:t>
            </a:r>
          </a:p>
          <a:p>
            <a:pPr marL="294640">
              <a:lnSpc>
                <a:spcPct val="100000"/>
              </a:lnSpc>
            </a:pPr>
            <a:r>
              <a:rPr spc="-20" dirty="0"/>
              <a:t>d’u</a:t>
            </a:r>
            <a:r>
              <a:rPr dirty="0"/>
              <a:t>n</a:t>
            </a:r>
            <a:r>
              <a:rPr spc="-35" dirty="0"/>
              <a:t> </a:t>
            </a:r>
            <a:r>
              <a:rPr spc="-20" dirty="0"/>
              <a:t>outillag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/>
              <a:t>anti-étincelan</a:t>
            </a:r>
            <a:r>
              <a:rPr dirty="0"/>
              <a:t>t</a:t>
            </a:r>
            <a:r>
              <a:rPr spc="-130" dirty="0"/>
              <a:t> </a:t>
            </a:r>
            <a:r>
              <a:rPr dirty="0"/>
              <a:t>?</a:t>
            </a:r>
          </a:p>
          <a:p>
            <a:pPr marL="294640" marR="423545">
              <a:lnSpc>
                <a:spcPct val="100000"/>
              </a:lnSpc>
              <a:spcBef>
                <a:spcPts val="570"/>
              </a:spcBef>
            </a:pPr>
            <a:r>
              <a:rPr spc="-20" dirty="0"/>
              <a:t>Le</a:t>
            </a:r>
            <a:r>
              <a:rPr dirty="0"/>
              <a:t>s</a:t>
            </a:r>
            <a:r>
              <a:rPr spc="-35" dirty="0"/>
              <a:t> </a:t>
            </a:r>
            <a:r>
              <a:rPr spc="-20" dirty="0" err="1"/>
              <a:t>dispositif</a:t>
            </a:r>
            <a:r>
              <a:rPr dirty="0" err="1"/>
              <a:t>s</a:t>
            </a:r>
            <a:r>
              <a:rPr spc="-35" dirty="0"/>
              <a:t> </a:t>
            </a:r>
            <a:r>
              <a:rPr spc="-20" dirty="0" err="1"/>
              <a:t>d’isolemen</a:t>
            </a:r>
            <a:r>
              <a:rPr dirty="0" err="1"/>
              <a:t>t</a:t>
            </a:r>
            <a:r>
              <a:rPr spc="-35" dirty="0"/>
              <a:t> </a:t>
            </a:r>
            <a:r>
              <a:rPr spc="-20" dirty="0" err="1"/>
              <a:t>sont-il</a:t>
            </a:r>
            <a:r>
              <a:rPr dirty="0" err="1"/>
              <a:t>s</a:t>
            </a:r>
            <a:r>
              <a:rPr spc="-35" dirty="0"/>
              <a:t> </a:t>
            </a:r>
            <a:r>
              <a:rPr spc="-20" dirty="0" err="1"/>
              <a:t>placés</a:t>
            </a:r>
            <a:r>
              <a:rPr spc="-20" dirty="0"/>
              <a:t>  dan</a:t>
            </a:r>
            <a:r>
              <a:rPr dirty="0"/>
              <a:t>s</a:t>
            </a:r>
            <a:r>
              <a:rPr spc="-35" dirty="0"/>
              <a:t> </a:t>
            </a:r>
            <a:r>
              <a:rPr spc="-20" dirty="0"/>
              <a:t>l</a:t>
            </a:r>
            <a:r>
              <a:rPr dirty="0"/>
              <a:t>a</a:t>
            </a:r>
            <a:r>
              <a:rPr spc="-35" dirty="0"/>
              <a:t> </a:t>
            </a:r>
            <a:r>
              <a:rPr spc="-20" dirty="0"/>
              <a:t>positio</a:t>
            </a:r>
            <a:r>
              <a:rPr dirty="0"/>
              <a:t>n</a:t>
            </a:r>
            <a:r>
              <a:rPr spc="-35" dirty="0"/>
              <a:t> </a:t>
            </a:r>
            <a:r>
              <a:rPr spc="-20" dirty="0" err="1"/>
              <a:t>identi</a:t>
            </a:r>
            <a:r>
              <a:rPr spc="-25" dirty="0" err="1"/>
              <a:t>fi</a:t>
            </a:r>
            <a:r>
              <a:rPr spc="-20" dirty="0" err="1"/>
              <a:t>é</a:t>
            </a:r>
            <a:r>
              <a:rPr dirty="0" err="1"/>
              <a:t>e</a:t>
            </a:r>
            <a:r>
              <a:rPr spc="-35" dirty="0"/>
              <a:t> </a:t>
            </a:r>
            <a:r>
              <a:rPr spc="-20" dirty="0"/>
              <a:t>pa</a:t>
            </a:r>
            <a:r>
              <a:rPr dirty="0"/>
              <a:t>r</a:t>
            </a:r>
            <a:r>
              <a:rPr spc="-35" dirty="0"/>
              <a:t> </a:t>
            </a:r>
            <a:r>
              <a:rPr spc="-20" dirty="0"/>
              <a:t>l</a:t>
            </a:r>
            <a:r>
              <a:rPr dirty="0"/>
              <a:t>e</a:t>
            </a:r>
            <a:r>
              <a:rPr spc="-35" dirty="0"/>
              <a:t> </a:t>
            </a:r>
            <a:r>
              <a:rPr spc="-20" dirty="0" err="1"/>
              <a:t>schém</a:t>
            </a:r>
            <a:r>
              <a:rPr dirty="0" err="1"/>
              <a:t>a</a:t>
            </a:r>
            <a:r>
              <a:rPr spc="-35" dirty="0"/>
              <a:t> </a:t>
            </a:r>
            <a:r>
              <a:rPr dirty="0"/>
              <a:t>/</a:t>
            </a:r>
            <a:r>
              <a:rPr spc="-35" dirty="0"/>
              <a:t> </a:t>
            </a:r>
            <a:r>
              <a:rPr spc="-20" dirty="0"/>
              <a:t>plan  </a:t>
            </a:r>
            <a:r>
              <a:rPr spc="-20" dirty="0" err="1"/>
              <a:t>d’isolemen</a:t>
            </a:r>
            <a:r>
              <a:rPr dirty="0" err="1"/>
              <a:t>t</a:t>
            </a:r>
            <a:r>
              <a:rPr spc="-35" dirty="0"/>
              <a:t> </a:t>
            </a:r>
            <a:r>
              <a:rPr spc="-20" dirty="0" err="1"/>
              <a:t>app</a:t>
            </a:r>
            <a:r>
              <a:rPr spc="-25" dirty="0" err="1"/>
              <a:t>r</a:t>
            </a:r>
            <a:r>
              <a:rPr spc="-20" dirty="0" err="1"/>
              <a:t>ou</a:t>
            </a:r>
            <a:r>
              <a:rPr spc="-25" dirty="0" err="1"/>
              <a:t>v</a:t>
            </a:r>
            <a:r>
              <a:rPr dirty="0" err="1"/>
              <a:t>é</a:t>
            </a:r>
            <a:r>
              <a:rPr spc="-130" dirty="0"/>
              <a:t> </a:t>
            </a:r>
            <a:r>
              <a:rPr dirty="0"/>
              <a:t>?</a:t>
            </a:r>
            <a:r>
              <a:rPr spc="-35" dirty="0"/>
              <a:t> </a:t>
            </a:r>
            <a:r>
              <a:rPr spc="-20" dirty="0"/>
              <a:t>(document</a:t>
            </a:r>
            <a:r>
              <a:rPr dirty="0"/>
              <a:t>s</a:t>
            </a:r>
            <a:r>
              <a:rPr spc="-35" dirty="0"/>
              <a:t> </a:t>
            </a:r>
            <a:r>
              <a:rPr spc="-20" dirty="0" err="1"/>
              <a:t>originaux</a:t>
            </a:r>
            <a:r>
              <a:rPr spc="-20" dirty="0"/>
              <a:t>  </a:t>
            </a:r>
            <a:r>
              <a:rPr dirty="0" err="1"/>
              <a:t>à</a:t>
            </a:r>
            <a:r>
              <a:rPr spc="-35" dirty="0"/>
              <a:t> </a:t>
            </a:r>
            <a:r>
              <a:rPr spc="-20" dirty="0"/>
              <a:t>consulte</a:t>
            </a:r>
            <a:r>
              <a:rPr dirty="0"/>
              <a:t>r</a:t>
            </a:r>
            <a:r>
              <a:rPr spc="-35" dirty="0"/>
              <a:t> </a:t>
            </a:r>
            <a:r>
              <a:rPr spc="-20" dirty="0"/>
              <a:t>dan</a:t>
            </a:r>
            <a:r>
              <a:rPr dirty="0"/>
              <a:t>s</a:t>
            </a:r>
            <a:r>
              <a:rPr spc="-35" dirty="0"/>
              <a:t> </a:t>
            </a:r>
            <a:r>
              <a:rPr spc="-20" dirty="0"/>
              <a:t>lie</a:t>
            </a:r>
            <a:r>
              <a:rPr dirty="0"/>
              <a:t>u</a:t>
            </a:r>
            <a:r>
              <a:rPr spc="-35" dirty="0"/>
              <a:t> </a:t>
            </a:r>
            <a:r>
              <a:rPr spc="-20" dirty="0" err="1"/>
              <a:t>dédié</a:t>
            </a:r>
            <a:r>
              <a:rPr spc="-20" dirty="0"/>
              <a:t>)</a:t>
            </a:r>
            <a:endParaRPr lang="fr-FR" spc="-20" dirty="0"/>
          </a:p>
          <a:p>
            <a:pPr marL="294640" marR="423545">
              <a:lnSpc>
                <a:spcPct val="100000"/>
              </a:lnSpc>
              <a:spcBef>
                <a:spcPts val="570"/>
              </a:spcBef>
            </a:pPr>
            <a:r>
              <a:rPr lang="fr-FR" spc="-20" dirty="0"/>
              <a:t>Les dispositifs d’isolement sont-ils verrouillés  </a:t>
            </a:r>
            <a:br>
              <a:rPr lang="fr-FR" spc="-20" dirty="0"/>
            </a:br>
            <a:r>
              <a:rPr lang="fr-FR" spc="-20" dirty="0"/>
              <a:t>et signalés / étiquetés ? </a:t>
            </a:r>
          </a:p>
          <a:p>
            <a:pPr marL="294640" marR="423545">
              <a:lnSpc>
                <a:spcPct val="100000"/>
              </a:lnSpc>
              <a:spcBef>
                <a:spcPts val="570"/>
              </a:spcBef>
            </a:pPr>
            <a:r>
              <a:rPr lang="fr-FR" spc="-20" dirty="0"/>
              <a:t>L’absence d’énergie a-t-elle été démontrée  </a:t>
            </a:r>
            <a:br>
              <a:rPr lang="fr-FR" spc="-20" dirty="0"/>
            </a:br>
            <a:r>
              <a:rPr lang="fr-FR" spc="-20" dirty="0"/>
              <a:t>par une personne autorisée en présence du représentant de l’équipe intervenante ?</a:t>
            </a:r>
            <a:endParaRPr spc="-20" dirty="0"/>
          </a:p>
        </p:txBody>
      </p:sp>
      <p:sp>
        <p:nvSpPr>
          <p:cNvPr id="46" name="object 46"/>
          <p:cNvSpPr txBox="1"/>
          <p:nvPr/>
        </p:nvSpPr>
        <p:spPr>
          <a:xfrm>
            <a:off x="1061741" y="3597370"/>
            <a:ext cx="1219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1AF"/>
                </a:solidFill>
                <a:latin typeface="Gotham Rounded Bold"/>
                <a:cs typeface="Gotham Rounded Bold"/>
              </a:rPr>
              <a:t>5</a:t>
            </a:r>
            <a:endParaRPr sz="1200" b="1" dirty="0">
              <a:latin typeface="Gotham Rounded Bold"/>
              <a:cs typeface="Gotham Rounded 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85485" y="201077"/>
            <a:ext cx="107314" cy="5378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-5" dirty="0">
                <a:solidFill>
                  <a:srgbClr val="2D4549"/>
                </a:solidFill>
                <a:latin typeface="Roboto"/>
                <a:cs typeface="Roboto"/>
              </a:rPr>
              <a:t>Septembr</a:t>
            </a:r>
            <a:r>
              <a:rPr sz="550" dirty="0">
                <a:solidFill>
                  <a:srgbClr val="2D4549"/>
                </a:solidFill>
                <a:latin typeface="Roboto"/>
                <a:cs typeface="Roboto"/>
              </a:rPr>
              <a:t>e 2021</a:t>
            </a:r>
            <a:endParaRPr sz="550">
              <a:latin typeface="Roboto"/>
              <a:cs typeface="Roboto"/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58906229-09E4-AA43-925E-CAEC7C5A5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14" y="231824"/>
            <a:ext cx="439200" cy="439200"/>
          </a:xfrm>
          <a:prstGeom prst="rect">
            <a:avLst/>
          </a:prstGeom>
        </p:spPr>
      </p:pic>
      <p:sp>
        <p:nvSpPr>
          <p:cNvPr id="50" name="object 46">
            <a:extLst>
              <a:ext uri="{FF2B5EF4-FFF2-40B4-BE49-F238E27FC236}">
                <a16:creationId xmlns:a16="http://schemas.microsoft.com/office/drawing/2014/main" id="{4748053C-7DED-DF45-A54E-2FED9D2698AC}"/>
              </a:ext>
            </a:extLst>
          </p:cNvPr>
          <p:cNvSpPr txBox="1"/>
          <p:nvPr/>
        </p:nvSpPr>
        <p:spPr>
          <a:xfrm>
            <a:off x="1068228" y="4032994"/>
            <a:ext cx="1219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dirty="0">
                <a:solidFill>
                  <a:srgbClr val="0061AF"/>
                </a:solidFill>
                <a:latin typeface="Gotham Rounded Bold"/>
                <a:cs typeface="Gotham Rounded Bold"/>
              </a:rPr>
              <a:t>6</a:t>
            </a:r>
            <a:endParaRPr sz="1200" b="1" dirty="0">
              <a:latin typeface="Gotham Rounded Bold"/>
              <a:cs typeface="Gotham Rounded Bold"/>
            </a:endParaRPr>
          </a:p>
        </p:txBody>
      </p:sp>
      <p:sp>
        <p:nvSpPr>
          <p:cNvPr id="51" name="object 46">
            <a:extLst>
              <a:ext uri="{FF2B5EF4-FFF2-40B4-BE49-F238E27FC236}">
                <a16:creationId xmlns:a16="http://schemas.microsoft.com/office/drawing/2014/main" id="{30AE1298-91D0-AC4E-80C6-CBB4256041AB}"/>
              </a:ext>
            </a:extLst>
          </p:cNvPr>
          <p:cNvSpPr txBox="1"/>
          <p:nvPr/>
        </p:nvSpPr>
        <p:spPr>
          <a:xfrm>
            <a:off x="1068215" y="4397198"/>
            <a:ext cx="1219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dirty="0">
                <a:solidFill>
                  <a:srgbClr val="0061AF"/>
                </a:solidFill>
                <a:latin typeface="Gotham Rounded Bold"/>
                <a:cs typeface="Gotham Rounded Bold"/>
              </a:rPr>
              <a:t>7</a:t>
            </a:r>
            <a:endParaRPr sz="1200" b="1" dirty="0">
              <a:latin typeface="Gotham Rounded Bold"/>
              <a:cs typeface="Gotham Rounded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1" ma:contentTypeDescription="Crée un document." ma:contentTypeScope="" ma:versionID="911af1e4eb43987dad0b2ef70c9c85b6">
  <xsd:schema xmlns:xsd="http://www.w3.org/2001/XMLSchema" xmlns:xs="http://www.w3.org/2001/XMLSchema" xmlns:p="http://schemas.microsoft.com/office/2006/metadata/properties" xmlns:ns2="c7df1beb-9555-4a34-a0bb-bc4222cc815e" targetNamespace="http://schemas.microsoft.com/office/2006/metadata/properties" ma:root="true" ma:fieldsID="126df27a22c03233c151caf8b271fad2" ns2:_="">
    <xsd:import namespace="c7df1beb-9555-4a34-a0bb-bc4222cc81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020BDE-7599-48E5-840A-3685B66588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A85BF7-8022-4BB5-AD4B-6CD168721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df1beb-9555-4a34-a0bb-bc4222cc81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F4B733-74C9-4FE8-8FA7-DE31F4F34EE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265</Words>
  <Application>Microsoft Office PowerPoint</Application>
  <PresentationFormat>Personnalisé</PresentationFormat>
  <Paragraphs>45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Calibri</vt:lpstr>
      <vt:lpstr>Gotham Rounded Bold</vt:lpstr>
      <vt:lpstr>GothamRounded-Book</vt:lpstr>
      <vt:lpstr>GothamRounded-Medium</vt:lpstr>
      <vt:lpstr>Roboto</vt:lpstr>
      <vt:lpstr>Roboto-Medium</vt:lpstr>
      <vt:lpstr>Office Theme</vt:lpstr>
      <vt:lpstr>Travaux sur systèmes  procédé dé-énergisés</vt:lpstr>
      <vt:lpstr>Travaux sur systèmes procédé dé-énergisés   (gaz, liquides, solides)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sur systèmes  procédé dé-énergisés</dc:title>
  <cp:lastModifiedBy>Claire MAIRET</cp:lastModifiedBy>
  <cp:revision>1</cp:revision>
  <dcterms:created xsi:type="dcterms:W3CDTF">2021-10-12T08:02:03Z</dcterms:created>
  <dcterms:modified xsi:type="dcterms:W3CDTF">2021-10-12T14:37:59Z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2021-10-01T00:00:00Z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2021-10-12T00:00:00Z</vt:filetime>
  </property>
  <property fmtid="{D5CDD505-2E9C-101B-9397-08002B2CF9AE}" pid="5" name="ContentTypeId">
    <vt:lpwstr>0x010100700117C2CCE7924285B64660865AB5EB</vt:lpwstr>
  </property>
  <property fmtid="{D5CDD505-2E9C-101B-9397-08002B2CF9AE}" pid="6" name="MSIP_Label_2b30ed1b-e95f-40b5-af89-828263f287a7_Enabled">
    <vt:lpwstr>true</vt:lpwstr>
  </property>
  <property fmtid="{D5CDD505-2E9C-101B-9397-08002B2CF9AE}" pid="7" name="MSIP_Label_2b30ed1b-e95f-40b5-af89-828263f287a7_SetDate">
    <vt:lpwstr>2021-10-12T14:37:20Z</vt:lpwstr>
  </property>
  <property fmtid="{D5CDD505-2E9C-101B-9397-08002B2CF9AE}" pid="8" name="MSIP_Label_2b30ed1b-e95f-40b5-af89-828263f287a7_Method">
    <vt:lpwstr>Standard</vt:lpwstr>
  </property>
  <property fmtid="{D5CDD505-2E9C-101B-9397-08002B2CF9AE}" pid="9" name="MSIP_Label_2b30ed1b-e95f-40b5-af89-828263f287a7_Name">
    <vt:lpwstr>2b30ed1b-e95f-40b5-af89-828263f287a7</vt:lpwstr>
  </property>
  <property fmtid="{D5CDD505-2E9C-101B-9397-08002B2CF9AE}" pid="10" name="MSIP_Label_2b30ed1b-e95f-40b5-af89-828263f287a7_SiteId">
    <vt:lpwstr>329e91b0-e21f-48fb-a071-456717ecc28e</vt:lpwstr>
  </property>
  <property fmtid="{D5CDD505-2E9C-101B-9397-08002B2CF9AE}" pid="11" name="MSIP_Label_2b30ed1b-e95f-40b5-af89-828263f287a7_ActionId">
    <vt:lpwstr>69322a0b-af6d-4c3f-a3ab-dbc5c5d5ebb9</vt:lpwstr>
  </property>
  <property fmtid="{D5CDD505-2E9C-101B-9397-08002B2CF9AE}" pid="12" name="MSIP_Label_2b30ed1b-e95f-40b5-af89-828263f287a7_ContentBits">
    <vt:lpwstr>0</vt:lpwstr>
  </property>
</Properties>
</file>