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1"/>
    <p:restoredTop sz="94674"/>
  </p:normalViewPr>
  <p:slideViewPr>
    <p:cSldViewPr>
      <p:cViewPr varScale="1">
        <p:scale>
          <a:sx n="142" d="100"/>
          <a:sy n="142" d="100"/>
        </p:scale>
        <p:origin x="342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250" y="1569186"/>
            <a:ext cx="3349749" cy="323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BE3BDCA-1B2A-B84F-8B16-EB672F581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" y="1268378"/>
            <a:ext cx="3848456" cy="3565176"/>
          </a:xfrm>
          <a:prstGeom prst="rect">
            <a:avLst/>
          </a:prstGeom>
        </p:spPr>
      </p:pic>
      <p:sp>
        <p:nvSpPr>
          <p:cNvPr id="274" name="object 274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1923414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Work</a:t>
            </a:r>
            <a:r>
              <a:rPr sz="1950" spc="-10" dirty="0"/>
              <a:t> </a:t>
            </a:r>
            <a:r>
              <a:rPr sz="1950" dirty="0"/>
              <a:t>at</a:t>
            </a:r>
            <a:r>
              <a:rPr sz="1950" spc="-10" dirty="0"/>
              <a:t> height</a:t>
            </a:r>
            <a:endParaRPr sz="1950"/>
          </a:p>
        </p:txBody>
      </p:sp>
      <p:sp>
        <p:nvSpPr>
          <p:cNvPr id="276" name="object 276"/>
          <p:cNvSpPr/>
          <p:nvPr/>
        </p:nvSpPr>
        <p:spPr>
          <a:xfrm>
            <a:off x="9525" y="720909"/>
            <a:ext cx="3180715" cy="374015"/>
          </a:xfrm>
          <a:custGeom>
            <a:avLst/>
            <a:gdLst/>
            <a:ahLst/>
            <a:cxnLst/>
            <a:rect l="l" t="t" r="r" b="b"/>
            <a:pathLst>
              <a:path w="3180715" h="374015">
                <a:moveTo>
                  <a:pt x="0" y="373735"/>
                </a:moveTo>
                <a:lnTo>
                  <a:pt x="3180499" y="373735"/>
                </a:lnTo>
                <a:lnTo>
                  <a:pt x="3180499" y="0"/>
                </a:lnTo>
                <a:lnTo>
                  <a:pt x="781392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771076" y="769086"/>
            <a:ext cx="22987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11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fatalities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work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height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occurred 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316" name="Image 315">
            <a:extLst>
              <a:ext uri="{FF2B5EF4-FFF2-40B4-BE49-F238E27FC236}">
                <a16:creationId xmlns:a16="http://schemas.microsoft.com/office/drawing/2014/main" id="{700B0D6F-368B-8142-83B6-0ACC2351A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672199"/>
            <a:ext cx="358327" cy="381901"/>
          </a:xfrm>
          <a:prstGeom prst="rect">
            <a:avLst/>
          </a:prstGeom>
        </p:spPr>
      </p:pic>
      <p:pic>
        <p:nvPicPr>
          <p:cNvPr id="317" name="Image 316">
            <a:extLst>
              <a:ext uri="{FF2B5EF4-FFF2-40B4-BE49-F238E27FC236}">
                <a16:creationId xmlns:a16="http://schemas.microsoft.com/office/drawing/2014/main" id="{6EAD70F1-AB26-834B-9EC1-EF4F1BA7829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318" name="Image 317">
            <a:extLst>
              <a:ext uri="{FF2B5EF4-FFF2-40B4-BE49-F238E27FC236}">
                <a16:creationId xmlns:a16="http://schemas.microsoft.com/office/drawing/2014/main" id="{64D1E6F7-39CE-3244-B37D-CA0650B089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sp>
        <p:nvSpPr>
          <p:cNvPr id="323" name="object 3">
            <a:extLst>
              <a:ext uri="{FF2B5EF4-FFF2-40B4-BE49-F238E27FC236}">
                <a16:creationId xmlns:a16="http://schemas.microsoft.com/office/drawing/2014/main" id="{45F41B3E-4A3E-FD4D-A3D7-0E9643C8794D}"/>
              </a:ext>
            </a:extLst>
          </p:cNvPr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762D91B-CC4F-554D-B97A-39924A3233E4}"/>
              </a:ext>
            </a:extLst>
          </p:cNvPr>
          <p:cNvGrpSpPr/>
          <p:nvPr/>
        </p:nvGrpSpPr>
        <p:grpSpPr>
          <a:xfrm>
            <a:off x="275325" y="1395164"/>
            <a:ext cx="244805" cy="244805"/>
            <a:chOff x="959671" y="2044762"/>
            <a:chExt cx="244805" cy="24480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B0E3DCAF-41F8-2248-8EF3-5C3DFE9006D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9">
              <a:extLst>
                <a:ext uri="{FF2B5EF4-FFF2-40B4-BE49-F238E27FC236}">
                  <a16:creationId xmlns:a16="http://schemas.microsoft.com/office/drawing/2014/main" id="{0D128C1A-654E-0146-BD1F-FD2166936B3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39CE32C-53B5-B744-974F-5207DAA056B7}"/>
              </a:ext>
            </a:extLst>
          </p:cNvPr>
          <p:cNvGrpSpPr/>
          <p:nvPr/>
        </p:nvGrpSpPr>
        <p:grpSpPr>
          <a:xfrm>
            <a:off x="916168" y="1861818"/>
            <a:ext cx="244805" cy="244805"/>
            <a:chOff x="959671" y="2044762"/>
            <a:chExt cx="244805" cy="244805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58CF3E87-0D1C-7541-9EF9-CF9A8FED6B6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6B64A610-43DB-F743-A419-27743BDADFA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36FCE1C-C7E1-3E4E-9744-05A7596CB883}"/>
              </a:ext>
            </a:extLst>
          </p:cNvPr>
          <p:cNvGrpSpPr/>
          <p:nvPr/>
        </p:nvGrpSpPr>
        <p:grpSpPr>
          <a:xfrm>
            <a:off x="1398420" y="1717769"/>
            <a:ext cx="244805" cy="244805"/>
            <a:chOff x="959671" y="2044762"/>
            <a:chExt cx="244805" cy="244805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99BBC175-BEAF-5F47-9F42-3176A4E1C4C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CF18F614-0C20-104C-AE2E-B1252C3857A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FA75442-EE65-9D4D-B73E-70FF0BE5D5BA}"/>
              </a:ext>
            </a:extLst>
          </p:cNvPr>
          <p:cNvGrpSpPr/>
          <p:nvPr/>
        </p:nvGrpSpPr>
        <p:grpSpPr>
          <a:xfrm>
            <a:off x="1955829" y="1598771"/>
            <a:ext cx="244805" cy="244805"/>
            <a:chOff x="959671" y="2044762"/>
            <a:chExt cx="244805" cy="244805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F26E8AFC-DE7D-AD4B-8833-09846E03A90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19">
              <a:extLst>
                <a:ext uri="{FF2B5EF4-FFF2-40B4-BE49-F238E27FC236}">
                  <a16:creationId xmlns:a16="http://schemas.microsoft.com/office/drawing/2014/main" id="{46ABE411-AE38-C342-B94A-414FA87962C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4B2F65F9-DBE9-8F42-9A14-E7921E65A217}"/>
              </a:ext>
            </a:extLst>
          </p:cNvPr>
          <p:cNvGrpSpPr/>
          <p:nvPr/>
        </p:nvGrpSpPr>
        <p:grpSpPr>
          <a:xfrm>
            <a:off x="3358744" y="1611297"/>
            <a:ext cx="244805" cy="244805"/>
            <a:chOff x="959671" y="2044762"/>
            <a:chExt cx="244805" cy="244805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D07FBBE8-75D4-9340-B74E-C3C39A9208F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bject 19">
              <a:extLst>
                <a:ext uri="{FF2B5EF4-FFF2-40B4-BE49-F238E27FC236}">
                  <a16:creationId xmlns:a16="http://schemas.microsoft.com/office/drawing/2014/main" id="{7FEFDEE1-781C-9647-A2F1-9C5B4631D14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A236E40-DDDD-8140-B7EB-C425A3AD2A49}"/>
              </a:ext>
            </a:extLst>
          </p:cNvPr>
          <p:cNvGrpSpPr/>
          <p:nvPr/>
        </p:nvGrpSpPr>
        <p:grpSpPr>
          <a:xfrm>
            <a:off x="3484004" y="2149916"/>
            <a:ext cx="244805" cy="244805"/>
            <a:chOff x="959671" y="2044762"/>
            <a:chExt cx="244805" cy="244805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2D3E098B-33CF-C248-B444-9354EE83129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19">
              <a:extLst>
                <a:ext uri="{FF2B5EF4-FFF2-40B4-BE49-F238E27FC236}">
                  <a16:creationId xmlns:a16="http://schemas.microsoft.com/office/drawing/2014/main" id="{B2AAFB2A-2899-AA4F-A0DE-8075A114D47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36FF971C-1EEE-BD4D-B411-E825A55F56B3}"/>
              </a:ext>
            </a:extLst>
          </p:cNvPr>
          <p:cNvGrpSpPr/>
          <p:nvPr/>
        </p:nvGrpSpPr>
        <p:grpSpPr>
          <a:xfrm>
            <a:off x="2870229" y="3126947"/>
            <a:ext cx="274523" cy="244805"/>
            <a:chOff x="959671" y="2044762"/>
            <a:chExt cx="274523" cy="244805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4CD632C-263A-5841-BA39-4F91866FF99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19">
              <a:extLst>
                <a:ext uri="{FF2B5EF4-FFF2-40B4-BE49-F238E27FC236}">
                  <a16:creationId xmlns:a16="http://schemas.microsoft.com/office/drawing/2014/main" id="{663E3B95-81BB-7043-A24A-F85A9D22622A}"/>
                </a:ext>
              </a:extLst>
            </p:cNvPr>
            <p:cNvSpPr txBox="1"/>
            <p:nvPr/>
          </p:nvSpPr>
          <p:spPr>
            <a:xfrm>
              <a:off x="978272" y="2059188"/>
              <a:ext cx="255922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5D7BB508-0C1E-5C4B-8F2A-85E3DF8B2CDB}"/>
              </a:ext>
            </a:extLst>
          </p:cNvPr>
          <p:cNvGrpSpPr/>
          <p:nvPr/>
        </p:nvGrpSpPr>
        <p:grpSpPr>
          <a:xfrm>
            <a:off x="1436106" y="3030856"/>
            <a:ext cx="244805" cy="244805"/>
            <a:chOff x="959671" y="2044762"/>
            <a:chExt cx="244805" cy="244805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A46AAF1C-B4A3-CD4D-8ADA-7DF62201C90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19">
              <a:extLst>
                <a:ext uri="{FF2B5EF4-FFF2-40B4-BE49-F238E27FC236}">
                  <a16:creationId xmlns:a16="http://schemas.microsoft.com/office/drawing/2014/main" id="{2B0A9944-8698-0043-8E6B-A99BE34A6F9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1BDB0EF3-30BD-0F47-A1DB-C37267C2AC40}"/>
              </a:ext>
            </a:extLst>
          </p:cNvPr>
          <p:cNvGrpSpPr/>
          <p:nvPr/>
        </p:nvGrpSpPr>
        <p:grpSpPr>
          <a:xfrm>
            <a:off x="1035501" y="2731034"/>
            <a:ext cx="244805" cy="244805"/>
            <a:chOff x="959671" y="2044762"/>
            <a:chExt cx="244805" cy="244805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86921B5-E3B1-9E44-A1D1-8C673B00E56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19">
              <a:extLst>
                <a:ext uri="{FF2B5EF4-FFF2-40B4-BE49-F238E27FC236}">
                  <a16:creationId xmlns:a16="http://schemas.microsoft.com/office/drawing/2014/main" id="{E0609DE6-DA1A-9D47-86A2-BE8B51E63DC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ECD5ECF2-442C-AC46-974C-2834B9BAA04A}"/>
              </a:ext>
            </a:extLst>
          </p:cNvPr>
          <p:cNvGrpSpPr/>
          <p:nvPr/>
        </p:nvGrpSpPr>
        <p:grpSpPr>
          <a:xfrm>
            <a:off x="470017" y="3398786"/>
            <a:ext cx="244805" cy="244805"/>
            <a:chOff x="959671" y="2044762"/>
            <a:chExt cx="244805" cy="244805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4FF7DBCE-1984-2245-8556-858D153CF5F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19">
              <a:extLst>
                <a:ext uri="{FF2B5EF4-FFF2-40B4-BE49-F238E27FC236}">
                  <a16:creationId xmlns:a16="http://schemas.microsoft.com/office/drawing/2014/main" id="{A73CFDDC-5723-BF48-B14A-7E272454524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1E31A208-881A-D147-975F-48B19433E6D3}"/>
              </a:ext>
            </a:extLst>
          </p:cNvPr>
          <p:cNvGrpSpPr/>
          <p:nvPr/>
        </p:nvGrpSpPr>
        <p:grpSpPr>
          <a:xfrm>
            <a:off x="193290" y="4114665"/>
            <a:ext cx="244805" cy="244805"/>
            <a:chOff x="959671" y="2044762"/>
            <a:chExt cx="244805" cy="244805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E2B45C2-0FC2-B54D-B94F-7555099F193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19">
              <a:extLst>
                <a:ext uri="{FF2B5EF4-FFF2-40B4-BE49-F238E27FC236}">
                  <a16:creationId xmlns:a16="http://schemas.microsoft.com/office/drawing/2014/main" id="{55D891AC-FC1A-604A-9C4E-60F1E751B2D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82BDB970-6D3F-1D45-B39D-D354E3BD2A5C}"/>
              </a:ext>
            </a:extLst>
          </p:cNvPr>
          <p:cNvGrpSpPr/>
          <p:nvPr/>
        </p:nvGrpSpPr>
        <p:grpSpPr>
          <a:xfrm>
            <a:off x="969327" y="4385375"/>
            <a:ext cx="244805" cy="244805"/>
            <a:chOff x="959671" y="2044762"/>
            <a:chExt cx="244805" cy="244805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AAAC6630-5074-7444-A2A7-EA2CD9EABA0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bject 19">
              <a:extLst>
                <a:ext uri="{FF2B5EF4-FFF2-40B4-BE49-F238E27FC236}">
                  <a16:creationId xmlns:a16="http://schemas.microsoft.com/office/drawing/2014/main" id="{9FDD39F8-FDE2-134A-9E5F-61265D7F073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CF47112-13BB-1742-A55C-3AC4BCCA84C1}"/>
              </a:ext>
            </a:extLst>
          </p:cNvPr>
          <p:cNvGrpSpPr/>
          <p:nvPr/>
        </p:nvGrpSpPr>
        <p:grpSpPr>
          <a:xfrm>
            <a:off x="1492701" y="4343265"/>
            <a:ext cx="244805" cy="244805"/>
            <a:chOff x="959671" y="2044762"/>
            <a:chExt cx="244805" cy="244805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2D978C32-838A-8F44-9995-6D42377009A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bject 19">
              <a:extLst>
                <a:ext uri="{FF2B5EF4-FFF2-40B4-BE49-F238E27FC236}">
                  <a16:creationId xmlns:a16="http://schemas.microsoft.com/office/drawing/2014/main" id="{CACB2C06-ECBE-CA44-8380-8E880D1CB50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507370B2-3C84-D84F-8BE6-3800398C85E7}"/>
              </a:ext>
            </a:extLst>
          </p:cNvPr>
          <p:cNvGrpSpPr/>
          <p:nvPr/>
        </p:nvGrpSpPr>
        <p:grpSpPr>
          <a:xfrm>
            <a:off x="2605622" y="4102633"/>
            <a:ext cx="244805" cy="244805"/>
            <a:chOff x="959671" y="2044762"/>
            <a:chExt cx="244805" cy="244805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C94C790A-A86F-2248-AD6E-5248A53E3BB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object 19">
              <a:extLst>
                <a:ext uri="{FF2B5EF4-FFF2-40B4-BE49-F238E27FC236}">
                  <a16:creationId xmlns:a16="http://schemas.microsoft.com/office/drawing/2014/main" id="{582E79F0-28F6-D949-A298-355C86D8A876}"/>
                </a:ext>
              </a:extLst>
            </p:cNvPr>
            <p:cNvSpPr txBox="1"/>
            <p:nvPr/>
          </p:nvSpPr>
          <p:spPr>
            <a:xfrm>
              <a:off x="985357" y="2057036"/>
              <a:ext cx="21911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0217956F-F475-E04D-8232-43A64C1BC367}"/>
              </a:ext>
            </a:extLst>
          </p:cNvPr>
          <p:cNvGrpSpPr/>
          <p:nvPr/>
        </p:nvGrpSpPr>
        <p:grpSpPr>
          <a:xfrm>
            <a:off x="3532054" y="4114665"/>
            <a:ext cx="244805" cy="244805"/>
            <a:chOff x="959671" y="2044762"/>
            <a:chExt cx="244805" cy="244805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A0D73BD0-3045-C642-9E0B-C148311D55E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19">
              <a:extLst>
                <a:ext uri="{FF2B5EF4-FFF2-40B4-BE49-F238E27FC236}">
                  <a16:creationId xmlns:a16="http://schemas.microsoft.com/office/drawing/2014/main" id="{8E1E7128-310B-3E46-BFBC-68B474EBA795}"/>
                </a:ext>
              </a:extLst>
            </p:cNvPr>
            <p:cNvSpPr txBox="1"/>
            <p:nvPr/>
          </p:nvSpPr>
          <p:spPr>
            <a:xfrm>
              <a:off x="1031166" y="2057036"/>
              <a:ext cx="17331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72" y="0"/>
            <a:ext cx="4038345" cy="57663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208137"/>
            <a:ext cx="15938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Work</a:t>
            </a:r>
            <a:r>
              <a:rPr spc="5" dirty="0"/>
              <a:t> </a:t>
            </a:r>
            <a:r>
              <a:rPr dirty="0"/>
              <a:t>at</a:t>
            </a:r>
            <a:r>
              <a:rPr spc="20" dirty="0"/>
              <a:t> </a:t>
            </a:r>
            <a:r>
              <a:rPr spc="-10" dirty="0"/>
              <a:t>height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9677" y="1219357"/>
            <a:ext cx="210185" cy="34798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4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1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6099" y="1569186"/>
            <a:ext cx="2374900" cy="323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1454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helmet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attached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chin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strap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present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height?</a:t>
            </a:r>
            <a:endParaRPr sz="800">
              <a:latin typeface="Roboto"/>
              <a:cs typeface="Roboto"/>
            </a:endParaRPr>
          </a:p>
          <a:p>
            <a:pPr marL="12700" marR="73660">
              <a:lnSpc>
                <a:spcPct val="100000"/>
              </a:lnSpc>
              <a:spcBef>
                <a:spcPts val="4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When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harness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required,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is it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adjusted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(for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ex: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outside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fixed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barriers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or in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MEWP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Mobile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Elevating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Platform)?</a:t>
            </a:r>
            <a:endParaRPr sz="800">
              <a:latin typeface="Roboto"/>
              <a:cs typeface="Roboto"/>
            </a:endParaRPr>
          </a:p>
          <a:p>
            <a:pPr marL="12700" marR="45085">
              <a:lnSpc>
                <a:spcPct val="100000"/>
              </a:lnSpc>
              <a:spcBef>
                <a:spcPts val="42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potential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falling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path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clear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obstructions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when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harness?</a:t>
            </a:r>
            <a:endParaRPr sz="800">
              <a:latin typeface="Roboto"/>
              <a:cs typeface="Roboto"/>
            </a:endParaRPr>
          </a:p>
          <a:p>
            <a:pPr marL="12700" marR="204470">
              <a:lnSpc>
                <a:spcPct val="100000"/>
              </a:lnSpc>
              <a:spcBef>
                <a:spcPts val="50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wearing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a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harness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tied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off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pre-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defined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anchor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points?</a:t>
            </a:r>
            <a:endParaRPr sz="800">
              <a:latin typeface="Roboto"/>
              <a:cs typeface="Roboto"/>
            </a:endParaRPr>
          </a:p>
          <a:p>
            <a:pPr marL="12700" marR="259079">
              <a:lnSpc>
                <a:spcPct val="100000"/>
              </a:lnSpc>
              <a:spcBef>
                <a:spcPts val="44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 work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crew aware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that team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member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wearing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harness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should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remain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visible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audible?</a:t>
            </a:r>
            <a:endParaRPr sz="800">
              <a:latin typeface="Roboto"/>
              <a:cs typeface="Roboto"/>
            </a:endParaRPr>
          </a:p>
          <a:p>
            <a:pPr marL="12700" marR="121920">
              <a:lnSpc>
                <a:spcPct val="100000"/>
              </a:lnSpc>
              <a:spcBef>
                <a:spcPts val="40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clearance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from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potential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hazards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considered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(powerlines,</a:t>
            </a:r>
            <a:r>
              <a:rPr sz="800" spc="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coactivity)?</a:t>
            </a:r>
            <a:endParaRPr sz="800">
              <a:latin typeface="Roboto"/>
              <a:cs typeface="Roboto"/>
            </a:endParaRPr>
          </a:p>
          <a:p>
            <a:pPr marL="12700" marR="29845">
              <a:lnSpc>
                <a:spcPct val="100000"/>
              </a:lnSpc>
              <a:spcBef>
                <a:spcPts val="47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gaps,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fragile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floorings,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guard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rails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roofs,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or protected?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50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tools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materials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secured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avoid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dropped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objects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below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marked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off?</a:t>
            </a:r>
            <a:endParaRPr sz="800">
              <a:latin typeface="Roboto"/>
              <a:cs typeface="Roboto"/>
            </a:endParaRPr>
          </a:p>
          <a:p>
            <a:pPr marL="12700" marR="163830">
              <a:lnSpc>
                <a:spcPct val="100000"/>
              </a:lnSpc>
              <a:spcBef>
                <a:spcPts val="459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scaffold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inspected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declared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use?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crew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aware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that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deployed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MEWP</a:t>
            </a:r>
            <a:endParaRPr sz="800">
              <a:latin typeface="Roboto"/>
              <a:cs typeface="Roboto"/>
            </a:endParaRPr>
          </a:p>
          <a:p>
            <a:pPr marL="12700" marR="113030">
              <a:lnSpc>
                <a:spcPct val="100000"/>
              </a:lnSpc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mobile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scaffold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it,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shall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not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moved?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805" y="4881877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5927" y="5322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927" y="4901580"/>
            <a:ext cx="348107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1067" y="5258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spc="-10" dirty="0">
                <a:solidFill>
                  <a:srgbClr val="34484B"/>
                </a:solidFill>
                <a:latin typeface="Roboto-Medium"/>
                <a:cs typeface="Roboto-Medium"/>
              </a:rPr>
              <a:t>Signature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6099" y="1077988"/>
            <a:ext cx="1959610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"Safety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out?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 rot="19920000">
            <a:off x="285423" y="1097529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2" name="object 12"/>
          <p:cNvSpPr txBox="1"/>
          <p:nvPr/>
        </p:nvSpPr>
        <p:spPr>
          <a:xfrm rot="19920000">
            <a:off x="560180" y="110562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3" name="object 13"/>
          <p:cNvSpPr txBox="1"/>
          <p:nvPr/>
        </p:nvSpPr>
        <p:spPr>
          <a:xfrm rot="19920000">
            <a:off x="846232" y="1100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627" y="966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927" y="541407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30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7EB5FF8-0422-214F-8DA0-0BF26DFB6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3E32D8-463E-4377-8EB6-1680440723BF}"/>
</file>

<file path=customXml/itemProps2.xml><?xml version="1.0" encoding="utf-8"?>
<ds:datastoreItem xmlns:ds="http://schemas.openxmlformats.org/officeDocument/2006/customXml" ds:itemID="{B18BA79F-B67A-401B-96AF-7BFDF223CC62}"/>
</file>

<file path=customXml/itemProps3.xml><?xml version="1.0" encoding="utf-8"?>
<ds:datastoreItem xmlns:ds="http://schemas.openxmlformats.org/officeDocument/2006/customXml" ds:itemID="{C803630D-CFE2-4B31-A4A4-1E4072536D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284</Words>
  <Application>Microsoft Macintosh PowerPoint</Application>
  <PresentationFormat>Personnalisé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Work at height</vt:lpstr>
      <vt:lpstr>Work at height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at height</dc:title>
  <cp:lastModifiedBy>Florence Lissarrague</cp:lastModifiedBy>
  <cp:revision>3</cp:revision>
  <dcterms:created xsi:type="dcterms:W3CDTF">2022-06-21T09:45:13Z</dcterms:created>
  <dcterms:modified xsi:type="dcterms:W3CDTF">2022-06-21T15:35:57Z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2022-06-21T00:00:00Z</vt:filetime>
  </property>
  <property fmtid="{D5CDD505-2E9C-101B-9397-08002B2CF9AE}" pid="5" name="ContentTypeId">
    <vt:lpwstr>0x0101001A78A16FEC621941A132C86605F1953F</vt:lpwstr>
  </property>
</Properties>
</file>