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3" r:id="rId5"/>
    <p:sldMasterId id="2147483698" r:id="rId6"/>
    <p:sldMasterId id="2147483713" r:id="rId7"/>
  </p:sldMasterIdLst>
  <p:notesMasterIdLst>
    <p:notesMasterId r:id="rId39"/>
  </p:notesMasterIdLst>
  <p:handoutMasterIdLst>
    <p:handoutMasterId r:id="rId40"/>
  </p:handoutMasterIdLst>
  <p:sldIdLst>
    <p:sldId id="484" r:id="rId8"/>
    <p:sldId id="2134805817" r:id="rId9"/>
    <p:sldId id="2134805769" r:id="rId10"/>
    <p:sldId id="2134805786" r:id="rId11"/>
    <p:sldId id="2134805788" r:id="rId12"/>
    <p:sldId id="2134805787" r:id="rId13"/>
    <p:sldId id="2134805800" r:id="rId14"/>
    <p:sldId id="2134805799" r:id="rId15"/>
    <p:sldId id="2134805802" r:id="rId16"/>
    <p:sldId id="2134805778" r:id="rId17"/>
    <p:sldId id="2134805779" r:id="rId18"/>
    <p:sldId id="2134805782" r:id="rId19"/>
    <p:sldId id="2134805783" r:id="rId20"/>
    <p:sldId id="2134805784" r:id="rId21"/>
    <p:sldId id="2134805785" r:id="rId22"/>
    <p:sldId id="2134805801" r:id="rId23"/>
    <p:sldId id="2134805803" r:id="rId24"/>
    <p:sldId id="2134805805" r:id="rId25"/>
    <p:sldId id="2134805804" r:id="rId26"/>
    <p:sldId id="2134805808" r:id="rId27"/>
    <p:sldId id="2134805816" r:id="rId28"/>
    <p:sldId id="2134805807" r:id="rId29"/>
    <p:sldId id="2134805806" r:id="rId30"/>
    <p:sldId id="2134805809" r:id="rId31"/>
    <p:sldId id="2134805811" r:id="rId32"/>
    <p:sldId id="2134805812" r:id="rId33"/>
    <p:sldId id="2134805815" r:id="rId34"/>
    <p:sldId id="2134805818" r:id="rId35"/>
    <p:sldId id="2134805814" r:id="rId36"/>
    <p:sldId id="2134805820" r:id="rId37"/>
    <p:sldId id="2134805819" r:id="rId3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0357825-0346-12AA-BD93-7A1E6D910CB4}" name="Emilie DORNAND" initials="ED" userId="S::emilie.dornand@total.com::15127248-e3c8-43ea-a9c4-0ee62dafb3e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9F2FF"/>
    <a:srgbClr val="16A5EC"/>
    <a:srgbClr val="3746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EEA927-FF87-42BA-93AD-6C9723A34B82}" v="37" dt="2023-04-20T14:26:18.0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3184" autoAdjust="0"/>
  </p:normalViewPr>
  <p:slideViewPr>
    <p:cSldViewPr snapToGrid="0">
      <p:cViewPr varScale="1">
        <p:scale>
          <a:sx n="58" d="100"/>
          <a:sy n="58" d="100"/>
        </p:scale>
        <p:origin x="1116" y="72"/>
      </p:cViewPr>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Lst>
  </p:outlin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notesMaster" Target="notesMasters/notesMaster1.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handoutMaster" Target="handoutMasters/handoutMaster1.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microsoft.com/office/2018/10/relationships/authors" Target="authors.xml"/><Relationship Id="rId20" Type="http://schemas.openxmlformats.org/officeDocument/2006/relationships/slide" Target="slides/slide13.xml"/><Relationship Id="rId41" Type="http://schemas.openxmlformats.org/officeDocument/2006/relationships/presProps" Target="presProps.xml"/></Relationships>
</file>

<file path=ppt/_rels/viewProps.xml.rels><?xml version="1.0" encoding="UTF-8" standalone="yes"?>
<Relationships xmlns="http://schemas.openxmlformats.org/package/2006/relationships"><Relationship Id="rId8" Type="http://schemas.openxmlformats.org/officeDocument/2006/relationships/slide" Target="slides/slide8.xml"/><Relationship Id="rId13" Type="http://schemas.openxmlformats.org/officeDocument/2006/relationships/slide" Target="slides/slide13.xml"/><Relationship Id="rId18" Type="http://schemas.openxmlformats.org/officeDocument/2006/relationships/slide" Target="slides/slide18.xml"/><Relationship Id="rId26" Type="http://schemas.openxmlformats.org/officeDocument/2006/relationships/slide" Target="slides/slide26.xml"/><Relationship Id="rId3" Type="http://schemas.openxmlformats.org/officeDocument/2006/relationships/slide" Target="slides/slide3.xml"/><Relationship Id="rId21" Type="http://schemas.openxmlformats.org/officeDocument/2006/relationships/slide" Target="slides/slide21.xml"/><Relationship Id="rId7" Type="http://schemas.openxmlformats.org/officeDocument/2006/relationships/slide" Target="slides/slide7.xml"/><Relationship Id="rId12" Type="http://schemas.openxmlformats.org/officeDocument/2006/relationships/slide" Target="slides/slide12.xml"/><Relationship Id="rId17" Type="http://schemas.openxmlformats.org/officeDocument/2006/relationships/slide" Target="slides/slide17.xml"/><Relationship Id="rId25" Type="http://schemas.openxmlformats.org/officeDocument/2006/relationships/slide" Target="slides/slide25.xml"/><Relationship Id="rId2" Type="http://schemas.openxmlformats.org/officeDocument/2006/relationships/slide" Target="slides/slide2.xml"/><Relationship Id="rId16" Type="http://schemas.openxmlformats.org/officeDocument/2006/relationships/slide" Target="slides/slide16.xml"/><Relationship Id="rId20" Type="http://schemas.openxmlformats.org/officeDocument/2006/relationships/slide" Target="slides/slide20.xml"/><Relationship Id="rId29" Type="http://schemas.openxmlformats.org/officeDocument/2006/relationships/slide" Target="slides/slide29.xml"/><Relationship Id="rId1" Type="http://schemas.openxmlformats.org/officeDocument/2006/relationships/slide" Target="slides/slide1.xml"/><Relationship Id="rId6" Type="http://schemas.openxmlformats.org/officeDocument/2006/relationships/slide" Target="slides/slide6.xml"/><Relationship Id="rId11" Type="http://schemas.openxmlformats.org/officeDocument/2006/relationships/slide" Target="slides/slide11.xml"/><Relationship Id="rId24" Type="http://schemas.openxmlformats.org/officeDocument/2006/relationships/slide" Target="slides/slide24.xml"/><Relationship Id="rId5" Type="http://schemas.openxmlformats.org/officeDocument/2006/relationships/slide" Target="slides/slide5.xml"/><Relationship Id="rId15" Type="http://schemas.openxmlformats.org/officeDocument/2006/relationships/slide" Target="slides/slide15.xml"/><Relationship Id="rId23" Type="http://schemas.openxmlformats.org/officeDocument/2006/relationships/slide" Target="slides/slide23.xml"/><Relationship Id="rId28" Type="http://schemas.openxmlformats.org/officeDocument/2006/relationships/slide" Target="slides/slide28.xml"/><Relationship Id="rId10" Type="http://schemas.openxmlformats.org/officeDocument/2006/relationships/slide" Target="slides/slide10.xml"/><Relationship Id="rId19" Type="http://schemas.openxmlformats.org/officeDocument/2006/relationships/slide" Target="slides/slide19.xml"/><Relationship Id="rId31" Type="http://schemas.openxmlformats.org/officeDocument/2006/relationships/slide" Target="slides/slide31.xml"/><Relationship Id="rId4" Type="http://schemas.openxmlformats.org/officeDocument/2006/relationships/slide" Target="slides/slide4.xml"/><Relationship Id="rId9" Type="http://schemas.openxmlformats.org/officeDocument/2006/relationships/slide" Target="slides/slide9.xml"/><Relationship Id="rId14" Type="http://schemas.openxmlformats.org/officeDocument/2006/relationships/slide" Target="slides/slide14.xml"/><Relationship Id="rId22" Type="http://schemas.openxmlformats.org/officeDocument/2006/relationships/slide" Target="slides/slide22.xml"/><Relationship Id="rId27" Type="http://schemas.openxmlformats.org/officeDocument/2006/relationships/slide" Target="slides/slide27.xml"/><Relationship Id="rId30" Type="http://schemas.openxmlformats.org/officeDocument/2006/relationships/slide" Target="slides/slide3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C614CAE6-BFFC-44D9-B589-0D037404D96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F608E2BC-021C-40B7-90F3-4B68AD2B718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1C2EC88-F953-4BD6-A688-3279E9A6E67A}" type="datetimeFigureOut">
              <a:rPr lang="fr-FR" smtClean="0"/>
              <a:t>20/04/2023</a:t>
            </a:fld>
            <a:endParaRPr lang="fr-FR"/>
          </a:p>
        </p:txBody>
      </p:sp>
      <p:sp>
        <p:nvSpPr>
          <p:cNvPr id="4" name="Espace réservé du pied de page 3">
            <a:extLst>
              <a:ext uri="{FF2B5EF4-FFF2-40B4-BE49-F238E27FC236}">
                <a16:creationId xmlns:a16="http://schemas.microsoft.com/office/drawing/2014/main" id="{E5F619B7-E80F-4357-A079-8385235264F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8027D7F4-CEC4-4BC4-A31D-0DEAAFB986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7B5B5C3-2E1E-4008-9B77-C67FFE77BEAF}" type="slidenum">
              <a:rPr lang="fr-FR" smtClean="0"/>
              <a:t>‹N°›</a:t>
            </a:fld>
            <a:endParaRPr lang="fr-FR"/>
          </a:p>
        </p:txBody>
      </p:sp>
    </p:spTree>
    <p:extLst>
      <p:ext uri="{BB962C8B-B14F-4D97-AF65-F5344CB8AC3E}">
        <p14:creationId xmlns:p14="http://schemas.microsoft.com/office/powerpoint/2010/main" val="38860422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849E9D-AF7B-45D0-B389-3AE92F6B3F8A}" type="datetimeFigureOut">
              <a:rPr lang="fr-FR" smtClean="0"/>
              <a:t>20/04/2023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EDE3DE-59D0-436E-9643-2C33BA4042BB}" type="slidenum">
              <a:rPr lang="fr-FR" smtClean="0"/>
              <a:t>‹N°›</a:t>
            </a:fld>
            <a:endParaRPr lang="fr-FR"/>
          </a:p>
        </p:txBody>
      </p:sp>
    </p:spTree>
    <p:extLst>
      <p:ext uri="{BB962C8B-B14F-4D97-AF65-F5344CB8AC3E}">
        <p14:creationId xmlns:p14="http://schemas.microsoft.com/office/powerpoint/2010/main" val="771461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288000" indent="-144000" algn="l" defTabSz="914400" rtl="0" eaLnBrk="1" latinLnBrk="0" hangingPunct="1">
      <a:buFont typeface="Arial" panose="020B0604020202020204" pitchFamily="34" charset="0"/>
      <a:buChar char="-"/>
      <a:defRPr sz="1200" kern="1200">
        <a:solidFill>
          <a:schemeClr val="tx1"/>
        </a:solidFill>
        <a:latin typeface="+mn-lt"/>
        <a:ea typeface="+mn-ea"/>
        <a:cs typeface="+mn-cs"/>
      </a:defRPr>
    </a:lvl2pPr>
    <a:lvl3pPr marL="432000" indent="-144000" algn="l" defTabSz="914400" rtl="0" eaLnBrk="1" latinLnBrk="0" hangingPunct="1">
      <a:buFont typeface="Arial" panose="020B0604020202020204" pitchFamily="34" charset="0"/>
      <a:buChar char="•"/>
      <a:defRPr sz="1200" kern="1200">
        <a:solidFill>
          <a:schemeClr val="tx1"/>
        </a:solidFill>
        <a:latin typeface="+mn-lt"/>
        <a:ea typeface="+mn-ea"/>
        <a:cs typeface="+mn-cs"/>
      </a:defRPr>
    </a:lvl3pPr>
    <a:lvl4pPr marL="576000" indent="-144000"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endParaRPr lang="fr-FR" b="0" i="0" dirty="0">
              <a:effectLst/>
              <a:latin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9177BB-C340-43F6-9F80-E5555816628B}" type="slidenum">
              <a:rPr kumimoji="0" lang="fr-FR" sz="1200" b="0" i="0" u="none" strike="noStrike" kern="1200" cap="none" spc="0" normalizeH="0" baseline="0" noProof="0" smtClean="0">
                <a:ln>
                  <a:noFill/>
                </a:ln>
                <a:solidFill>
                  <a:srgbClr val="4A7D91"/>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r-FR" sz="1200" b="0" i="0" u="none" strike="noStrike" kern="1200" cap="none" spc="0" normalizeH="0" baseline="0" noProof="0">
              <a:ln>
                <a:noFill/>
              </a:ln>
              <a:solidFill>
                <a:srgbClr val="4A7D91"/>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33722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FEDE3DE-59D0-436E-9643-2C33BA4042BB}" type="slidenum">
              <a:rPr lang="fr-FR" smtClean="0"/>
              <a:t>4</a:t>
            </a:fld>
            <a:endParaRPr lang="fr-FR"/>
          </a:p>
        </p:txBody>
      </p:sp>
    </p:spTree>
    <p:extLst>
      <p:ext uri="{BB962C8B-B14F-4D97-AF65-F5344CB8AC3E}">
        <p14:creationId xmlns:p14="http://schemas.microsoft.com/office/powerpoint/2010/main" val="2160125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FEDE3DE-59D0-436E-9643-2C33BA4042BB}" type="slidenum">
              <a:rPr lang="fr-FR" smtClean="0"/>
              <a:t>27</a:t>
            </a:fld>
            <a:endParaRPr lang="fr-FR"/>
          </a:p>
        </p:txBody>
      </p:sp>
    </p:spTree>
    <p:extLst>
      <p:ext uri="{BB962C8B-B14F-4D97-AF65-F5344CB8AC3E}">
        <p14:creationId xmlns:p14="http://schemas.microsoft.com/office/powerpoint/2010/main" val="3756620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cs typeface="Arial"/>
            </a:endParaRPr>
          </a:p>
        </p:txBody>
      </p:sp>
      <p:sp>
        <p:nvSpPr>
          <p:cNvPr id="4" name="Espace réservé du numéro de diapositive 3"/>
          <p:cNvSpPr>
            <a:spLocks noGrp="1"/>
          </p:cNvSpPr>
          <p:nvPr>
            <p:ph type="sldNum" sz="quarter" idx="5"/>
          </p:nvPr>
        </p:nvSpPr>
        <p:spPr/>
        <p:txBody>
          <a:bodyPr/>
          <a:lstStyle/>
          <a:p>
            <a:fld id="{6FEDE3DE-59D0-436E-9643-2C33BA4042BB}" type="slidenum">
              <a:rPr lang="fr-FR" smtClean="0"/>
              <a:t>31</a:t>
            </a:fld>
            <a:endParaRPr lang="fr-FR"/>
          </a:p>
        </p:txBody>
      </p:sp>
    </p:spTree>
    <p:extLst>
      <p:ext uri="{BB962C8B-B14F-4D97-AF65-F5344CB8AC3E}">
        <p14:creationId xmlns:p14="http://schemas.microsoft.com/office/powerpoint/2010/main" val="16335239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Option N°1 Couverture">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40DC9AC8-422B-445F-B045-79F986D08E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4401" y="231117"/>
            <a:ext cx="2788867" cy="2205948"/>
          </a:xfrm>
          <a:prstGeom prst="rect">
            <a:avLst/>
          </a:prstGeom>
          <a:ln>
            <a:noFill/>
          </a:ln>
        </p:spPr>
      </p:pic>
      <p:sp>
        <p:nvSpPr>
          <p:cNvPr id="2" name="Titre 1">
            <a:extLst>
              <a:ext uri="{FF2B5EF4-FFF2-40B4-BE49-F238E27FC236}">
                <a16:creationId xmlns:a16="http://schemas.microsoft.com/office/drawing/2014/main" id="{50C5EE01-F973-4120-91B8-34CAA765DBA3}"/>
              </a:ext>
            </a:extLst>
          </p:cNvPr>
          <p:cNvSpPr>
            <a:spLocks noGrp="1"/>
          </p:cNvSpPr>
          <p:nvPr>
            <p:ph type="ctrTitle"/>
          </p:nvPr>
        </p:nvSpPr>
        <p:spPr>
          <a:xfrm>
            <a:off x="464400" y="2288392"/>
            <a:ext cx="8640000" cy="2160000"/>
          </a:xfrm>
        </p:spPr>
        <p:txBody>
          <a:bodyPr anchor="b">
            <a:noAutofit/>
          </a:bodyPr>
          <a:lstStyle>
            <a:lvl1pPr algn="l">
              <a:lnSpc>
                <a:spcPct val="90000"/>
              </a:lnSpc>
              <a:defRPr sz="3200">
                <a:solidFill>
                  <a:schemeClr val="tx2"/>
                </a:solidFill>
              </a:defRPr>
            </a:lvl1pPr>
          </a:lstStyle>
          <a:p>
            <a:r>
              <a:rPr lang="fr-FR"/>
              <a:t>Modifiez le style du titre</a:t>
            </a:r>
          </a:p>
        </p:txBody>
      </p:sp>
      <p:sp>
        <p:nvSpPr>
          <p:cNvPr id="3" name="Sous-titre 2">
            <a:extLst>
              <a:ext uri="{FF2B5EF4-FFF2-40B4-BE49-F238E27FC236}">
                <a16:creationId xmlns:a16="http://schemas.microsoft.com/office/drawing/2014/main" id="{40AEA671-FC71-4FFA-B81F-CABE73D6E490}"/>
              </a:ext>
            </a:extLst>
          </p:cNvPr>
          <p:cNvSpPr>
            <a:spLocks noGrp="1"/>
          </p:cNvSpPr>
          <p:nvPr>
            <p:ph type="subTitle" idx="1"/>
          </p:nvPr>
        </p:nvSpPr>
        <p:spPr>
          <a:xfrm>
            <a:off x="464400" y="4520416"/>
            <a:ext cx="8640000" cy="468000"/>
          </a:xfrm>
        </p:spPr>
        <p:txBody>
          <a:bodyPr anchor="t">
            <a:noAutofit/>
          </a:bodyPr>
          <a:lstStyle>
            <a:lvl1pPr marL="0" indent="0" algn="l">
              <a:lnSpc>
                <a:spcPct val="90000"/>
              </a:lnSpc>
              <a:buNone/>
              <a:defRPr sz="27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5" name="Espace réservé du texte 4">
            <a:extLst>
              <a:ext uri="{FF2B5EF4-FFF2-40B4-BE49-F238E27FC236}">
                <a16:creationId xmlns:a16="http://schemas.microsoft.com/office/drawing/2014/main" id="{63458929-8E1A-4632-B75F-4975DF8FBB0A}"/>
              </a:ext>
            </a:extLst>
          </p:cNvPr>
          <p:cNvSpPr>
            <a:spLocks noGrp="1"/>
          </p:cNvSpPr>
          <p:nvPr>
            <p:ph type="body" sz="quarter" idx="14"/>
          </p:nvPr>
        </p:nvSpPr>
        <p:spPr>
          <a:xfrm>
            <a:off x="464400" y="5084504"/>
            <a:ext cx="8640000" cy="720000"/>
          </a:xfrm>
        </p:spPr>
        <p:txBody>
          <a:bodyPr>
            <a:noAutofit/>
          </a:bodyPr>
          <a:lstStyle>
            <a:lvl1pPr marL="0" indent="0">
              <a:buNone/>
              <a:defRPr sz="2000">
                <a:solidFill>
                  <a:schemeClr val="tx1"/>
                </a:solidFill>
              </a:defRPr>
            </a:lvl1pPr>
            <a:lvl2pPr marL="108000" indent="0">
              <a:buNone/>
              <a:defRPr/>
            </a:lvl2pPr>
          </a:lstStyle>
          <a:p>
            <a:pPr lvl="0"/>
            <a:r>
              <a:rPr lang="fr-FR"/>
              <a:t>Cliquez pour modifier les styles du texte du masque</a:t>
            </a:r>
          </a:p>
        </p:txBody>
      </p:sp>
    </p:spTree>
    <p:extLst>
      <p:ext uri="{BB962C8B-B14F-4D97-AF65-F5344CB8AC3E}">
        <p14:creationId xmlns:p14="http://schemas.microsoft.com/office/powerpoint/2010/main" val="2270397590"/>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iffres Clés">
    <p:spTree>
      <p:nvGrpSpPr>
        <p:cNvPr id="1" name=""/>
        <p:cNvGrpSpPr/>
        <p:nvPr/>
      </p:nvGrpSpPr>
      <p:grpSpPr>
        <a:xfrm>
          <a:off x="0" y="0"/>
          <a:ext cx="0" cy="0"/>
          <a:chOff x="0" y="0"/>
          <a:chExt cx="0" cy="0"/>
        </a:xfrm>
      </p:grpSpPr>
      <p:sp>
        <p:nvSpPr>
          <p:cNvPr id="14" name="Espace réservé du texte 2">
            <a:extLst>
              <a:ext uri="{FF2B5EF4-FFF2-40B4-BE49-F238E27FC236}">
                <a16:creationId xmlns:a16="http://schemas.microsoft.com/office/drawing/2014/main" id="{6684C25F-7F00-41C3-A7CD-0A38D6BB6A4B}"/>
              </a:ext>
            </a:extLst>
          </p:cNvPr>
          <p:cNvSpPr>
            <a:spLocks noGrp="1"/>
          </p:cNvSpPr>
          <p:nvPr>
            <p:ph type="body" idx="18" hasCustomPrompt="1"/>
          </p:nvPr>
        </p:nvSpPr>
        <p:spPr>
          <a:xfrm>
            <a:off x="469879" y="1501200"/>
            <a:ext cx="1980000" cy="1188000"/>
          </a:xfrm>
        </p:spPr>
        <p:txBody>
          <a:bodyPr anchor="ctr">
            <a:noAutofit/>
          </a:bodyPr>
          <a:lstStyle>
            <a:lvl1pPr marL="0" indent="0">
              <a:buNone/>
              <a:defRPr sz="81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NN</a:t>
            </a:r>
          </a:p>
        </p:txBody>
      </p:sp>
      <p:sp>
        <p:nvSpPr>
          <p:cNvPr id="15" name="Espace réservé du texte 10">
            <a:extLst>
              <a:ext uri="{FF2B5EF4-FFF2-40B4-BE49-F238E27FC236}">
                <a16:creationId xmlns:a16="http://schemas.microsoft.com/office/drawing/2014/main" id="{FFEA4E96-A4C5-404E-84EB-0DA2FDAD3E47}"/>
              </a:ext>
            </a:extLst>
          </p:cNvPr>
          <p:cNvSpPr>
            <a:spLocks noGrp="1"/>
          </p:cNvSpPr>
          <p:nvPr>
            <p:ph type="body" sz="quarter" idx="19" hasCustomPrompt="1"/>
          </p:nvPr>
        </p:nvSpPr>
        <p:spPr>
          <a:xfrm>
            <a:off x="3240699" y="1501200"/>
            <a:ext cx="8497179" cy="1188000"/>
          </a:xfrm>
        </p:spPr>
        <p:txBody>
          <a:bodyPr anchor="ctr">
            <a:noAutofit/>
          </a:bodyPr>
          <a:lstStyle>
            <a:lvl1pPr marL="0" indent="0">
              <a:buNone/>
              <a:defRPr sz="1800" b="1">
                <a:solidFill>
                  <a:schemeClr val="tx1"/>
                </a:solidFill>
              </a:defRPr>
            </a:lvl1pPr>
            <a:lvl2pPr marL="180000" indent="-180000">
              <a:spcBef>
                <a:spcPts val="600"/>
              </a:spcBef>
              <a:buSzPct val="100000"/>
              <a:buFont typeface="Arial" panose="020B0604020202020204" pitchFamily="34" charset="0"/>
              <a:buChar char="•"/>
              <a:tabLst/>
              <a:defRPr>
                <a:solidFill>
                  <a:schemeClr val="tx1"/>
                </a:solidFill>
              </a:defRPr>
            </a:lvl2pPr>
          </a:lstStyle>
          <a:p>
            <a:pPr lvl="0"/>
            <a:r>
              <a:rPr lang="fr-FR"/>
              <a:t>Modifier les styles du texte du masque</a:t>
            </a:r>
          </a:p>
          <a:p>
            <a:pPr lvl="1"/>
            <a:r>
              <a:rPr lang="fr-FR"/>
              <a:t>Deuxième niveau</a:t>
            </a:r>
          </a:p>
        </p:txBody>
      </p:sp>
      <p:sp>
        <p:nvSpPr>
          <p:cNvPr id="16" name="Espace réservé du texte 2">
            <a:extLst>
              <a:ext uri="{FF2B5EF4-FFF2-40B4-BE49-F238E27FC236}">
                <a16:creationId xmlns:a16="http://schemas.microsoft.com/office/drawing/2014/main" id="{431124CF-D305-4637-B02D-7916DC400940}"/>
              </a:ext>
            </a:extLst>
          </p:cNvPr>
          <p:cNvSpPr>
            <a:spLocks noGrp="1"/>
          </p:cNvSpPr>
          <p:nvPr>
            <p:ph type="body" idx="20" hasCustomPrompt="1"/>
          </p:nvPr>
        </p:nvSpPr>
        <p:spPr>
          <a:xfrm>
            <a:off x="469879" y="2656800"/>
            <a:ext cx="1980000" cy="1188000"/>
          </a:xfrm>
        </p:spPr>
        <p:txBody>
          <a:bodyPr anchor="ctr">
            <a:noAutofit/>
          </a:bodyPr>
          <a:lstStyle>
            <a:lvl1pPr marL="0" indent="0">
              <a:buNone/>
              <a:defRPr sz="81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NN</a:t>
            </a:r>
          </a:p>
        </p:txBody>
      </p:sp>
      <p:sp>
        <p:nvSpPr>
          <p:cNvPr id="17" name="Espace réservé du texte 10">
            <a:extLst>
              <a:ext uri="{FF2B5EF4-FFF2-40B4-BE49-F238E27FC236}">
                <a16:creationId xmlns:a16="http://schemas.microsoft.com/office/drawing/2014/main" id="{F7F54A8A-B912-4DCA-A7A6-D2FE7A31E0B8}"/>
              </a:ext>
            </a:extLst>
          </p:cNvPr>
          <p:cNvSpPr>
            <a:spLocks noGrp="1"/>
          </p:cNvSpPr>
          <p:nvPr>
            <p:ph type="body" sz="quarter" idx="21" hasCustomPrompt="1"/>
          </p:nvPr>
        </p:nvSpPr>
        <p:spPr>
          <a:xfrm>
            <a:off x="3240699" y="2656800"/>
            <a:ext cx="8497179" cy="1188000"/>
          </a:xfrm>
        </p:spPr>
        <p:txBody>
          <a:bodyPr anchor="ctr">
            <a:noAutofit/>
          </a:bodyPr>
          <a:lstStyle>
            <a:lvl1pPr marL="0" indent="0">
              <a:buNone/>
              <a:defRPr sz="1800" b="1">
                <a:solidFill>
                  <a:schemeClr val="tx1"/>
                </a:solidFill>
              </a:defRPr>
            </a:lvl1pPr>
            <a:lvl2pPr marL="180000" indent="-180000">
              <a:spcBef>
                <a:spcPts val="600"/>
              </a:spcBef>
              <a:buSzPct val="100000"/>
              <a:buFont typeface="Arial" panose="020B0604020202020204" pitchFamily="34" charset="0"/>
              <a:buChar char="•"/>
              <a:tabLst/>
              <a:defRPr>
                <a:solidFill>
                  <a:schemeClr val="tx1"/>
                </a:solidFill>
              </a:defRPr>
            </a:lvl2pPr>
          </a:lstStyle>
          <a:p>
            <a:pPr lvl="0"/>
            <a:r>
              <a:rPr lang="fr-FR"/>
              <a:t>Modifier les styles du texte du masque</a:t>
            </a:r>
          </a:p>
          <a:p>
            <a:pPr lvl="1"/>
            <a:r>
              <a:rPr lang="fr-FR"/>
              <a:t>Deuxième niveau</a:t>
            </a:r>
          </a:p>
        </p:txBody>
      </p:sp>
      <p:sp>
        <p:nvSpPr>
          <p:cNvPr id="4" name="Titre 3">
            <a:extLst>
              <a:ext uri="{FF2B5EF4-FFF2-40B4-BE49-F238E27FC236}">
                <a16:creationId xmlns:a16="http://schemas.microsoft.com/office/drawing/2014/main" id="{0F9ED843-C44A-45CC-9B1D-C837E4DDCE6E}"/>
              </a:ext>
            </a:extLst>
          </p:cNvPr>
          <p:cNvSpPr>
            <a:spLocks noGrp="1"/>
          </p:cNvSpPr>
          <p:nvPr>
            <p:ph type="title"/>
          </p:nvPr>
        </p:nvSpPr>
        <p:spPr/>
        <p:txBody>
          <a:bodyPr/>
          <a:lstStyle>
            <a:lvl1pPr>
              <a:defRPr>
                <a:solidFill>
                  <a:schemeClr val="tx2"/>
                </a:solidFill>
              </a:defRPr>
            </a:lvl1pPr>
          </a:lstStyle>
          <a:p>
            <a:r>
              <a:rPr lang="fr-FR"/>
              <a:t>Modifiez le style du titre</a:t>
            </a:r>
          </a:p>
        </p:txBody>
      </p:sp>
      <p:sp>
        <p:nvSpPr>
          <p:cNvPr id="18" name="Espace réservé du texte 2">
            <a:extLst>
              <a:ext uri="{FF2B5EF4-FFF2-40B4-BE49-F238E27FC236}">
                <a16:creationId xmlns:a16="http://schemas.microsoft.com/office/drawing/2014/main" id="{322CE313-0A26-4E99-9C93-6C3FC888A8DE}"/>
              </a:ext>
            </a:extLst>
          </p:cNvPr>
          <p:cNvSpPr>
            <a:spLocks noGrp="1"/>
          </p:cNvSpPr>
          <p:nvPr>
            <p:ph type="body" idx="25" hasCustomPrompt="1"/>
          </p:nvPr>
        </p:nvSpPr>
        <p:spPr>
          <a:xfrm>
            <a:off x="469879" y="3812400"/>
            <a:ext cx="1980000" cy="1188000"/>
          </a:xfrm>
        </p:spPr>
        <p:txBody>
          <a:bodyPr anchor="ctr">
            <a:noAutofit/>
          </a:bodyPr>
          <a:lstStyle>
            <a:lvl1pPr marL="0" indent="0">
              <a:buNone/>
              <a:defRPr sz="81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NN</a:t>
            </a:r>
          </a:p>
        </p:txBody>
      </p:sp>
      <p:sp>
        <p:nvSpPr>
          <p:cNvPr id="19" name="Espace réservé du texte 10">
            <a:extLst>
              <a:ext uri="{FF2B5EF4-FFF2-40B4-BE49-F238E27FC236}">
                <a16:creationId xmlns:a16="http://schemas.microsoft.com/office/drawing/2014/main" id="{EB31187B-F91F-44EB-9CB5-1BF3730F7621}"/>
              </a:ext>
            </a:extLst>
          </p:cNvPr>
          <p:cNvSpPr>
            <a:spLocks noGrp="1"/>
          </p:cNvSpPr>
          <p:nvPr>
            <p:ph type="body" sz="quarter" idx="26" hasCustomPrompt="1"/>
          </p:nvPr>
        </p:nvSpPr>
        <p:spPr>
          <a:xfrm>
            <a:off x="3240699" y="3812400"/>
            <a:ext cx="8497179" cy="1188000"/>
          </a:xfrm>
        </p:spPr>
        <p:txBody>
          <a:bodyPr anchor="ctr">
            <a:noAutofit/>
          </a:bodyPr>
          <a:lstStyle>
            <a:lvl1pPr marL="0" indent="0">
              <a:buNone/>
              <a:defRPr sz="1800" b="1">
                <a:solidFill>
                  <a:schemeClr val="tx1"/>
                </a:solidFill>
              </a:defRPr>
            </a:lvl1pPr>
            <a:lvl2pPr marL="180000" indent="-180000">
              <a:spcBef>
                <a:spcPts val="600"/>
              </a:spcBef>
              <a:buSzPct val="100000"/>
              <a:buFont typeface="Arial" panose="020B0604020202020204" pitchFamily="34" charset="0"/>
              <a:buChar char="•"/>
              <a:tabLst/>
              <a:defRPr>
                <a:solidFill>
                  <a:schemeClr val="tx1"/>
                </a:solidFill>
              </a:defRPr>
            </a:lvl2pPr>
          </a:lstStyle>
          <a:p>
            <a:pPr lvl="0"/>
            <a:r>
              <a:rPr lang="fr-FR"/>
              <a:t>Modifier les styles du texte du masque</a:t>
            </a:r>
          </a:p>
          <a:p>
            <a:pPr lvl="1"/>
            <a:r>
              <a:rPr lang="fr-FR"/>
              <a:t>Deuxième niveau</a:t>
            </a:r>
          </a:p>
        </p:txBody>
      </p:sp>
      <p:sp>
        <p:nvSpPr>
          <p:cNvPr id="31" name="Espace réservé du texte 21">
            <a:extLst>
              <a:ext uri="{FF2B5EF4-FFF2-40B4-BE49-F238E27FC236}">
                <a16:creationId xmlns:a16="http://schemas.microsoft.com/office/drawing/2014/main" id="{6FD92059-A22C-433B-8494-343CBC88ADC5}"/>
              </a:ext>
            </a:extLst>
          </p:cNvPr>
          <p:cNvSpPr>
            <a:spLocks noGrp="1"/>
          </p:cNvSpPr>
          <p:nvPr>
            <p:ph type="body" sz="quarter" idx="27" hasCustomPrompt="1"/>
          </p:nvPr>
        </p:nvSpPr>
        <p:spPr>
          <a:xfrm>
            <a:off x="2601913" y="1809450"/>
            <a:ext cx="324867" cy="571500"/>
          </a:xfrm>
          <a:custGeom>
            <a:avLst/>
            <a:gdLst>
              <a:gd name="connsiteX0" fmla="*/ 58341 w 388938"/>
              <a:gd name="connsiteY0" fmla="*/ 0 h 684213"/>
              <a:gd name="connsiteX1" fmla="*/ 377270 w 388938"/>
              <a:gd name="connsiteY1" fmla="*/ 313438 h 684213"/>
              <a:gd name="connsiteX2" fmla="*/ 388938 w 388938"/>
              <a:gd name="connsiteY2" fmla="*/ 344018 h 684213"/>
              <a:gd name="connsiteX3" fmla="*/ 377270 w 388938"/>
              <a:gd name="connsiteY3" fmla="*/ 370775 h 684213"/>
              <a:gd name="connsiteX4" fmla="*/ 58341 w 388938"/>
              <a:gd name="connsiteY4" fmla="*/ 684213 h 684213"/>
              <a:gd name="connsiteX5" fmla="*/ 0 w 388938"/>
              <a:gd name="connsiteY5" fmla="*/ 626877 h 684213"/>
              <a:gd name="connsiteX6" fmla="*/ 287814 w 388938"/>
              <a:gd name="connsiteY6" fmla="*/ 344018 h 684213"/>
              <a:gd name="connsiteX7" fmla="*/ 0 w 388938"/>
              <a:gd name="connsiteY7" fmla="*/ 57336 h 684213"/>
              <a:gd name="connsiteX8" fmla="*/ 58341 w 388938"/>
              <a:gd name="connsiteY8" fmla="*/ 0 h 6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938" h="684213">
                <a:moveTo>
                  <a:pt x="58341" y="0"/>
                </a:moveTo>
                <a:cubicBezTo>
                  <a:pt x="377270" y="313438"/>
                  <a:pt x="377270" y="313438"/>
                  <a:pt x="377270" y="313438"/>
                </a:cubicBezTo>
                <a:cubicBezTo>
                  <a:pt x="385049" y="321083"/>
                  <a:pt x="388938" y="332550"/>
                  <a:pt x="388938" y="344018"/>
                </a:cubicBezTo>
                <a:cubicBezTo>
                  <a:pt x="388938" y="351663"/>
                  <a:pt x="385049" y="363130"/>
                  <a:pt x="377270" y="370775"/>
                </a:cubicBezTo>
                <a:lnTo>
                  <a:pt x="58341" y="684213"/>
                </a:lnTo>
                <a:cubicBezTo>
                  <a:pt x="0" y="626877"/>
                  <a:pt x="0" y="626877"/>
                  <a:pt x="0" y="626877"/>
                </a:cubicBezTo>
                <a:cubicBezTo>
                  <a:pt x="287814" y="344018"/>
                  <a:pt x="287814" y="344018"/>
                  <a:pt x="287814" y="344018"/>
                </a:cubicBezTo>
                <a:cubicBezTo>
                  <a:pt x="0" y="57336"/>
                  <a:pt x="0" y="57336"/>
                  <a:pt x="0" y="57336"/>
                </a:cubicBezTo>
                <a:cubicBezTo>
                  <a:pt x="58341" y="0"/>
                  <a:pt x="58341" y="0"/>
                  <a:pt x="58341" y="0"/>
                </a:cubicBezTo>
                <a:close/>
              </a:path>
            </a:pathLst>
          </a:custGeom>
          <a:solidFill>
            <a:schemeClr val="accent1"/>
          </a:solidFill>
        </p:spPr>
        <p:txBody>
          <a:bodyPr wrap="square">
            <a:noAutofit/>
          </a:bodyPr>
          <a:lstStyle>
            <a:lvl1pPr marL="0" indent="0">
              <a:buNone/>
              <a:defRPr sz="1800" b="1"/>
            </a:lvl1pPr>
            <a:lvl2pPr marL="126000" indent="144463">
              <a:spcBef>
                <a:spcPts val="600"/>
              </a:spcBef>
              <a:buSzPct val="100000"/>
              <a:buFont typeface="Arial" panose="020B0604020202020204" pitchFamily="34" charset="0"/>
              <a:buChar char="•"/>
              <a:tabLst/>
              <a:defRPr/>
            </a:lvl2pPr>
          </a:lstStyle>
          <a:p>
            <a:pPr lvl="0"/>
            <a:r>
              <a:rPr lang="fr-FR"/>
              <a:t> </a:t>
            </a:r>
          </a:p>
        </p:txBody>
      </p:sp>
      <p:sp>
        <p:nvSpPr>
          <p:cNvPr id="32" name="Espace réservé du texte 21">
            <a:extLst>
              <a:ext uri="{FF2B5EF4-FFF2-40B4-BE49-F238E27FC236}">
                <a16:creationId xmlns:a16="http://schemas.microsoft.com/office/drawing/2014/main" id="{2487A579-BB10-4B9C-8037-89848E4EB31C}"/>
              </a:ext>
            </a:extLst>
          </p:cNvPr>
          <p:cNvSpPr>
            <a:spLocks noGrp="1"/>
          </p:cNvSpPr>
          <p:nvPr>
            <p:ph type="body" sz="quarter" idx="28" hasCustomPrompt="1"/>
          </p:nvPr>
        </p:nvSpPr>
        <p:spPr>
          <a:xfrm>
            <a:off x="2601913" y="2965050"/>
            <a:ext cx="324867" cy="571500"/>
          </a:xfrm>
          <a:custGeom>
            <a:avLst/>
            <a:gdLst>
              <a:gd name="connsiteX0" fmla="*/ 58341 w 388938"/>
              <a:gd name="connsiteY0" fmla="*/ 0 h 684213"/>
              <a:gd name="connsiteX1" fmla="*/ 377270 w 388938"/>
              <a:gd name="connsiteY1" fmla="*/ 313438 h 684213"/>
              <a:gd name="connsiteX2" fmla="*/ 388938 w 388938"/>
              <a:gd name="connsiteY2" fmla="*/ 344018 h 684213"/>
              <a:gd name="connsiteX3" fmla="*/ 377270 w 388938"/>
              <a:gd name="connsiteY3" fmla="*/ 370775 h 684213"/>
              <a:gd name="connsiteX4" fmla="*/ 58341 w 388938"/>
              <a:gd name="connsiteY4" fmla="*/ 684213 h 684213"/>
              <a:gd name="connsiteX5" fmla="*/ 0 w 388938"/>
              <a:gd name="connsiteY5" fmla="*/ 626877 h 684213"/>
              <a:gd name="connsiteX6" fmla="*/ 287814 w 388938"/>
              <a:gd name="connsiteY6" fmla="*/ 344018 h 684213"/>
              <a:gd name="connsiteX7" fmla="*/ 0 w 388938"/>
              <a:gd name="connsiteY7" fmla="*/ 57336 h 684213"/>
              <a:gd name="connsiteX8" fmla="*/ 58341 w 388938"/>
              <a:gd name="connsiteY8" fmla="*/ 0 h 6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938" h="684213">
                <a:moveTo>
                  <a:pt x="58341" y="0"/>
                </a:moveTo>
                <a:cubicBezTo>
                  <a:pt x="377270" y="313438"/>
                  <a:pt x="377270" y="313438"/>
                  <a:pt x="377270" y="313438"/>
                </a:cubicBezTo>
                <a:cubicBezTo>
                  <a:pt x="385049" y="321083"/>
                  <a:pt x="388938" y="332550"/>
                  <a:pt x="388938" y="344018"/>
                </a:cubicBezTo>
                <a:cubicBezTo>
                  <a:pt x="388938" y="351663"/>
                  <a:pt x="385049" y="363130"/>
                  <a:pt x="377270" y="370775"/>
                </a:cubicBezTo>
                <a:lnTo>
                  <a:pt x="58341" y="684213"/>
                </a:lnTo>
                <a:cubicBezTo>
                  <a:pt x="0" y="626877"/>
                  <a:pt x="0" y="626877"/>
                  <a:pt x="0" y="626877"/>
                </a:cubicBezTo>
                <a:cubicBezTo>
                  <a:pt x="287814" y="344018"/>
                  <a:pt x="287814" y="344018"/>
                  <a:pt x="287814" y="344018"/>
                </a:cubicBezTo>
                <a:cubicBezTo>
                  <a:pt x="0" y="57336"/>
                  <a:pt x="0" y="57336"/>
                  <a:pt x="0" y="57336"/>
                </a:cubicBezTo>
                <a:cubicBezTo>
                  <a:pt x="58341" y="0"/>
                  <a:pt x="58341" y="0"/>
                  <a:pt x="58341" y="0"/>
                </a:cubicBezTo>
                <a:close/>
              </a:path>
            </a:pathLst>
          </a:custGeom>
          <a:solidFill>
            <a:schemeClr val="accent2"/>
          </a:solidFill>
        </p:spPr>
        <p:txBody>
          <a:bodyPr wrap="square">
            <a:noAutofit/>
          </a:bodyPr>
          <a:lstStyle>
            <a:lvl1pPr marL="0" indent="0">
              <a:buNone/>
              <a:defRPr sz="1800" b="1"/>
            </a:lvl1pPr>
            <a:lvl2pPr marL="126000" indent="144463">
              <a:spcBef>
                <a:spcPts val="600"/>
              </a:spcBef>
              <a:buSzPct val="100000"/>
              <a:buFont typeface="Arial" panose="020B0604020202020204" pitchFamily="34" charset="0"/>
              <a:buChar char="•"/>
              <a:tabLst/>
              <a:defRPr/>
            </a:lvl2pPr>
          </a:lstStyle>
          <a:p>
            <a:pPr lvl="0"/>
            <a:r>
              <a:rPr lang="fr-FR"/>
              <a:t> </a:t>
            </a:r>
          </a:p>
        </p:txBody>
      </p:sp>
      <p:sp>
        <p:nvSpPr>
          <p:cNvPr id="33" name="Espace réservé du texte 21">
            <a:extLst>
              <a:ext uri="{FF2B5EF4-FFF2-40B4-BE49-F238E27FC236}">
                <a16:creationId xmlns:a16="http://schemas.microsoft.com/office/drawing/2014/main" id="{C0B0C0AB-7256-484A-8EF0-3BC6851D748F}"/>
              </a:ext>
            </a:extLst>
          </p:cNvPr>
          <p:cNvSpPr>
            <a:spLocks noGrp="1"/>
          </p:cNvSpPr>
          <p:nvPr>
            <p:ph type="body" sz="quarter" idx="29" hasCustomPrompt="1"/>
          </p:nvPr>
        </p:nvSpPr>
        <p:spPr>
          <a:xfrm>
            <a:off x="2601913" y="4120650"/>
            <a:ext cx="324867" cy="571500"/>
          </a:xfrm>
          <a:custGeom>
            <a:avLst/>
            <a:gdLst>
              <a:gd name="connsiteX0" fmla="*/ 58341 w 388938"/>
              <a:gd name="connsiteY0" fmla="*/ 0 h 684213"/>
              <a:gd name="connsiteX1" fmla="*/ 377270 w 388938"/>
              <a:gd name="connsiteY1" fmla="*/ 313438 h 684213"/>
              <a:gd name="connsiteX2" fmla="*/ 388938 w 388938"/>
              <a:gd name="connsiteY2" fmla="*/ 344018 h 684213"/>
              <a:gd name="connsiteX3" fmla="*/ 377270 w 388938"/>
              <a:gd name="connsiteY3" fmla="*/ 370775 h 684213"/>
              <a:gd name="connsiteX4" fmla="*/ 58341 w 388938"/>
              <a:gd name="connsiteY4" fmla="*/ 684213 h 684213"/>
              <a:gd name="connsiteX5" fmla="*/ 0 w 388938"/>
              <a:gd name="connsiteY5" fmla="*/ 626877 h 684213"/>
              <a:gd name="connsiteX6" fmla="*/ 287814 w 388938"/>
              <a:gd name="connsiteY6" fmla="*/ 344018 h 684213"/>
              <a:gd name="connsiteX7" fmla="*/ 0 w 388938"/>
              <a:gd name="connsiteY7" fmla="*/ 57336 h 684213"/>
              <a:gd name="connsiteX8" fmla="*/ 58341 w 388938"/>
              <a:gd name="connsiteY8" fmla="*/ 0 h 6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938" h="684213">
                <a:moveTo>
                  <a:pt x="58341" y="0"/>
                </a:moveTo>
                <a:cubicBezTo>
                  <a:pt x="377270" y="313438"/>
                  <a:pt x="377270" y="313438"/>
                  <a:pt x="377270" y="313438"/>
                </a:cubicBezTo>
                <a:cubicBezTo>
                  <a:pt x="385049" y="321083"/>
                  <a:pt x="388938" y="332550"/>
                  <a:pt x="388938" y="344018"/>
                </a:cubicBezTo>
                <a:cubicBezTo>
                  <a:pt x="388938" y="351663"/>
                  <a:pt x="385049" y="363130"/>
                  <a:pt x="377270" y="370775"/>
                </a:cubicBezTo>
                <a:lnTo>
                  <a:pt x="58341" y="684213"/>
                </a:lnTo>
                <a:cubicBezTo>
                  <a:pt x="0" y="626877"/>
                  <a:pt x="0" y="626877"/>
                  <a:pt x="0" y="626877"/>
                </a:cubicBezTo>
                <a:cubicBezTo>
                  <a:pt x="287814" y="344018"/>
                  <a:pt x="287814" y="344018"/>
                  <a:pt x="287814" y="344018"/>
                </a:cubicBezTo>
                <a:cubicBezTo>
                  <a:pt x="0" y="57336"/>
                  <a:pt x="0" y="57336"/>
                  <a:pt x="0" y="57336"/>
                </a:cubicBezTo>
                <a:cubicBezTo>
                  <a:pt x="58341" y="0"/>
                  <a:pt x="58341" y="0"/>
                  <a:pt x="58341" y="0"/>
                </a:cubicBezTo>
                <a:close/>
              </a:path>
            </a:pathLst>
          </a:custGeom>
          <a:solidFill>
            <a:schemeClr val="accent3"/>
          </a:solidFill>
        </p:spPr>
        <p:txBody>
          <a:bodyPr wrap="square">
            <a:noAutofit/>
          </a:bodyPr>
          <a:lstStyle>
            <a:lvl1pPr marL="0" indent="0">
              <a:buNone/>
              <a:defRPr sz="1800" b="1"/>
            </a:lvl1pPr>
            <a:lvl2pPr marL="126000" indent="144463">
              <a:spcBef>
                <a:spcPts val="600"/>
              </a:spcBef>
              <a:buSzPct val="100000"/>
              <a:buFont typeface="Arial" panose="020B0604020202020204" pitchFamily="34" charset="0"/>
              <a:buChar char="•"/>
              <a:tabLst/>
              <a:defRPr/>
            </a:lvl2pPr>
          </a:lstStyle>
          <a:p>
            <a:pPr lvl="0"/>
            <a:r>
              <a:rPr lang="fr-FR"/>
              <a:t> </a:t>
            </a:r>
          </a:p>
        </p:txBody>
      </p:sp>
      <p:sp>
        <p:nvSpPr>
          <p:cNvPr id="5" name="Espace réservé de la date 4">
            <a:extLst>
              <a:ext uri="{FF2B5EF4-FFF2-40B4-BE49-F238E27FC236}">
                <a16:creationId xmlns:a16="http://schemas.microsoft.com/office/drawing/2014/main" id="{75997647-8494-4CC4-948F-29A8D49CBCEB}"/>
              </a:ext>
            </a:extLst>
          </p:cNvPr>
          <p:cNvSpPr>
            <a:spLocks noGrp="1"/>
          </p:cNvSpPr>
          <p:nvPr>
            <p:ph type="dt" sz="half" idx="30"/>
          </p:nvPr>
        </p:nvSpPr>
        <p:spPr/>
        <p:txBody>
          <a:bodyPr/>
          <a:lstStyle>
            <a:lvl1pPr>
              <a:defRPr>
                <a:solidFill>
                  <a:schemeClr val="tx1"/>
                </a:solidFill>
              </a:defRPr>
            </a:lvl1pPr>
          </a:lstStyle>
          <a:p>
            <a:fld id="{65B0132D-6D19-4BAF-B527-39B006EE60D7}" type="datetime1">
              <a:rPr lang="fr-FR" smtClean="0"/>
              <a:t>20/04/2023</a:t>
            </a:fld>
            <a:endParaRPr lang="fr-FR"/>
          </a:p>
        </p:txBody>
      </p:sp>
      <p:sp>
        <p:nvSpPr>
          <p:cNvPr id="6" name="Espace réservé du pied de page 5">
            <a:extLst>
              <a:ext uri="{FF2B5EF4-FFF2-40B4-BE49-F238E27FC236}">
                <a16:creationId xmlns:a16="http://schemas.microsoft.com/office/drawing/2014/main" id="{02B4AC02-49D4-4738-A9B4-B3DA90016A7F}"/>
              </a:ext>
            </a:extLst>
          </p:cNvPr>
          <p:cNvSpPr>
            <a:spLocks noGrp="1"/>
          </p:cNvSpPr>
          <p:nvPr>
            <p:ph type="ftr" sz="quarter" idx="31"/>
          </p:nvPr>
        </p:nvSpPr>
        <p:spPr/>
        <p:txBody>
          <a:bodyPr/>
          <a:lstStyle>
            <a:lvl1pPr>
              <a:defRPr>
                <a:solidFill>
                  <a:schemeClr val="tx1"/>
                </a:solidFill>
              </a:defRPr>
            </a:lvl1pPr>
          </a:lstStyle>
          <a:p>
            <a:r>
              <a:rPr lang="fr-FR"/>
              <a:t>Kit manager JMS 2023</a:t>
            </a:r>
          </a:p>
        </p:txBody>
      </p:sp>
      <p:sp>
        <p:nvSpPr>
          <p:cNvPr id="7" name="Espace réservé du numéro de diapositive 6">
            <a:extLst>
              <a:ext uri="{FF2B5EF4-FFF2-40B4-BE49-F238E27FC236}">
                <a16:creationId xmlns:a16="http://schemas.microsoft.com/office/drawing/2014/main" id="{28EE574D-092E-4259-81EB-81EA91E97CDA}"/>
              </a:ext>
            </a:extLst>
          </p:cNvPr>
          <p:cNvSpPr>
            <a:spLocks noGrp="1"/>
          </p:cNvSpPr>
          <p:nvPr>
            <p:ph type="sldNum" sz="quarter" idx="32"/>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27859887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41BBE8-1E54-415C-B10D-F6342B80F061}"/>
              </a:ext>
            </a:extLst>
          </p:cNvPr>
          <p:cNvSpPr>
            <a:spLocks noGrp="1"/>
          </p:cNvSpPr>
          <p:nvPr>
            <p:ph type="title"/>
          </p:nvPr>
        </p:nvSpPr>
        <p:spPr/>
        <p:txBody>
          <a:bodyPr/>
          <a:lstStyle>
            <a:lvl1pPr>
              <a:defRPr>
                <a:solidFill>
                  <a:schemeClr val="tx2"/>
                </a:solidFill>
              </a:defRPr>
            </a:lvl1pPr>
          </a:lstStyle>
          <a:p>
            <a:r>
              <a:rPr lang="fr-FR"/>
              <a:t>Modifiez le style du titre</a:t>
            </a:r>
          </a:p>
        </p:txBody>
      </p:sp>
      <p:sp>
        <p:nvSpPr>
          <p:cNvPr id="7" name="Espace réservé de la date 6">
            <a:extLst>
              <a:ext uri="{FF2B5EF4-FFF2-40B4-BE49-F238E27FC236}">
                <a16:creationId xmlns:a16="http://schemas.microsoft.com/office/drawing/2014/main" id="{CE830942-5133-4F54-8414-98EC08DAA6C5}"/>
              </a:ext>
            </a:extLst>
          </p:cNvPr>
          <p:cNvSpPr>
            <a:spLocks noGrp="1"/>
          </p:cNvSpPr>
          <p:nvPr>
            <p:ph type="dt" sz="half" idx="10"/>
          </p:nvPr>
        </p:nvSpPr>
        <p:spPr/>
        <p:txBody>
          <a:bodyPr/>
          <a:lstStyle>
            <a:lvl1pPr>
              <a:defRPr>
                <a:solidFill>
                  <a:schemeClr val="tx1"/>
                </a:solidFill>
              </a:defRPr>
            </a:lvl1pPr>
          </a:lstStyle>
          <a:p>
            <a:fld id="{47493F20-6C99-4527-92E1-63A747812700}" type="datetime1">
              <a:rPr lang="fr-FR" smtClean="0"/>
              <a:t>20/04/2023</a:t>
            </a:fld>
            <a:endParaRPr lang="fr-FR"/>
          </a:p>
        </p:txBody>
      </p:sp>
      <p:sp>
        <p:nvSpPr>
          <p:cNvPr id="8" name="Espace réservé du pied de page 7">
            <a:extLst>
              <a:ext uri="{FF2B5EF4-FFF2-40B4-BE49-F238E27FC236}">
                <a16:creationId xmlns:a16="http://schemas.microsoft.com/office/drawing/2014/main" id="{A03D30D6-5712-44A8-87A9-67750D407146}"/>
              </a:ext>
            </a:extLst>
          </p:cNvPr>
          <p:cNvSpPr>
            <a:spLocks noGrp="1"/>
          </p:cNvSpPr>
          <p:nvPr>
            <p:ph type="ftr" sz="quarter" idx="11"/>
          </p:nvPr>
        </p:nvSpPr>
        <p:spPr/>
        <p:txBody>
          <a:bodyPr/>
          <a:lstStyle>
            <a:lvl1pPr>
              <a:defRPr>
                <a:solidFill>
                  <a:schemeClr val="tx1"/>
                </a:solidFill>
              </a:defRPr>
            </a:lvl1pPr>
          </a:lstStyle>
          <a:p>
            <a:r>
              <a:rPr lang="fr-FR"/>
              <a:t>Kit manager JMS 2023</a:t>
            </a:r>
          </a:p>
        </p:txBody>
      </p:sp>
      <p:sp>
        <p:nvSpPr>
          <p:cNvPr id="9" name="Espace réservé du numéro de diapositive 8">
            <a:extLst>
              <a:ext uri="{FF2B5EF4-FFF2-40B4-BE49-F238E27FC236}">
                <a16:creationId xmlns:a16="http://schemas.microsoft.com/office/drawing/2014/main" id="{872F511C-AE30-47A8-8C9B-F0B33753CCDA}"/>
              </a:ext>
            </a:extLst>
          </p:cNvPr>
          <p:cNvSpPr>
            <a:spLocks noGrp="1"/>
          </p:cNvSpPr>
          <p:nvPr>
            <p:ph type="sldNum" sz="quarter" idx="12"/>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38861563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9B47C71-F46D-4EA0-AF6A-4962453CDD76}"/>
              </a:ext>
            </a:extLst>
          </p:cNvPr>
          <p:cNvSpPr>
            <a:spLocks noGrp="1"/>
          </p:cNvSpPr>
          <p:nvPr>
            <p:ph type="dt" sz="half" idx="10"/>
          </p:nvPr>
        </p:nvSpPr>
        <p:spPr/>
        <p:txBody>
          <a:bodyPr/>
          <a:lstStyle>
            <a:lvl1pPr>
              <a:defRPr>
                <a:solidFill>
                  <a:schemeClr val="tx1"/>
                </a:solidFill>
              </a:defRPr>
            </a:lvl1pPr>
          </a:lstStyle>
          <a:p>
            <a:fld id="{A9461A36-C34D-481E-B2F0-10BADAB61FF1}" type="datetime1">
              <a:rPr lang="fr-FR" smtClean="0"/>
              <a:t>20/04/2023</a:t>
            </a:fld>
            <a:endParaRPr lang="fr-FR"/>
          </a:p>
        </p:txBody>
      </p:sp>
      <p:sp>
        <p:nvSpPr>
          <p:cNvPr id="7" name="Espace réservé du pied de page 6">
            <a:extLst>
              <a:ext uri="{FF2B5EF4-FFF2-40B4-BE49-F238E27FC236}">
                <a16:creationId xmlns:a16="http://schemas.microsoft.com/office/drawing/2014/main" id="{0495B091-68ED-45A4-957C-92BBA7548811}"/>
              </a:ext>
            </a:extLst>
          </p:cNvPr>
          <p:cNvSpPr>
            <a:spLocks noGrp="1"/>
          </p:cNvSpPr>
          <p:nvPr>
            <p:ph type="ftr" sz="quarter" idx="11"/>
          </p:nvPr>
        </p:nvSpPr>
        <p:spPr/>
        <p:txBody>
          <a:bodyPr/>
          <a:lstStyle>
            <a:lvl1pPr>
              <a:defRPr>
                <a:solidFill>
                  <a:schemeClr val="tx1"/>
                </a:solidFill>
              </a:defRPr>
            </a:lvl1pPr>
          </a:lstStyle>
          <a:p>
            <a:r>
              <a:rPr lang="fr-FR"/>
              <a:t>Kit manager JMS 2023</a:t>
            </a:r>
          </a:p>
        </p:txBody>
      </p:sp>
      <p:sp>
        <p:nvSpPr>
          <p:cNvPr id="8" name="Espace réservé du numéro de diapositive 7">
            <a:extLst>
              <a:ext uri="{FF2B5EF4-FFF2-40B4-BE49-F238E27FC236}">
                <a16:creationId xmlns:a16="http://schemas.microsoft.com/office/drawing/2014/main" id="{A4361BE1-6536-48FB-BC11-166BC54BD6F9}"/>
              </a:ext>
            </a:extLst>
          </p:cNvPr>
          <p:cNvSpPr>
            <a:spLocks noGrp="1"/>
          </p:cNvSpPr>
          <p:nvPr>
            <p:ph type="sldNum" sz="quarter" idx="12"/>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16138740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nnex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34B7DA-FA75-4149-8676-64791F4D66D2}"/>
              </a:ext>
            </a:extLst>
          </p:cNvPr>
          <p:cNvSpPr>
            <a:spLocks noGrp="1"/>
          </p:cNvSpPr>
          <p:nvPr>
            <p:ph type="title"/>
          </p:nvPr>
        </p:nvSpPr>
        <p:spPr>
          <a:xfrm>
            <a:off x="489742" y="2845977"/>
            <a:ext cx="11160000" cy="1440000"/>
          </a:xfrm>
        </p:spPr>
        <p:txBody>
          <a:bodyPr anchor="t">
            <a:noAutofit/>
          </a:bodyPr>
          <a:lstStyle>
            <a:lvl1pPr>
              <a:lnSpc>
                <a:spcPct val="90000"/>
              </a:lnSpc>
              <a:defRPr sz="5000">
                <a:solidFill>
                  <a:schemeClr val="tx2"/>
                </a:solidFill>
              </a:defRPr>
            </a:lvl1pPr>
          </a:lstStyle>
          <a:p>
            <a:r>
              <a:rPr lang="fr-FR"/>
              <a:t>Modifiez le style du titre</a:t>
            </a:r>
          </a:p>
        </p:txBody>
      </p:sp>
      <p:sp>
        <p:nvSpPr>
          <p:cNvPr id="3" name="Espace réservé de la date 2">
            <a:extLst>
              <a:ext uri="{FF2B5EF4-FFF2-40B4-BE49-F238E27FC236}">
                <a16:creationId xmlns:a16="http://schemas.microsoft.com/office/drawing/2014/main" id="{C9E24192-EBCA-4782-93A3-6134ECDB202A}"/>
              </a:ext>
            </a:extLst>
          </p:cNvPr>
          <p:cNvSpPr>
            <a:spLocks noGrp="1"/>
          </p:cNvSpPr>
          <p:nvPr>
            <p:ph type="dt" sz="half" idx="10"/>
          </p:nvPr>
        </p:nvSpPr>
        <p:spPr/>
        <p:txBody>
          <a:bodyPr/>
          <a:lstStyle>
            <a:lvl1pPr>
              <a:defRPr>
                <a:solidFill>
                  <a:schemeClr val="tx1"/>
                </a:solidFill>
              </a:defRPr>
            </a:lvl1pPr>
          </a:lstStyle>
          <a:p>
            <a:fld id="{AFF3F9EF-2213-480B-BECD-0AB71384D4DF}" type="datetime1">
              <a:rPr lang="fr-FR" smtClean="0"/>
              <a:t>20/04/2023</a:t>
            </a:fld>
            <a:endParaRPr lang="fr-FR"/>
          </a:p>
        </p:txBody>
      </p:sp>
      <p:sp>
        <p:nvSpPr>
          <p:cNvPr id="4" name="Espace réservé du pied de page 3">
            <a:extLst>
              <a:ext uri="{FF2B5EF4-FFF2-40B4-BE49-F238E27FC236}">
                <a16:creationId xmlns:a16="http://schemas.microsoft.com/office/drawing/2014/main" id="{8627768F-E755-49AE-BDD4-F22B941EE926}"/>
              </a:ext>
            </a:extLst>
          </p:cNvPr>
          <p:cNvSpPr>
            <a:spLocks noGrp="1"/>
          </p:cNvSpPr>
          <p:nvPr>
            <p:ph type="ftr" sz="quarter" idx="11"/>
          </p:nvPr>
        </p:nvSpPr>
        <p:spPr/>
        <p:txBody>
          <a:bodyPr/>
          <a:lstStyle>
            <a:lvl1pPr>
              <a:defRPr>
                <a:solidFill>
                  <a:schemeClr val="tx1"/>
                </a:solidFill>
              </a:defRPr>
            </a:lvl1pPr>
          </a:lstStyle>
          <a:p>
            <a:r>
              <a:rPr lang="fr-FR"/>
              <a:t>Kit manager JMS 2023</a:t>
            </a:r>
          </a:p>
        </p:txBody>
      </p:sp>
      <p:sp>
        <p:nvSpPr>
          <p:cNvPr id="5" name="Espace réservé du numéro de diapositive 4">
            <a:extLst>
              <a:ext uri="{FF2B5EF4-FFF2-40B4-BE49-F238E27FC236}">
                <a16:creationId xmlns:a16="http://schemas.microsoft.com/office/drawing/2014/main" id="{679213C8-C608-4F8F-B3E7-6893ECEEC936}"/>
              </a:ext>
            </a:extLst>
          </p:cNvPr>
          <p:cNvSpPr>
            <a:spLocks noGrp="1"/>
          </p:cNvSpPr>
          <p:nvPr>
            <p:ph type="sldNum" sz="quarter" idx="12"/>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3613946989"/>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Only" preserve="1">
  <p:cSld name="Merci">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FB4134C-1D6E-45C5-A0CB-6875E698A7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4401" y="231117"/>
            <a:ext cx="2788867" cy="2205948"/>
          </a:xfrm>
          <a:prstGeom prst="rect">
            <a:avLst/>
          </a:prstGeom>
        </p:spPr>
      </p:pic>
      <p:sp>
        <p:nvSpPr>
          <p:cNvPr id="2" name="Titre 1">
            <a:extLst>
              <a:ext uri="{FF2B5EF4-FFF2-40B4-BE49-F238E27FC236}">
                <a16:creationId xmlns:a16="http://schemas.microsoft.com/office/drawing/2014/main" id="{9A50C95A-056C-429F-A1B6-8B1CDC140D27}"/>
              </a:ext>
            </a:extLst>
          </p:cNvPr>
          <p:cNvSpPr>
            <a:spLocks noGrp="1"/>
          </p:cNvSpPr>
          <p:nvPr>
            <p:ph type="title"/>
          </p:nvPr>
        </p:nvSpPr>
        <p:spPr>
          <a:xfrm>
            <a:off x="2316000" y="2845977"/>
            <a:ext cx="7560000" cy="828000"/>
          </a:xfrm>
        </p:spPr>
        <p:txBody>
          <a:bodyPr anchor="t">
            <a:noAutofit/>
          </a:bodyPr>
          <a:lstStyle>
            <a:lvl1pPr algn="ctr">
              <a:defRPr sz="4300">
                <a:solidFill>
                  <a:schemeClr val="tx1"/>
                </a:solidFill>
              </a:defRPr>
            </a:lvl1pPr>
          </a:lstStyle>
          <a:p>
            <a:r>
              <a:rPr lang="fr-FR"/>
              <a:t>Modifiez le style du titre</a:t>
            </a:r>
          </a:p>
        </p:txBody>
      </p:sp>
    </p:spTree>
    <p:extLst>
      <p:ext uri="{BB962C8B-B14F-4D97-AF65-F5344CB8AC3E}">
        <p14:creationId xmlns:p14="http://schemas.microsoft.com/office/powerpoint/2010/main" val="16328042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ex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88CFAD-9F07-040E-407E-727ACE16AC8A}"/>
              </a:ext>
            </a:extLst>
          </p:cNvPr>
          <p:cNvSpPr/>
          <p:nvPr userDrawn="1"/>
        </p:nvSpPr>
        <p:spPr>
          <a:xfrm>
            <a:off x="6103879" y="1417545"/>
            <a:ext cx="2774307" cy="4860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162AA34-B740-C8BE-5065-B28FA0610EE6}"/>
              </a:ext>
            </a:extLst>
          </p:cNvPr>
          <p:cNvSpPr/>
          <p:nvPr userDrawn="1"/>
        </p:nvSpPr>
        <p:spPr>
          <a:xfrm flipH="1">
            <a:off x="6464594" y="1417545"/>
            <a:ext cx="5257526" cy="4860000"/>
          </a:xfrm>
          <a:prstGeom prst="roundRect">
            <a:avLst>
              <a:gd name="adj" fmla="val 6511"/>
            </a:avLst>
          </a:prstGeom>
          <a:solidFill>
            <a:schemeClr val="accent1">
              <a:lumMod val="20000"/>
              <a:lumOff val="80000"/>
            </a:schemeClr>
          </a:solidFill>
          <a:ln w="381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Rectangle : coins arrondis 1">
            <a:extLst>
              <a:ext uri="{FF2B5EF4-FFF2-40B4-BE49-F238E27FC236}">
                <a16:creationId xmlns:a16="http://schemas.microsoft.com/office/drawing/2014/main" id="{DB51B642-F797-8B02-4F51-55D2B5D61D3A}"/>
              </a:ext>
            </a:extLst>
          </p:cNvPr>
          <p:cNvSpPr/>
          <p:nvPr userDrawn="1"/>
        </p:nvSpPr>
        <p:spPr>
          <a:xfrm>
            <a:off x="454121" y="1417545"/>
            <a:ext cx="11268000" cy="4860000"/>
          </a:xfrm>
          <a:prstGeom prst="roundRect">
            <a:avLst>
              <a:gd name="adj" fmla="val 6511"/>
            </a:avLst>
          </a:prstGeom>
          <a:noFill/>
          <a:ln w="38100" cmpd="sng">
            <a:gradFill flip="none" rotWithShape="1">
              <a:gsLst>
                <a:gs pos="0">
                  <a:srgbClr val="00C8FF"/>
                </a:gs>
                <a:gs pos="100000">
                  <a:srgbClr val="0082FF"/>
                </a:gs>
              </a:gsLst>
              <a:lin ang="0" scaled="0"/>
              <a:tileRect/>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a:xfrm>
            <a:off x="651805" y="1605515"/>
            <a:ext cx="5238632" cy="4626835"/>
          </a:xfrm>
        </p:spPr>
        <p:txBody>
          <a:bodyPr/>
          <a:lstStyle>
            <a:lvl1pPr marL="52388" indent="0">
              <a:buNone/>
              <a:tabLst/>
              <a:defRPr b="1">
                <a:solidFill>
                  <a:srgbClr val="374649"/>
                </a:solidFill>
              </a:defRPr>
            </a:lvl1pPr>
            <a:lvl2pPr marL="52388" indent="0">
              <a:buNone/>
              <a:tabLst/>
              <a:defRPr sz="1400">
                <a:solidFill>
                  <a:srgbClr val="374649"/>
                </a:solidFill>
              </a:defRPr>
            </a:lvl2pPr>
            <a:lvl3pPr marL="52388" indent="0">
              <a:buNone/>
              <a:tabLst/>
              <a:defRPr sz="1400">
                <a:solidFill>
                  <a:srgbClr val="009CEA"/>
                </a:solidFill>
              </a:defRPr>
            </a:lvl3pPr>
            <a:lvl4pPr marL="52388" indent="0">
              <a:tabLst/>
              <a:defRPr>
                <a:solidFill>
                  <a:schemeClr val="tx1"/>
                </a:solidFill>
              </a:defRPr>
            </a:lvl4pPr>
            <a:lvl5pPr>
              <a:defRPr>
                <a:solidFill>
                  <a:schemeClr val="tx1">
                    <a:lumMod val="75000"/>
                  </a:schemeClr>
                </a:solidFill>
              </a:defRPr>
            </a:lvl5pPr>
          </a:lstStyle>
          <a:p>
            <a:pPr lvl="0"/>
            <a:r>
              <a:rPr lang="fr-FR"/>
              <a:t>Modifier les styles du texte du masque</a:t>
            </a:r>
          </a:p>
          <a:p>
            <a:pPr lvl="1"/>
            <a:endParaRPr lang="fr-FR"/>
          </a:p>
          <a:p>
            <a:pPr lvl="1"/>
            <a:r>
              <a:rPr lang="fr-FR"/>
              <a:t>Deuxième niveau</a:t>
            </a:r>
          </a:p>
          <a:p>
            <a:pPr lvl="2"/>
            <a:r>
              <a:rPr lang="fr-FR"/>
              <a:t>Troisième niveau</a:t>
            </a:r>
          </a:p>
        </p:txBody>
      </p:sp>
      <p:sp>
        <p:nvSpPr>
          <p:cNvPr id="4" name="Titre 3">
            <a:extLst>
              <a:ext uri="{FF2B5EF4-FFF2-40B4-BE49-F238E27FC236}">
                <a16:creationId xmlns:a16="http://schemas.microsoft.com/office/drawing/2014/main" id="{C292072E-287F-4875-8FDB-C22CF0436582}"/>
              </a:ext>
            </a:extLst>
          </p:cNvPr>
          <p:cNvSpPr>
            <a:spLocks noGrp="1"/>
          </p:cNvSpPr>
          <p:nvPr>
            <p:ph type="title"/>
          </p:nvPr>
        </p:nvSpPr>
        <p:spPr/>
        <p:txBody>
          <a:bodyPr/>
          <a:lstStyle>
            <a:lvl1pPr>
              <a:defRPr>
                <a:solidFill>
                  <a:schemeClr val="tx2"/>
                </a:solidFill>
              </a:defRPr>
            </a:lvl1pPr>
          </a:lstStyle>
          <a:p>
            <a:r>
              <a:rPr lang="fr-FR"/>
              <a:t>Modifiez le style du titre</a:t>
            </a:r>
          </a:p>
        </p:txBody>
      </p:sp>
      <p:sp>
        <p:nvSpPr>
          <p:cNvPr id="5" name="Espace réservé de la date 4">
            <a:extLst>
              <a:ext uri="{FF2B5EF4-FFF2-40B4-BE49-F238E27FC236}">
                <a16:creationId xmlns:a16="http://schemas.microsoft.com/office/drawing/2014/main" id="{40DE2FB5-2CE4-44D5-9167-5E9A54E4AAB3}"/>
              </a:ext>
            </a:extLst>
          </p:cNvPr>
          <p:cNvSpPr>
            <a:spLocks noGrp="1"/>
          </p:cNvSpPr>
          <p:nvPr>
            <p:ph type="dt" sz="half" idx="14"/>
          </p:nvPr>
        </p:nvSpPr>
        <p:spPr/>
        <p:txBody>
          <a:bodyPr/>
          <a:lstStyle>
            <a:lvl1pPr>
              <a:defRPr>
                <a:solidFill>
                  <a:schemeClr val="tx1"/>
                </a:solidFill>
              </a:defRPr>
            </a:lvl1pPr>
          </a:lstStyle>
          <a:p>
            <a:fld id="{9C5F2789-75CA-4476-8F03-1C25B75CE141}" type="datetime1">
              <a:rPr lang="fr-FR" smtClean="0"/>
              <a:t>20/04/2023</a:t>
            </a:fld>
            <a:endParaRPr lang="fr-FR"/>
          </a:p>
        </p:txBody>
      </p:sp>
      <p:sp>
        <p:nvSpPr>
          <p:cNvPr id="6" name="Espace réservé du pied de page 5">
            <a:extLst>
              <a:ext uri="{FF2B5EF4-FFF2-40B4-BE49-F238E27FC236}">
                <a16:creationId xmlns:a16="http://schemas.microsoft.com/office/drawing/2014/main" id="{99ED68ED-4BAB-426E-AC8B-79F072DDCF3C}"/>
              </a:ext>
            </a:extLst>
          </p:cNvPr>
          <p:cNvSpPr>
            <a:spLocks noGrp="1"/>
          </p:cNvSpPr>
          <p:nvPr>
            <p:ph type="ftr" sz="quarter" idx="15"/>
          </p:nvPr>
        </p:nvSpPr>
        <p:spPr/>
        <p:txBody>
          <a:bodyPr/>
          <a:lstStyle>
            <a:lvl1pPr>
              <a:defRPr>
                <a:solidFill>
                  <a:schemeClr val="tx1"/>
                </a:solidFill>
              </a:defRPr>
            </a:lvl1pPr>
          </a:lstStyle>
          <a:p>
            <a:r>
              <a:rPr lang="en-US"/>
              <a:t>Kit manager JMS 2023</a:t>
            </a:r>
            <a:endParaRPr lang="fr-FR"/>
          </a:p>
        </p:txBody>
      </p:sp>
      <p:sp>
        <p:nvSpPr>
          <p:cNvPr id="10" name="Espace réservé du numéro de diapositive 9">
            <a:extLst>
              <a:ext uri="{FF2B5EF4-FFF2-40B4-BE49-F238E27FC236}">
                <a16:creationId xmlns:a16="http://schemas.microsoft.com/office/drawing/2014/main" id="{18ECF392-ABEC-45C0-9399-5BB17B364A4E}"/>
              </a:ext>
            </a:extLst>
          </p:cNvPr>
          <p:cNvSpPr>
            <a:spLocks noGrp="1"/>
          </p:cNvSpPr>
          <p:nvPr>
            <p:ph type="sldNum" sz="quarter" idx="16"/>
          </p:nvPr>
        </p:nvSpPr>
        <p:spPr/>
        <p:txBody>
          <a:bodyPr/>
          <a:lstStyle>
            <a:lvl1pPr>
              <a:defRPr>
                <a:solidFill>
                  <a:schemeClr val="tx1"/>
                </a:solidFill>
              </a:defRPr>
            </a:lvl1pPr>
          </a:lstStyle>
          <a:p>
            <a:fld id="{975A587B-5814-4D9B-9598-FE9CB954CB01}" type="slidenum">
              <a:rPr lang="fr-FR" smtClean="0"/>
              <a:pPr/>
              <a:t>‹N°›</a:t>
            </a:fld>
            <a:endParaRPr lang="fr-FR"/>
          </a:p>
        </p:txBody>
      </p:sp>
      <p:sp>
        <p:nvSpPr>
          <p:cNvPr id="13" name="Espace réservé du texte 8">
            <a:extLst>
              <a:ext uri="{FF2B5EF4-FFF2-40B4-BE49-F238E27FC236}">
                <a16:creationId xmlns:a16="http://schemas.microsoft.com/office/drawing/2014/main" id="{22F3A15D-1C57-B88F-2477-ADA40C337887}"/>
              </a:ext>
            </a:extLst>
          </p:cNvPr>
          <p:cNvSpPr>
            <a:spLocks noGrp="1"/>
          </p:cNvSpPr>
          <p:nvPr>
            <p:ph type="body" sz="quarter" idx="17" hasCustomPrompt="1"/>
          </p:nvPr>
        </p:nvSpPr>
        <p:spPr>
          <a:xfrm>
            <a:off x="6317786" y="1605515"/>
            <a:ext cx="5222409" cy="4626835"/>
          </a:xfrm>
        </p:spPr>
        <p:txBody>
          <a:bodyPr/>
          <a:lstStyle>
            <a:lvl1pPr marL="52388" indent="0">
              <a:buNone/>
              <a:tabLst/>
              <a:defRPr sz="3200" b="1">
                <a:solidFill>
                  <a:srgbClr val="374649"/>
                </a:solidFill>
              </a:defRPr>
            </a:lvl1pPr>
            <a:lvl2pPr marL="231775" indent="-179388">
              <a:buFont typeface="Arial" panose="020B0604020202020204" pitchFamily="34" charset="0"/>
              <a:buChar char="•"/>
              <a:tabLst/>
              <a:defRPr sz="1800" b="1">
                <a:solidFill>
                  <a:srgbClr val="374649"/>
                </a:solidFill>
              </a:defRPr>
            </a:lvl2pPr>
            <a:lvl3pPr marL="227013" indent="4763">
              <a:spcBef>
                <a:spcPts val="0"/>
              </a:spcBef>
              <a:buNone/>
              <a:tabLst/>
              <a:defRPr sz="1800">
                <a:solidFill>
                  <a:srgbClr val="374649"/>
                </a:solidFill>
              </a:defRPr>
            </a:lvl3pPr>
            <a:lvl4pPr marL="52388" indent="0">
              <a:tabLst/>
              <a:defRPr>
                <a:solidFill>
                  <a:schemeClr val="tx1"/>
                </a:solidFill>
              </a:defRPr>
            </a:lvl4pPr>
            <a:lvl5pPr>
              <a:defRPr>
                <a:solidFill>
                  <a:schemeClr val="tx1">
                    <a:lumMod val="75000"/>
                  </a:schemeClr>
                </a:solidFill>
              </a:defRPr>
            </a:lvl5pPr>
          </a:lstStyle>
          <a:p>
            <a:pPr lvl="0"/>
            <a:r>
              <a:rPr lang="fr-FR"/>
              <a:t>Modifier les styles du texte du masque</a:t>
            </a:r>
          </a:p>
          <a:p>
            <a:pPr lvl="1"/>
            <a:endParaRPr lang="fr-FR"/>
          </a:p>
          <a:p>
            <a:pPr lvl="1"/>
            <a:r>
              <a:rPr lang="fr-FR"/>
              <a:t>Deuxième niveau</a:t>
            </a:r>
          </a:p>
          <a:p>
            <a:pPr lvl="2"/>
            <a:r>
              <a:rPr lang="fr-FR"/>
              <a:t>Troisième niveau</a:t>
            </a:r>
          </a:p>
        </p:txBody>
      </p:sp>
    </p:spTree>
    <p:extLst>
      <p:ext uri="{BB962C8B-B14F-4D97-AF65-F5344CB8AC3E}">
        <p14:creationId xmlns:p14="http://schemas.microsoft.com/office/powerpoint/2010/main" val="40851315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exte">
    <p:spTree>
      <p:nvGrpSpPr>
        <p:cNvPr id="1" name=""/>
        <p:cNvGrpSpPr/>
        <p:nvPr/>
      </p:nvGrpSpPr>
      <p:grpSpPr>
        <a:xfrm>
          <a:off x="0" y="0"/>
          <a:ext cx="0" cy="0"/>
          <a:chOff x="0" y="0"/>
          <a:chExt cx="0" cy="0"/>
        </a:xfrm>
      </p:grpSpPr>
      <p:sp>
        <p:nvSpPr>
          <p:cNvPr id="7" name="Rectangle : coins arrondis 6">
            <a:extLst>
              <a:ext uri="{FF2B5EF4-FFF2-40B4-BE49-F238E27FC236}">
                <a16:creationId xmlns:a16="http://schemas.microsoft.com/office/drawing/2014/main" id="{0162AA34-B740-C8BE-5065-B28FA0610EE6}"/>
              </a:ext>
            </a:extLst>
          </p:cNvPr>
          <p:cNvSpPr/>
          <p:nvPr userDrawn="1"/>
        </p:nvSpPr>
        <p:spPr>
          <a:xfrm flipH="1">
            <a:off x="6335037" y="2147976"/>
            <a:ext cx="5404336" cy="3819017"/>
          </a:xfrm>
          <a:prstGeom prst="roundRect">
            <a:avLst>
              <a:gd name="adj" fmla="val 6511"/>
            </a:avLst>
          </a:prstGeom>
          <a:solidFill>
            <a:srgbClr val="D9F2FF"/>
          </a:solidFill>
          <a:ln w="381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Rectangle : coins arrondis 1">
            <a:extLst>
              <a:ext uri="{FF2B5EF4-FFF2-40B4-BE49-F238E27FC236}">
                <a16:creationId xmlns:a16="http://schemas.microsoft.com/office/drawing/2014/main" id="{DB51B642-F797-8B02-4F51-55D2B5D61D3A}"/>
              </a:ext>
            </a:extLst>
          </p:cNvPr>
          <p:cNvSpPr/>
          <p:nvPr userDrawn="1"/>
        </p:nvSpPr>
        <p:spPr>
          <a:xfrm>
            <a:off x="6317785" y="2717321"/>
            <a:ext cx="5404335" cy="3560224"/>
          </a:xfrm>
          <a:prstGeom prst="roundRect">
            <a:avLst>
              <a:gd name="adj" fmla="val 6511"/>
            </a:avLst>
          </a:prstGeom>
          <a:noFill/>
          <a:ln w="9525"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p:nvPr>
        </p:nvSpPr>
        <p:spPr>
          <a:xfrm>
            <a:off x="469878" y="1061049"/>
            <a:ext cx="5420559" cy="5171302"/>
          </a:xfrm>
        </p:spPr>
        <p:txBody>
          <a:bodyPr/>
          <a:lstStyle>
            <a:lvl1pPr marL="52388" indent="0">
              <a:buNone/>
              <a:tabLst/>
              <a:defRPr b="1">
                <a:solidFill>
                  <a:srgbClr val="374649"/>
                </a:solidFill>
              </a:defRPr>
            </a:lvl1pPr>
            <a:lvl2pPr marL="52388" indent="0">
              <a:buNone/>
              <a:tabLst/>
              <a:defRPr sz="1400">
                <a:solidFill>
                  <a:srgbClr val="374649"/>
                </a:solidFill>
              </a:defRPr>
            </a:lvl2pPr>
            <a:lvl3pPr marL="52388" indent="0">
              <a:buNone/>
              <a:tabLst/>
              <a:defRPr sz="1400">
                <a:solidFill>
                  <a:srgbClr val="009CEA"/>
                </a:solidFill>
              </a:defRPr>
            </a:lvl3pPr>
            <a:lvl4pPr marL="52388" indent="0">
              <a:tabLst/>
              <a:defRPr>
                <a:solidFill>
                  <a:schemeClr val="tx1"/>
                </a:solidFill>
              </a:defRPr>
            </a:lvl4pPr>
            <a:lvl5pPr>
              <a:defRPr>
                <a:solidFill>
                  <a:schemeClr val="tx1">
                    <a:lumMod val="75000"/>
                  </a:schemeClr>
                </a:solidFill>
              </a:defRPr>
            </a:lvl5pPr>
          </a:lstStyle>
          <a:p>
            <a:pPr lvl="1"/>
            <a:endParaRPr lang="fr-FR"/>
          </a:p>
          <a:p>
            <a:pPr lvl="1"/>
            <a:r>
              <a:rPr lang="fr-FR"/>
              <a:t>Deuxième niveau</a:t>
            </a:r>
          </a:p>
          <a:p>
            <a:pPr lvl="2"/>
            <a:r>
              <a:rPr lang="fr-FR"/>
              <a:t>Troisième niveau</a:t>
            </a:r>
          </a:p>
        </p:txBody>
      </p:sp>
      <p:sp>
        <p:nvSpPr>
          <p:cNvPr id="4" name="Titre 3">
            <a:extLst>
              <a:ext uri="{FF2B5EF4-FFF2-40B4-BE49-F238E27FC236}">
                <a16:creationId xmlns:a16="http://schemas.microsoft.com/office/drawing/2014/main" id="{C292072E-287F-4875-8FDB-C22CF0436582}"/>
              </a:ext>
            </a:extLst>
          </p:cNvPr>
          <p:cNvSpPr>
            <a:spLocks noGrp="1"/>
          </p:cNvSpPr>
          <p:nvPr>
            <p:ph type="title"/>
          </p:nvPr>
        </p:nvSpPr>
        <p:spPr>
          <a:xfrm>
            <a:off x="469879" y="242844"/>
            <a:ext cx="9720000" cy="593918"/>
          </a:xfrm>
        </p:spPr>
        <p:txBody>
          <a:bodyPr/>
          <a:lstStyle>
            <a:lvl1pPr algn="l" defTabSz="914400" rtl="0" eaLnBrk="1" latinLnBrk="0" hangingPunct="1">
              <a:lnSpc>
                <a:spcPct val="100000"/>
              </a:lnSpc>
              <a:spcBef>
                <a:spcPct val="0"/>
              </a:spcBef>
              <a:buNone/>
              <a:defRPr lang="fr-FR" sz="2000" kern="1200" cap="none" baseline="0" dirty="0">
                <a:solidFill>
                  <a:srgbClr val="374649"/>
                </a:solidFill>
                <a:latin typeface="+mj-lt"/>
                <a:ea typeface="+mj-ea"/>
                <a:cs typeface="+mj-cs"/>
              </a:defRPr>
            </a:lvl1pPr>
          </a:lstStyle>
          <a:p>
            <a:r>
              <a:rPr lang="fr-FR"/>
              <a:t>Modifiez le style du titre</a:t>
            </a:r>
          </a:p>
        </p:txBody>
      </p:sp>
      <p:sp>
        <p:nvSpPr>
          <p:cNvPr id="5" name="Espace réservé de la date 4">
            <a:extLst>
              <a:ext uri="{FF2B5EF4-FFF2-40B4-BE49-F238E27FC236}">
                <a16:creationId xmlns:a16="http://schemas.microsoft.com/office/drawing/2014/main" id="{40DE2FB5-2CE4-44D5-9167-5E9A54E4AAB3}"/>
              </a:ext>
            </a:extLst>
          </p:cNvPr>
          <p:cNvSpPr>
            <a:spLocks noGrp="1"/>
          </p:cNvSpPr>
          <p:nvPr>
            <p:ph type="dt" sz="half" idx="14"/>
          </p:nvPr>
        </p:nvSpPr>
        <p:spPr/>
        <p:txBody>
          <a:bodyPr/>
          <a:lstStyle>
            <a:lvl1pPr>
              <a:defRPr>
                <a:solidFill>
                  <a:schemeClr val="tx1"/>
                </a:solidFill>
              </a:defRPr>
            </a:lvl1pPr>
          </a:lstStyle>
          <a:p>
            <a:fld id="{517C0A6B-894F-4E72-BA6D-FCEFFC5E6F1C}" type="datetime1">
              <a:rPr lang="fr-FR" smtClean="0"/>
              <a:t>20/04/2023</a:t>
            </a:fld>
            <a:endParaRPr lang="fr-FR"/>
          </a:p>
        </p:txBody>
      </p:sp>
      <p:sp>
        <p:nvSpPr>
          <p:cNvPr id="6" name="Espace réservé du pied de page 5">
            <a:extLst>
              <a:ext uri="{FF2B5EF4-FFF2-40B4-BE49-F238E27FC236}">
                <a16:creationId xmlns:a16="http://schemas.microsoft.com/office/drawing/2014/main" id="{99ED68ED-4BAB-426E-AC8B-79F072DDCF3C}"/>
              </a:ext>
            </a:extLst>
          </p:cNvPr>
          <p:cNvSpPr>
            <a:spLocks noGrp="1"/>
          </p:cNvSpPr>
          <p:nvPr>
            <p:ph type="ftr" sz="quarter" idx="15"/>
          </p:nvPr>
        </p:nvSpPr>
        <p:spPr/>
        <p:txBody>
          <a:bodyPr/>
          <a:lstStyle>
            <a:lvl1pPr>
              <a:defRPr>
                <a:solidFill>
                  <a:schemeClr val="tx1"/>
                </a:solidFill>
              </a:defRPr>
            </a:lvl1pPr>
          </a:lstStyle>
          <a:p>
            <a:r>
              <a:rPr lang="en-US"/>
              <a:t>Kit manager JMS 2023</a:t>
            </a:r>
            <a:endParaRPr lang="fr-FR"/>
          </a:p>
        </p:txBody>
      </p:sp>
      <p:sp>
        <p:nvSpPr>
          <p:cNvPr id="10" name="Espace réservé du numéro de diapositive 9">
            <a:extLst>
              <a:ext uri="{FF2B5EF4-FFF2-40B4-BE49-F238E27FC236}">
                <a16:creationId xmlns:a16="http://schemas.microsoft.com/office/drawing/2014/main" id="{18ECF392-ABEC-45C0-9399-5BB17B364A4E}"/>
              </a:ext>
            </a:extLst>
          </p:cNvPr>
          <p:cNvSpPr>
            <a:spLocks noGrp="1"/>
          </p:cNvSpPr>
          <p:nvPr>
            <p:ph type="sldNum" sz="quarter" idx="16"/>
          </p:nvPr>
        </p:nvSpPr>
        <p:spPr/>
        <p:txBody>
          <a:bodyPr/>
          <a:lstStyle>
            <a:lvl1pPr>
              <a:defRPr>
                <a:solidFill>
                  <a:schemeClr val="tx1"/>
                </a:solidFill>
              </a:defRPr>
            </a:lvl1pPr>
          </a:lstStyle>
          <a:p>
            <a:fld id="{975A587B-5814-4D9B-9598-FE9CB954CB01}" type="slidenum">
              <a:rPr lang="fr-FR" smtClean="0"/>
              <a:pPr/>
              <a:t>‹N°›</a:t>
            </a:fld>
            <a:endParaRPr lang="fr-FR"/>
          </a:p>
        </p:txBody>
      </p:sp>
      <p:sp>
        <p:nvSpPr>
          <p:cNvPr id="3" name="Rectangle : coins arrondis 2">
            <a:extLst>
              <a:ext uri="{FF2B5EF4-FFF2-40B4-BE49-F238E27FC236}">
                <a16:creationId xmlns:a16="http://schemas.microsoft.com/office/drawing/2014/main" id="{7BF9E370-5895-7A54-6F1A-CC7312C4C1AD}"/>
              </a:ext>
            </a:extLst>
          </p:cNvPr>
          <p:cNvSpPr/>
          <p:nvPr userDrawn="1"/>
        </p:nvSpPr>
        <p:spPr>
          <a:xfrm>
            <a:off x="469877" y="1061049"/>
            <a:ext cx="5404335" cy="5213683"/>
          </a:xfrm>
          <a:prstGeom prst="roundRect">
            <a:avLst>
              <a:gd name="adj" fmla="val 6511"/>
            </a:avLst>
          </a:prstGeom>
          <a:noFill/>
          <a:ln w="9525" cmpd="sng">
            <a:gradFill flip="none" rotWithShape="1">
              <a:gsLst>
                <a:gs pos="0">
                  <a:srgbClr val="00C8FF"/>
                </a:gs>
                <a:gs pos="100000">
                  <a:srgbClr val="0082FF"/>
                </a:gs>
              </a:gsLst>
              <a:lin ang="0" scaled="0"/>
              <a:tileRect/>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ZoneTexte 10">
            <a:extLst>
              <a:ext uri="{FF2B5EF4-FFF2-40B4-BE49-F238E27FC236}">
                <a16:creationId xmlns:a16="http://schemas.microsoft.com/office/drawing/2014/main" id="{208045B8-A5CB-AB61-A5F9-503A12CBE283}"/>
              </a:ext>
            </a:extLst>
          </p:cNvPr>
          <p:cNvSpPr txBox="1"/>
          <p:nvPr userDrawn="1"/>
        </p:nvSpPr>
        <p:spPr>
          <a:xfrm>
            <a:off x="6333946" y="1587593"/>
            <a:ext cx="6094562" cy="456535"/>
          </a:xfrm>
          <a:prstGeom prst="rect">
            <a:avLst/>
          </a:prstGeom>
          <a:noFill/>
        </p:spPr>
        <p:txBody>
          <a:bodyPr wrap="square">
            <a:spAutoFit/>
          </a:bodyPr>
          <a:lstStyle/>
          <a:p>
            <a:pPr>
              <a:lnSpc>
                <a:spcPct val="150000"/>
              </a:lnSpc>
              <a:spcAft>
                <a:spcPts val="600"/>
              </a:spcAft>
            </a:pPr>
            <a:r>
              <a:rPr lang="fr-FR" sz="1800" b="1">
                <a:solidFill>
                  <a:srgbClr val="0094D7"/>
                </a:solidFill>
                <a:cs typeface="Arial" panose="020B0604020202020204"/>
              </a:rPr>
              <a:t>MON </a:t>
            </a:r>
            <a:r>
              <a:rPr lang="fr-FR" sz="1800" b="1" cap="all" baseline="0">
                <a:solidFill>
                  <a:srgbClr val="0094D7"/>
                </a:solidFill>
                <a:cs typeface="Arial" panose="020B0604020202020204"/>
              </a:rPr>
              <a:t>Rôle</a:t>
            </a:r>
          </a:p>
        </p:txBody>
      </p:sp>
      <p:sp>
        <p:nvSpPr>
          <p:cNvPr id="12" name="Espace réservé du texte 8">
            <a:extLst>
              <a:ext uri="{FF2B5EF4-FFF2-40B4-BE49-F238E27FC236}">
                <a16:creationId xmlns:a16="http://schemas.microsoft.com/office/drawing/2014/main" id="{85467D2C-C7B3-CF41-09A5-1B9012BBA05F}"/>
              </a:ext>
            </a:extLst>
          </p:cNvPr>
          <p:cNvSpPr>
            <a:spLocks noGrp="1"/>
          </p:cNvSpPr>
          <p:nvPr>
            <p:ph type="body" sz="quarter" idx="17"/>
          </p:nvPr>
        </p:nvSpPr>
        <p:spPr>
          <a:xfrm>
            <a:off x="6496868" y="2265871"/>
            <a:ext cx="5157420" cy="3634597"/>
          </a:xfrm>
        </p:spPr>
        <p:txBody>
          <a:bodyPr/>
          <a:lstStyle>
            <a:lvl1pPr marL="52388" indent="0">
              <a:buNone/>
              <a:tabLst/>
              <a:defRPr b="1">
                <a:solidFill>
                  <a:srgbClr val="374649"/>
                </a:solidFill>
              </a:defRPr>
            </a:lvl1pPr>
            <a:lvl2pPr marL="338138" indent="-285750">
              <a:buClr>
                <a:srgbClr val="00B0F0"/>
              </a:buClr>
              <a:buFont typeface="Wingdings" panose="05000000000000000000" pitchFamily="2" charset="2"/>
              <a:buChar char="§"/>
              <a:tabLst/>
              <a:defRPr sz="1400">
                <a:solidFill>
                  <a:srgbClr val="374649"/>
                </a:solidFill>
              </a:defRPr>
            </a:lvl2pPr>
            <a:lvl3pPr marL="52388" indent="0">
              <a:buNone/>
              <a:tabLst/>
              <a:defRPr sz="1400">
                <a:solidFill>
                  <a:srgbClr val="009CEA"/>
                </a:solidFill>
              </a:defRPr>
            </a:lvl3pPr>
            <a:lvl4pPr marL="52388" indent="0">
              <a:tabLst/>
              <a:defRPr>
                <a:solidFill>
                  <a:schemeClr val="tx1"/>
                </a:solidFill>
              </a:defRPr>
            </a:lvl4pPr>
            <a:lvl5pPr>
              <a:defRPr>
                <a:solidFill>
                  <a:schemeClr val="tx1">
                    <a:lumMod val="75000"/>
                  </a:schemeClr>
                </a:solidFill>
              </a:defRPr>
            </a:lvl5pPr>
          </a:lstStyle>
          <a:p>
            <a:pPr lvl="1"/>
            <a:endParaRPr lang="fr-FR"/>
          </a:p>
          <a:p>
            <a:pPr lvl="1"/>
            <a:r>
              <a:rPr lang="fr-FR"/>
              <a:t>Deuxième niveau</a:t>
            </a:r>
          </a:p>
        </p:txBody>
      </p:sp>
      <p:cxnSp>
        <p:nvCxnSpPr>
          <p:cNvPr id="14" name="Connecteur droit 13">
            <a:extLst>
              <a:ext uri="{FF2B5EF4-FFF2-40B4-BE49-F238E27FC236}">
                <a16:creationId xmlns:a16="http://schemas.microsoft.com/office/drawing/2014/main" id="{7DFF73A9-A677-CE33-C3A0-588120F5E997}"/>
              </a:ext>
            </a:extLst>
          </p:cNvPr>
          <p:cNvCxnSpPr/>
          <p:nvPr userDrawn="1"/>
        </p:nvCxnSpPr>
        <p:spPr>
          <a:xfrm>
            <a:off x="618128" y="803112"/>
            <a:ext cx="1041991"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07007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exte">
    <p:spTree>
      <p:nvGrpSpPr>
        <p:cNvPr id="1" name=""/>
        <p:cNvGrpSpPr/>
        <p:nvPr/>
      </p:nvGrpSpPr>
      <p:grpSpPr>
        <a:xfrm>
          <a:off x="0" y="0"/>
          <a:ext cx="0" cy="0"/>
          <a:chOff x="0" y="0"/>
          <a:chExt cx="0" cy="0"/>
        </a:xfrm>
      </p:grpSpPr>
      <p:sp>
        <p:nvSpPr>
          <p:cNvPr id="7" name="Rectangle : coins arrondis 6">
            <a:extLst>
              <a:ext uri="{FF2B5EF4-FFF2-40B4-BE49-F238E27FC236}">
                <a16:creationId xmlns:a16="http://schemas.microsoft.com/office/drawing/2014/main" id="{0162AA34-B740-C8BE-5065-B28FA0610EE6}"/>
              </a:ext>
            </a:extLst>
          </p:cNvPr>
          <p:cNvSpPr/>
          <p:nvPr userDrawn="1"/>
        </p:nvSpPr>
        <p:spPr>
          <a:xfrm flipH="1">
            <a:off x="6335037" y="2147976"/>
            <a:ext cx="5404336" cy="3819017"/>
          </a:xfrm>
          <a:prstGeom prst="roundRect">
            <a:avLst>
              <a:gd name="adj" fmla="val 6511"/>
            </a:avLst>
          </a:prstGeom>
          <a:solidFill>
            <a:srgbClr val="D9F2FF"/>
          </a:solidFill>
          <a:ln w="381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Rectangle : coins arrondis 1">
            <a:extLst>
              <a:ext uri="{FF2B5EF4-FFF2-40B4-BE49-F238E27FC236}">
                <a16:creationId xmlns:a16="http://schemas.microsoft.com/office/drawing/2014/main" id="{DB51B642-F797-8B02-4F51-55D2B5D61D3A}"/>
              </a:ext>
            </a:extLst>
          </p:cNvPr>
          <p:cNvSpPr/>
          <p:nvPr userDrawn="1"/>
        </p:nvSpPr>
        <p:spPr>
          <a:xfrm>
            <a:off x="6317785" y="2717321"/>
            <a:ext cx="5404335" cy="3560224"/>
          </a:xfrm>
          <a:prstGeom prst="roundRect">
            <a:avLst>
              <a:gd name="adj" fmla="val 6511"/>
            </a:avLst>
          </a:prstGeom>
          <a:noFill/>
          <a:ln w="9525"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p:nvPr>
        </p:nvSpPr>
        <p:spPr>
          <a:xfrm>
            <a:off x="469878" y="1186773"/>
            <a:ext cx="5420559" cy="5045577"/>
          </a:xfrm>
        </p:spPr>
        <p:txBody>
          <a:bodyPr/>
          <a:lstStyle>
            <a:lvl1pPr marL="52388" indent="0">
              <a:buNone/>
              <a:tabLst/>
              <a:defRPr b="1">
                <a:solidFill>
                  <a:srgbClr val="374649"/>
                </a:solidFill>
              </a:defRPr>
            </a:lvl1pPr>
            <a:lvl2pPr marL="52388" indent="0">
              <a:buNone/>
              <a:tabLst/>
              <a:defRPr sz="1400">
                <a:solidFill>
                  <a:srgbClr val="374649"/>
                </a:solidFill>
              </a:defRPr>
            </a:lvl2pPr>
            <a:lvl3pPr marL="52388" indent="0">
              <a:buNone/>
              <a:tabLst/>
              <a:defRPr sz="1400">
                <a:solidFill>
                  <a:srgbClr val="009CEA"/>
                </a:solidFill>
              </a:defRPr>
            </a:lvl3pPr>
            <a:lvl4pPr marL="52388" indent="0">
              <a:tabLst/>
              <a:defRPr>
                <a:solidFill>
                  <a:schemeClr val="tx1"/>
                </a:solidFill>
              </a:defRPr>
            </a:lvl4pPr>
            <a:lvl5pPr>
              <a:defRPr>
                <a:solidFill>
                  <a:schemeClr val="tx1">
                    <a:lumMod val="75000"/>
                  </a:schemeClr>
                </a:solidFill>
              </a:defRPr>
            </a:lvl5pPr>
          </a:lstStyle>
          <a:p>
            <a:pPr lvl="1"/>
            <a:endParaRPr lang="fr-FR" dirty="0"/>
          </a:p>
          <a:p>
            <a:pPr lvl="1"/>
            <a:r>
              <a:rPr lang="fr-FR" dirty="0"/>
              <a:t>Deuxième niveau</a:t>
            </a:r>
          </a:p>
          <a:p>
            <a:pPr lvl="2"/>
            <a:r>
              <a:rPr lang="fr-FR" dirty="0"/>
              <a:t>Troisième niveau</a:t>
            </a:r>
          </a:p>
        </p:txBody>
      </p:sp>
      <p:sp>
        <p:nvSpPr>
          <p:cNvPr id="4" name="Titre 3">
            <a:extLst>
              <a:ext uri="{FF2B5EF4-FFF2-40B4-BE49-F238E27FC236}">
                <a16:creationId xmlns:a16="http://schemas.microsoft.com/office/drawing/2014/main" id="{C292072E-287F-4875-8FDB-C22CF0436582}"/>
              </a:ext>
            </a:extLst>
          </p:cNvPr>
          <p:cNvSpPr>
            <a:spLocks noGrp="1"/>
          </p:cNvSpPr>
          <p:nvPr>
            <p:ph type="title"/>
          </p:nvPr>
        </p:nvSpPr>
        <p:spPr>
          <a:xfrm>
            <a:off x="469879" y="242844"/>
            <a:ext cx="9720000" cy="593918"/>
          </a:xfrm>
        </p:spPr>
        <p:txBody>
          <a:bodyPr/>
          <a:lstStyle>
            <a:lvl1pPr algn="l" defTabSz="914400" rtl="0" eaLnBrk="1" latinLnBrk="0" hangingPunct="1">
              <a:lnSpc>
                <a:spcPct val="100000"/>
              </a:lnSpc>
              <a:spcBef>
                <a:spcPct val="0"/>
              </a:spcBef>
              <a:buNone/>
              <a:defRPr lang="fr-FR" sz="2000" kern="1200" cap="none" baseline="0" dirty="0">
                <a:solidFill>
                  <a:srgbClr val="374649"/>
                </a:solidFill>
                <a:latin typeface="+mj-lt"/>
                <a:ea typeface="+mj-ea"/>
                <a:cs typeface="+mj-cs"/>
              </a:defRPr>
            </a:lvl1pPr>
          </a:lstStyle>
          <a:p>
            <a:r>
              <a:rPr lang="fr-FR"/>
              <a:t>Modifiez le style du titre</a:t>
            </a:r>
          </a:p>
        </p:txBody>
      </p:sp>
      <p:sp>
        <p:nvSpPr>
          <p:cNvPr id="5" name="Espace réservé de la date 4">
            <a:extLst>
              <a:ext uri="{FF2B5EF4-FFF2-40B4-BE49-F238E27FC236}">
                <a16:creationId xmlns:a16="http://schemas.microsoft.com/office/drawing/2014/main" id="{40DE2FB5-2CE4-44D5-9167-5E9A54E4AAB3}"/>
              </a:ext>
            </a:extLst>
          </p:cNvPr>
          <p:cNvSpPr>
            <a:spLocks noGrp="1"/>
          </p:cNvSpPr>
          <p:nvPr>
            <p:ph type="dt" sz="half" idx="14"/>
          </p:nvPr>
        </p:nvSpPr>
        <p:spPr/>
        <p:txBody>
          <a:bodyPr/>
          <a:lstStyle>
            <a:lvl1pPr>
              <a:defRPr>
                <a:solidFill>
                  <a:schemeClr val="tx1"/>
                </a:solidFill>
              </a:defRPr>
            </a:lvl1pPr>
          </a:lstStyle>
          <a:p>
            <a:fld id="{6AD56130-04F6-46BF-9941-18D1D6A6F7C0}" type="datetime1">
              <a:rPr lang="fr-FR" smtClean="0"/>
              <a:t>20/04/2023</a:t>
            </a:fld>
            <a:endParaRPr lang="fr-FR"/>
          </a:p>
        </p:txBody>
      </p:sp>
      <p:sp>
        <p:nvSpPr>
          <p:cNvPr id="6" name="Espace réservé du pied de page 5">
            <a:extLst>
              <a:ext uri="{FF2B5EF4-FFF2-40B4-BE49-F238E27FC236}">
                <a16:creationId xmlns:a16="http://schemas.microsoft.com/office/drawing/2014/main" id="{99ED68ED-4BAB-426E-AC8B-79F072DDCF3C}"/>
              </a:ext>
            </a:extLst>
          </p:cNvPr>
          <p:cNvSpPr>
            <a:spLocks noGrp="1"/>
          </p:cNvSpPr>
          <p:nvPr>
            <p:ph type="ftr" sz="quarter" idx="15"/>
          </p:nvPr>
        </p:nvSpPr>
        <p:spPr/>
        <p:txBody>
          <a:bodyPr/>
          <a:lstStyle>
            <a:lvl1pPr>
              <a:defRPr>
                <a:solidFill>
                  <a:schemeClr val="tx1"/>
                </a:solidFill>
              </a:defRPr>
            </a:lvl1pPr>
          </a:lstStyle>
          <a:p>
            <a:r>
              <a:rPr lang="en-US"/>
              <a:t>Kit manager JMS 2023</a:t>
            </a:r>
            <a:endParaRPr lang="fr-FR"/>
          </a:p>
        </p:txBody>
      </p:sp>
      <p:sp>
        <p:nvSpPr>
          <p:cNvPr id="10" name="Espace réservé du numéro de diapositive 9">
            <a:extLst>
              <a:ext uri="{FF2B5EF4-FFF2-40B4-BE49-F238E27FC236}">
                <a16:creationId xmlns:a16="http://schemas.microsoft.com/office/drawing/2014/main" id="{18ECF392-ABEC-45C0-9399-5BB17B364A4E}"/>
              </a:ext>
            </a:extLst>
          </p:cNvPr>
          <p:cNvSpPr>
            <a:spLocks noGrp="1"/>
          </p:cNvSpPr>
          <p:nvPr>
            <p:ph type="sldNum" sz="quarter" idx="16"/>
          </p:nvPr>
        </p:nvSpPr>
        <p:spPr/>
        <p:txBody>
          <a:bodyPr/>
          <a:lstStyle>
            <a:lvl1pPr>
              <a:defRPr>
                <a:solidFill>
                  <a:schemeClr val="tx1"/>
                </a:solidFill>
              </a:defRPr>
            </a:lvl1pPr>
          </a:lstStyle>
          <a:p>
            <a:fld id="{975A587B-5814-4D9B-9598-FE9CB954CB01}" type="slidenum">
              <a:rPr lang="fr-FR" smtClean="0"/>
              <a:pPr/>
              <a:t>‹N°›</a:t>
            </a:fld>
            <a:endParaRPr lang="fr-FR"/>
          </a:p>
        </p:txBody>
      </p:sp>
      <p:sp>
        <p:nvSpPr>
          <p:cNvPr id="3" name="Rectangle : coins arrondis 2">
            <a:extLst>
              <a:ext uri="{FF2B5EF4-FFF2-40B4-BE49-F238E27FC236}">
                <a16:creationId xmlns:a16="http://schemas.microsoft.com/office/drawing/2014/main" id="{7BF9E370-5895-7A54-6F1A-CC7312C4C1AD}"/>
              </a:ext>
            </a:extLst>
          </p:cNvPr>
          <p:cNvSpPr/>
          <p:nvPr userDrawn="1"/>
        </p:nvSpPr>
        <p:spPr>
          <a:xfrm>
            <a:off x="469877" y="1061049"/>
            <a:ext cx="5404335" cy="5213683"/>
          </a:xfrm>
          <a:prstGeom prst="roundRect">
            <a:avLst>
              <a:gd name="adj" fmla="val 6511"/>
            </a:avLst>
          </a:prstGeom>
          <a:noFill/>
          <a:ln w="9525" cmpd="sng">
            <a:gradFill flip="none" rotWithShape="1">
              <a:gsLst>
                <a:gs pos="0">
                  <a:srgbClr val="00C8FF"/>
                </a:gs>
                <a:gs pos="100000">
                  <a:srgbClr val="0082FF"/>
                </a:gs>
              </a:gsLst>
              <a:lin ang="0" scaled="0"/>
              <a:tileRect/>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ZoneTexte 10">
            <a:extLst>
              <a:ext uri="{FF2B5EF4-FFF2-40B4-BE49-F238E27FC236}">
                <a16:creationId xmlns:a16="http://schemas.microsoft.com/office/drawing/2014/main" id="{208045B8-A5CB-AB61-A5F9-503A12CBE283}"/>
              </a:ext>
            </a:extLst>
          </p:cNvPr>
          <p:cNvSpPr txBox="1"/>
          <p:nvPr userDrawn="1"/>
        </p:nvSpPr>
        <p:spPr>
          <a:xfrm>
            <a:off x="6333946" y="1587593"/>
            <a:ext cx="6094562" cy="456535"/>
          </a:xfrm>
          <a:prstGeom prst="rect">
            <a:avLst/>
          </a:prstGeom>
          <a:noFill/>
        </p:spPr>
        <p:txBody>
          <a:bodyPr wrap="square">
            <a:spAutoFit/>
          </a:bodyPr>
          <a:lstStyle/>
          <a:p>
            <a:pPr>
              <a:lnSpc>
                <a:spcPct val="150000"/>
              </a:lnSpc>
              <a:spcAft>
                <a:spcPts val="600"/>
              </a:spcAft>
            </a:pPr>
            <a:r>
              <a:rPr lang="fr-FR" sz="1800" b="1" dirty="0">
                <a:solidFill>
                  <a:srgbClr val="0094D7"/>
                </a:solidFill>
                <a:cs typeface="Arial" panose="020B0604020202020204"/>
              </a:rPr>
              <a:t>MY ROLE</a:t>
            </a:r>
            <a:endParaRPr lang="fr-FR" sz="1800" b="1" cap="all" baseline="0" dirty="0">
              <a:solidFill>
                <a:srgbClr val="0094D7"/>
              </a:solidFill>
              <a:cs typeface="Arial" panose="020B0604020202020204"/>
            </a:endParaRPr>
          </a:p>
        </p:txBody>
      </p:sp>
      <p:sp>
        <p:nvSpPr>
          <p:cNvPr id="12" name="Espace réservé du texte 8">
            <a:extLst>
              <a:ext uri="{FF2B5EF4-FFF2-40B4-BE49-F238E27FC236}">
                <a16:creationId xmlns:a16="http://schemas.microsoft.com/office/drawing/2014/main" id="{85467D2C-C7B3-CF41-09A5-1B9012BBA05F}"/>
              </a:ext>
            </a:extLst>
          </p:cNvPr>
          <p:cNvSpPr>
            <a:spLocks noGrp="1"/>
          </p:cNvSpPr>
          <p:nvPr>
            <p:ph type="body" sz="quarter" idx="17"/>
          </p:nvPr>
        </p:nvSpPr>
        <p:spPr>
          <a:xfrm>
            <a:off x="6360676" y="2343695"/>
            <a:ext cx="5157420" cy="3634597"/>
          </a:xfrm>
        </p:spPr>
        <p:txBody>
          <a:bodyPr/>
          <a:lstStyle>
            <a:lvl1pPr marL="52388" indent="0">
              <a:buNone/>
              <a:tabLst/>
              <a:defRPr b="1">
                <a:solidFill>
                  <a:srgbClr val="374649"/>
                </a:solidFill>
              </a:defRPr>
            </a:lvl1pPr>
            <a:lvl2pPr marL="338138" indent="-285750">
              <a:buClr>
                <a:srgbClr val="00B0F0"/>
              </a:buClr>
              <a:buFont typeface="Wingdings" panose="05000000000000000000" pitchFamily="2" charset="2"/>
              <a:buChar char="§"/>
              <a:tabLst/>
              <a:defRPr sz="1400">
                <a:solidFill>
                  <a:srgbClr val="374649"/>
                </a:solidFill>
              </a:defRPr>
            </a:lvl2pPr>
            <a:lvl3pPr marL="52388" indent="0">
              <a:buNone/>
              <a:tabLst/>
              <a:defRPr sz="1400">
                <a:solidFill>
                  <a:srgbClr val="009CEA"/>
                </a:solidFill>
              </a:defRPr>
            </a:lvl3pPr>
            <a:lvl4pPr marL="52388" indent="0">
              <a:tabLst/>
              <a:defRPr>
                <a:solidFill>
                  <a:schemeClr val="tx1"/>
                </a:solidFill>
              </a:defRPr>
            </a:lvl4pPr>
            <a:lvl5pPr>
              <a:defRPr>
                <a:solidFill>
                  <a:schemeClr val="tx1">
                    <a:lumMod val="75000"/>
                  </a:schemeClr>
                </a:solidFill>
              </a:defRPr>
            </a:lvl5pPr>
          </a:lstStyle>
          <a:p>
            <a:pPr lvl="1"/>
            <a:endParaRPr lang="fr-FR"/>
          </a:p>
          <a:p>
            <a:pPr lvl="1"/>
            <a:r>
              <a:rPr lang="fr-FR"/>
              <a:t>Deuxième niveau</a:t>
            </a:r>
          </a:p>
        </p:txBody>
      </p:sp>
      <p:cxnSp>
        <p:nvCxnSpPr>
          <p:cNvPr id="14" name="Connecteur droit 13">
            <a:extLst>
              <a:ext uri="{FF2B5EF4-FFF2-40B4-BE49-F238E27FC236}">
                <a16:creationId xmlns:a16="http://schemas.microsoft.com/office/drawing/2014/main" id="{7DFF73A9-A677-CE33-C3A0-588120F5E997}"/>
              </a:ext>
            </a:extLst>
          </p:cNvPr>
          <p:cNvCxnSpPr/>
          <p:nvPr userDrawn="1"/>
        </p:nvCxnSpPr>
        <p:spPr>
          <a:xfrm>
            <a:off x="618128" y="803112"/>
            <a:ext cx="1041991"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29707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Option N°1 Couverture">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40DC9AC8-422B-445F-B045-79F986D08E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4401" y="231117"/>
            <a:ext cx="2788867" cy="2205948"/>
          </a:xfrm>
          <a:prstGeom prst="rect">
            <a:avLst/>
          </a:prstGeom>
          <a:ln>
            <a:noFill/>
          </a:ln>
        </p:spPr>
      </p:pic>
      <p:sp>
        <p:nvSpPr>
          <p:cNvPr id="2" name="Titre 1">
            <a:extLst>
              <a:ext uri="{FF2B5EF4-FFF2-40B4-BE49-F238E27FC236}">
                <a16:creationId xmlns:a16="http://schemas.microsoft.com/office/drawing/2014/main" id="{50C5EE01-F973-4120-91B8-34CAA765DBA3}"/>
              </a:ext>
            </a:extLst>
          </p:cNvPr>
          <p:cNvSpPr>
            <a:spLocks noGrp="1"/>
          </p:cNvSpPr>
          <p:nvPr>
            <p:ph type="ctrTitle"/>
          </p:nvPr>
        </p:nvSpPr>
        <p:spPr>
          <a:xfrm>
            <a:off x="464400" y="2288392"/>
            <a:ext cx="8640000" cy="2160000"/>
          </a:xfrm>
        </p:spPr>
        <p:txBody>
          <a:bodyPr anchor="b">
            <a:noAutofit/>
          </a:bodyPr>
          <a:lstStyle>
            <a:lvl1pPr algn="l">
              <a:lnSpc>
                <a:spcPct val="90000"/>
              </a:lnSpc>
              <a:defRPr sz="3200">
                <a:solidFill>
                  <a:schemeClr val="tx2"/>
                </a:solidFill>
              </a:defRPr>
            </a:lvl1pPr>
          </a:lstStyle>
          <a:p>
            <a:r>
              <a:rPr lang="fr-FR"/>
              <a:t>Modifiez le style du titre</a:t>
            </a:r>
          </a:p>
        </p:txBody>
      </p:sp>
      <p:sp>
        <p:nvSpPr>
          <p:cNvPr id="3" name="Sous-titre 2">
            <a:extLst>
              <a:ext uri="{FF2B5EF4-FFF2-40B4-BE49-F238E27FC236}">
                <a16:creationId xmlns:a16="http://schemas.microsoft.com/office/drawing/2014/main" id="{40AEA671-FC71-4FFA-B81F-CABE73D6E490}"/>
              </a:ext>
            </a:extLst>
          </p:cNvPr>
          <p:cNvSpPr>
            <a:spLocks noGrp="1"/>
          </p:cNvSpPr>
          <p:nvPr>
            <p:ph type="subTitle" idx="1"/>
          </p:nvPr>
        </p:nvSpPr>
        <p:spPr>
          <a:xfrm>
            <a:off x="464400" y="4520416"/>
            <a:ext cx="8640000" cy="468000"/>
          </a:xfrm>
        </p:spPr>
        <p:txBody>
          <a:bodyPr anchor="t">
            <a:noAutofit/>
          </a:bodyPr>
          <a:lstStyle>
            <a:lvl1pPr marL="0" indent="0" algn="l">
              <a:lnSpc>
                <a:spcPct val="90000"/>
              </a:lnSpc>
              <a:buNone/>
              <a:defRPr sz="27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5" name="Espace réservé du texte 4">
            <a:extLst>
              <a:ext uri="{FF2B5EF4-FFF2-40B4-BE49-F238E27FC236}">
                <a16:creationId xmlns:a16="http://schemas.microsoft.com/office/drawing/2014/main" id="{63458929-8E1A-4632-B75F-4975DF8FBB0A}"/>
              </a:ext>
            </a:extLst>
          </p:cNvPr>
          <p:cNvSpPr>
            <a:spLocks noGrp="1"/>
          </p:cNvSpPr>
          <p:nvPr>
            <p:ph type="body" sz="quarter" idx="14"/>
          </p:nvPr>
        </p:nvSpPr>
        <p:spPr>
          <a:xfrm>
            <a:off x="464400" y="5084504"/>
            <a:ext cx="8640000" cy="720000"/>
          </a:xfrm>
        </p:spPr>
        <p:txBody>
          <a:bodyPr>
            <a:noAutofit/>
          </a:bodyPr>
          <a:lstStyle>
            <a:lvl1pPr marL="0" indent="0">
              <a:buNone/>
              <a:defRPr sz="2000">
                <a:solidFill>
                  <a:schemeClr val="tx1"/>
                </a:solidFill>
              </a:defRPr>
            </a:lvl1pPr>
            <a:lvl2pPr marL="108000" indent="0">
              <a:buNone/>
              <a:defRPr/>
            </a:lvl2pPr>
          </a:lstStyle>
          <a:p>
            <a:pPr lvl="0"/>
            <a:r>
              <a:rPr lang="fr-FR"/>
              <a:t>Cliquez pour modifier les styles du texte du masque</a:t>
            </a:r>
          </a:p>
        </p:txBody>
      </p:sp>
    </p:spTree>
    <p:extLst>
      <p:ext uri="{BB962C8B-B14F-4D97-AF65-F5344CB8AC3E}">
        <p14:creationId xmlns:p14="http://schemas.microsoft.com/office/powerpoint/2010/main" val="900183691"/>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Option N°2 Couverture avec photo">
    <p:spTree>
      <p:nvGrpSpPr>
        <p:cNvPr id="1" name=""/>
        <p:cNvGrpSpPr/>
        <p:nvPr/>
      </p:nvGrpSpPr>
      <p:grpSpPr>
        <a:xfrm>
          <a:off x="0" y="0"/>
          <a:ext cx="0" cy="0"/>
          <a:chOff x="0" y="0"/>
          <a:chExt cx="0" cy="0"/>
        </a:xfrm>
      </p:grpSpPr>
      <p:sp>
        <p:nvSpPr>
          <p:cNvPr id="6" name="Espace réservé pour une image  2">
            <a:extLst>
              <a:ext uri="{FF2B5EF4-FFF2-40B4-BE49-F238E27FC236}">
                <a16:creationId xmlns:a16="http://schemas.microsoft.com/office/drawing/2014/main" id="{3161ED2A-2241-4A52-8E2E-B973EB0C4E44}"/>
              </a:ext>
            </a:extLst>
          </p:cNvPr>
          <p:cNvSpPr>
            <a:spLocks noGrp="1"/>
          </p:cNvSpPr>
          <p:nvPr>
            <p:ph type="pic" idx="10"/>
          </p:nvPr>
        </p:nvSpPr>
        <p:spPr>
          <a:xfrm>
            <a:off x="0" y="1"/>
            <a:ext cx="6093760" cy="6857999"/>
          </a:xfrm>
          <a:solidFill>
            <a:schemeClr val="bg1">
              <a:lumMod val="95000"/>
            </a:schemeClr>
          </a:solidFill>
        </p:spPr>
        <p:txBody>
          <a:bodyPr anchor="ctr"/>
          <a:lstStyle>
            <a:lvl1pPr marL="0" indent="0" algn="ctr">
              <a:buNone/>
              <a:defRPr sz="1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pic>
        <p:nvPicPr>
          <p:cNvPr id="14" name="Image 13">
            <a:extLst>
              <a:ext uri="{FF2B5EF4-FFF2-40B4-BE49-F238E27FC236}">
                <a16:creationId xmlns:a16="http://schemas.microsoft.com/office/drawing/2014/main" id="{DAAE4607-2A2E-45AF-81C6-9691F876AD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4401" y="231117"/>
            <a:ext cx="2788867" cy="2205948"/>
          </a:xfrm>
          <a:prstGeom prst="rect">
            <a:avLst/>
          </a:prstGeom>
        </p:spPr>
      </p:pic>
      <p:sp>
        <p:nvSpPr>
          <p:cNvPr id="2" name="Titre 1">
            <a:extLst>
              <a:ext uri="{FF2B5EF4-FFF2-40B4-BE49-F238E27FC236}">
                <a16:creationId xmlns:a16="http://schemas.microsoft.com/office/drawing/2014/main" id="{50C5EE01-F973-4120-91B8-34CAA765DBA3}"/>
              </a:ext>
            </a:extLst>
          </p:cNvPr>
          <p:cNvSpPr>
            <a:spLocks noGrp="1"/>
          </p:cNvSpPr>
          <p:nvPr>
            <p:ph type="ctrTitle"/>
          </p:nvPr>
        </p:nvSpPr>
        <p:spPr>
          <a:xfrm>
            <a:off x="6361200" y="2469600"/>
            <a:ext cx="5400000" cy="1980000"/>
          </a:xfrm>
        </p:spPr>
        <p:txBody>
          <a:bodyPr anchor="b">
            <a:noAutofit/>
          </a:bodyPr>
          <a:lstStyle>
            <a:lvl1pPr algn="l">
              <a:lnSpc>
                <a:spcPct val="90000"/>
              </a:lnSpc>
              <a:defRPr sz="3200">
                <a:solidFill>
                  <a:schemeClr val="tx2"/>
                </a:solidFill>
              </a:defRPr>
            </a:lvl1pPr>
          </a:lstStyle>
          <a:p>
            <a:r>
              <a:rPr lang="fr-FR"/>
              <a:t>Modifiez le style du titre</a:t>
            </a:r>
          </a:p>
        </p:txBody>
      </p:sp>
      <p:sp>
        <p:nvSpPr>
          <p:cNvPr id="3" name="Sous-titre 2">
            <a:extLst>
              <a:ext uri="{FF2B5EF4-FFF2-40B4-BE49-F238E27FC236}">
                <a16:creationId xmlns:a16="http://schemas.microsoft.com/office/drawing/2014/main" id="{40AEA671-FC71-4FFA-B81F-CABE73D6E490}"/>
              </a:ext>
            </a:extLst>
          </p:cNvPr>
          <p:cNvSpPr>
            <a:spLocks noGrp="1"/>
          </p:cNvSpPr>
          <p:nvPr>
            <p:ph type="subTitle" idx="1"/>
          </p:nvPr>
        </p:nvSpPr>
        <p:spPr>
          <a:xfrm>
            <a:off x="6361200" y="4521600"/>
            <a:ext cx="5400000" cy="828000"/>
          </a:xfrm>
        </p:spPr>
        <p:txBody>
          <a:bodyPr anchor="t">
            <a:noAutofit/>
          </a:bodyPr>
          <a:lstStyle>
            <a:lvl1pPr marL="0" indent="0" algn="l">
              <a:lnSpc>
                <a:spcPct val="90000"/>
              </a:lnSpc>
              <a:buNone/>
              <a:defRPr sz="27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8" name="Espace réservé du texte 4">
            <a:extLst>
              <a:ext uri="{FF2B5EF4-FFF2-40B4-BE49-F238E27FC236}">
                <a16:creationId xmlns:a16="http://schemas.microsoft.com/office/drawing/2014/main" id="{BF23DB5D-4428-47C6-AAAD-CF435EDAD101}"/>
              </a:ext>
            </a:extLst>
          </p:cNvPr>
          <p:cNvSpPr>
            <a:spLocks noGrp="1"/>
          </p:cNvSpPr>
          <p:nvPr>
            <p:ph type="body" sz="quarter" idx="14"/>
          </p:nvPr>
        </p:nvSpPr>
        <p:spPr>
          <a:xfrm>
            <a:off x="6361200" y="5446800"/>
            <a:ext cx="5400000" cy="720000"/>
          </a:xfrm>
        </p:spPr>
        <p:txBody>
          <a:bodyPr>
            <a:noAutofit/>
          </a:bodyPr>
          <a:lstStyle>
            <a:lvl1pPr marL="0" indent="0">
              <a:buNone/>
              <a:defRPr sz="2000">
                <a:solidFill>
                  <a:schemeClr val="tx1"/>
                </a:solidFill>
              </a:defRPr>
            </a:lvl1pPr>
            <a:lvl2pPr marL="108000" indent="0">
              <a:buNone/>
              <a:defRPr/>
            </a:lvl2pPr>
          </a:lstStyle>
          <a:p>
            <a:pPr lvl="0"/>
            <a:r>
              <a:rPr lang="fr-FR"/>
              <a:t>Cliquez pour modifier les styles du texte du masque</a:t>
            </a:r>
          </a:p>
        </p:txBody>
      </p:sp>
    </p:spTree>
    <p:extLst>
      <p:ext uri="{BB962C8B-B14F-4D97-AF65-F5344CB8AC3E}">
        <p14:creationId xmlns:p14="http://schemas.microsoft.com/office/powerpoint/2010/main" val="2739715143"/>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Option N°2 Couverture avec photo">
    <p:spTree>
      <p:nvGrpSpPr>
        <p:cNvPr id="1" name=""/>
        <p:cNvGrpSpPr/>
        <p:nvPr/>
      </p:nvGrpSpPr>
      <p:grpSpPr>
        <a:xfrm>
          <a:off x="0" y="0"/>
          <a:ext cx="0" cy="0"/>
          <a:chOff x="0" y="0"/>
          <a:chExt cx="0" cy="0"/>
        </a:xfrm>
      </p:grpSpPr>
      <p:sp>
        <p:nvSpPr>
          <p:cNvPr id="6" name="Espace réservé pour une image  2">
            <a:extLst>
              <a:ext uri="{FF2B5EF4-FFF2-40B4-BE49-F238E27FC236}">
                <a16:creationId xmlns:a16="http://schemas.microsoft.com/office/drawing/2014/main" id="{3161ED2A-2241-4A52-8E2E-B973EB0C4E44}"/>
              </a:ext>
            </a:extLst>
          </p:cNvPr>
          <p:cNvSpPr>
            <a:spLocks noGrp="1"/>
          </p:cNvSpPr>
          <p:nvPr>
            <p:ph type="pic" idx="10"/>
          </p:nvPr>
        </p:nvSpPr>
        <p:spPr>
          <a:xfrm>
            <a:off x="0" y="1"/>
            <a:ext cx="6093760" cy="6857999"/>
          </a:xfrm>
          <a:solidFill>
            <a:schemeClr val="bg1">
              <a:lumMod val="95000"/>
            </a:schemeClr>
          </a:solidFill>
        </p:spPr>
        <p:txBody>
          <a:bodyPr anchor="ctr"/>
          <a:lstStyle>
            <a:lvl1pPr marL="0" indent="0" algn="ctr">
              <a:buNone/>
              <a:defRPr sz="1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pic>
        <p:nvPicPr>
          <p:cNvPr id="14" name="Image 13">
            <a:extLst>
              <a:ext uri="{FF2B5EF4-FFF2-40B4-BE49-F238E27FC236}">
                <a16:creationId xmlns:a16="http://schemas.microsoft.com/office/drawing/2014/main" id="{DAAE4607-2A2E-45AF-81C6-9691F876AD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4401" y="231117"/>
            <a:ext cx="2788867" cy="2205948"/>
          </a:xfrm>
          <a:prstGeom prst="rect">
            <a:avLst/>
          </a:prstGeom>
        </p:spPr>
      </p:pic>
      <p:sp>
        <p:nvSpPr>
          <p:cNvPr id="2" name="Titre 1">
            <a:extLst>
              <a:ext uri="{FF2B5EF4-FFF2-40B4-BE49-F238E27FC236}">
                <a16:creationId xmlns:a16="http://schemas.microsoft.com/office/drawing/2014/main" id="{50C5EE01-F973-4120-91B8-34CAA765DBA3}"/>
              </a:ext>
            </a:extLst>
          </p:cNvPr>
          <p:cNvSpPr>
            <a:spLocks noGrp="1"/>
          </p:cNvSpPr>
          <p:nvPr>
            <p:ph type="ctrTitle"/>
          </p:nvPr>
        </p:nvSpPr>
        <p:spPr>
          <a:xfrm>
            <a:off x="6361200" y="2469600"/>
            <a:ext cx="5400000" cy="1980000"/>
          </a:xfrm>
        </p:spPr>
        <p:txBody>
          <a:bodyPr anchor="b">
            <a:noAutofit/>
          </a:bodyPr>
          <a:lstStyle>
            <a:lvl1pPr algn="l">
              <a:lnSpc>
                <a:spcPct val="90000"/>
              </a:lnSpc>
              <a:defRPr sz="3200">
                <a:solidFill>
                  <a:schemeClr val="tx2"/>
                </a:solidFill>
              </a:defRPr>
            </a:lvl1pPr>
          </a:lstStyle>
          <a:p>
            <a:r>
              <a:rPr lang="fr-FR"/>
              <a:t>Modifiez le style du titre</a:t>
            </a:r>
          </a:p>
        </p:txBody>
      </p:sp>
      <p:sp>
        <p:nvSpPr>
          <p:cNvPr id="3" name="Sous-titre 2">
            <a:extLst>
              <a:ext uri="{FF2B5EF4-FFF2-40B4-BE49-F238E27FC236}">
                <a16:creationId xmlns:a16="http://schemas.microsoft.com/office/drawing/2014/main" id="{40AEA671-FC71-4FFA-B81F-CABE73D6E490}"/>
              </a:ext>
            </a:extLst>
          </p:cNvPr>
          <p:cNvSpPr>
            <a:spLocks noGrp="1"/>
          </p:cNvSpPr>
          <p:nvPr>
            <p:ph type="subTitle" idx="1"/>
          </p:nvPr>
        </p:nvSpPr>
        <p:spPr>
          <a:xfrm>
            <a:off x="6361200" y="4521600"/>
            <a:ext cx="5400000" cy="828000"/>
          </a:xfrm>
        </p:spPr>
        <p:txBody>
          <a:bodyPr anchor="t">
            <a:noAutofit/>
          </a:bodyPr>
          <a:lstStyle>
            <a:lvl1pPr marL="0" indent="0" algn="l">
              <a:lnSpc>
                <a:spcPct val="90000"/>
              </a:lnSpc>
              <a:buNone/>
              <a:defRPr sz="27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8" name="Espace réservé du texte 4">
            <a:extLst>
              <a:ext uri="{FF2B5EF4-FFF2-40B4-BE49-F238E27FC236}">
                <a16:creationId xmlns:a16="http://schemas.microsoft.com/office/drawing/2014/main" id="{BF23DB5D-4428-47C6-AAAD-CF435EDAD101}"/>
              </a:ext>
            </a:extLst>
          </p:cNvPr>
          <p:cNvSpPr>
            <a:spLocks noGrp="1"/>
          </p:cNvSpPr>
          <p:nvPr>
            <p:ph type="body" sz="quarter" idx="14"/>
          </p:nvPr>
        </p:nvSpPr>
        <p:spPr>
          <a:xfrm>
            <a:off x="6361200" y="5446800"/>
            <a:ext cx="5400000" cy="720000"/>
          </a:xfrm>
        </p:spPr>
        <p:txBody>
          <a:bodyPr>
            <a:noAutofit/>
          </a:bodyPr>
          <a:lstStyle>
            <a:lvl1pPr marL="0" indent="0">
              <a:buNone/>
              <a:defRPr sz="2000">
                <a:solidFill>
                  <a:schemeClr val="tx1"/>
                </a:solidFill>
              </a:defRPr>
            </a:lvl1pPr>
            <a:lvl2pPr marL="108000" indent="0">
              <a:buNone/>
              <a:defRPr/>
            </a:lvl2pPr>
          </a:lstStyle>
          <a:p>
            <a:pPr lvl="0"/>
            <a:r>
              <a:rPr lang="fr-FR"/>
              <a:t>Cliquez pour modifier les styles du texte du masque</a:t>
            </a:r>
          </a:p>
        </p:txBody>
      </p:sp>
    </p:spTree>
    <p:extLst>
      <p:ext uri="{BB962C8B-B14F-4D97-AF65-F5344CB8AC3E}">
        <p14:creationId xmlns:p14="http://schemas.microsoft.com/office/powerpoint/2010/main" val="421557504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ommair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4BCD4C5B-CD44-4B48-93FD-F44EED8D1E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4401" y="231117"/>
            <a:ext cx="2788867" cy="2205948"/>
          </a:xfrm>
          <a:prstGeom prst="rect">
            <a:avLst/>
          </a:prstGeom>
        </p:spPr>
      </p:pic>
      <p:sp>
        <p:nvSpPr>
          <p:cNvPr id="2" name="Titre 1">
            <a:extLst>
              <a:ext uri="{FF2B5EF4-FFF2-40B4-BE49-F238E27FC236}">
                <a16:creationId xmlns:a16="http://schemas.microsoft.com/office/drawing/2014/main" id="{8934B7DA-FA75-4149-8676-64791F4D66D2}"/>
              </a:ext>
            </a:extLst>
          </p:cNvPr>
          <p:cNvSpPr>
            <a:spLocks noGrp="1"/>
          </p:cNvSpPr>
          <p:nvPr>
            <p:ph type="title" hasCustomPrompt="1"/>
          </p:nvPr>
        </p:nvSpPr>
        <p:spPr>
          <a:xfrm>
            <a:off x="464400" y="1987200"/>
            <a:ext cx="5400000" cy="720000"/>
          </a:xfrm>
        </p:spPr>
        <p:txBody>
          <a:bodyPr>
            <a:noAutofit/>
          </a:bodyPr>
          <a:lstStyle>
            <a:lvl1pPr>
              <a:defRPr sz="4200">
                <a:solidFill>
                  <a:schemeClr val="tx2"/>
                </a:solidFill>
              </a:defRPr>
            </a:lvl1pPr>
          </a:lstStyle>
          <a:p>
            <a:r>
              <a:rPr lang="fr-FR"/>
              <a:t>Modifiez le titre</a:t>
            </a:r>
          </a:p>
        </p:txBody>
      </p:sp>
      <p:sp>
        <p:nvSpPr>
          <p:cNvPr id="6" name="Espace réservé du texte 5">
            <a:extLst>
              <a:ext uri="{FF2B5EF4-FFF2-40B4-BE49-F238E27FC236}">
                <a16:creationId xmlns:a16="http://schemas.microsoft.com/office/drawing/2014/main" id="{476F1D12-C6FB-4ED9-B1EA-2AF1415447D6}"/>
              </a:ext>
            </a:extLst>
          </p:cNvPr>
          <p:cNvSpPr>
            <a:spLocks noGrp="1"/>
          </p:cNvSpPr>
          <p:nvPr>
            <p:ph type="body" sz="quarter" idx="26"/>
          </p:nvPr>
        </p:nvSpPr>
        <p:spPr>
          <a:xfrm>
            <a:off x="464400" y="2876400"/>
            <a:ext cx="5400000" cy="3240000"/>
          </a:xfrm>
        </p:spPr>
        <p:txBody>
          <a:bodyPr>
            <a:noAutofit/>
          </a:bodyPr>
          <a:lstStyle>
            <a:lvl1pPr marL="432000" indent="-432000">
              <a:spcBef>
                <a:spcPts val="600"/>
              </a:spcBef>
              <a:buFont typeface="+mj-lt"/>
              <a:buAutoNum type="arabicPeriod"/>
              <a:defRPr sz="2000" b="0">
                <a:solidFill>
                  <a:schemeClr val="tx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fr-FR"/>
              <a:t>Cliquez pour modifier les styles du texte du masque</a:t>
            </a:r>
          </a:p>
        </p:txBody>
      </p:sp>
    </p:spTree>
    <p:extLst>
      <p:ext uri="{BB962C8B-B14F-4D97-AF65-F5344CB8AC3E}">
        <p14:creationId xmlns:p14="http://schemas.microsoft.com/office/powerpoint/2010/main" val="1530721357"/>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ption N°1 Ouverture de chap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34B7DA-FA75-4149-8676-64791F4D66D2}"/>
              </a:ext>
            </a:extLst>
          </p:cNvPr>
          <p:cNvSpPr>
            <a:spLocks noGrp="1"/>
          </p:cNvSpPr>
          <p:nvPr>
            <p:ph type="title"/>
          </p:nvPr>
        </p:nvSpPr>
        <p:spPr>
          <a:xfrm>
            <a:off x="489742" y="3430800"/>
            <a:ext cx="11160000" cy="1152000"/>
          </a:xfrm>
        </p:spPr>
        <p:txBody>
          <a:bodyPr>
            <a:noAutofit/>
          </a:bodyPr>
          <a:lstStyle>
            <a:lvl1pPr>
              <a:lnSpc>
                <a:spcPct val="90000"/>
              </a:lnSpc>
              <a:defRPr sz="3900">
                <a:solidFill>
                  <a:schemeClr val="tx2"/>
                </a:solidFill>
              </a:defRPr>
            </a:lvl1pPr>
          </a:lstStyle>
          <a:p>
            <a:r>
              <a:rPr lang="fr-FR"/>
              <a:t>Modifiez le style du titre</a:t>
            </a:r>
          </a:p>
        </p:txBody>
      </p:sp>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hasCustomPrompt="1"/>
          </p:nvPr>
        </p:nvSpPr>
        <p:spPr>
          <a:xfrm>
            <a:off x="489741" y="4662000"/>
            <a:ext cx="11160000" cy="504000"/>
          </a:xfrm>
        </p:spPr>
        <p:txBody>
          <a:bodyPr anchor="t">
            <a:noAutofit/>
          </a:bodyPr>
          <a:lstStyle>
            <a:lvl1pPr marL="0" indent="0">
              <a:lnSpc>
                <a:spcPct val="90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489742" y="1490400"/>
            <a:ext cx="3960000" cy="1872000"/>
          </a:xfrm>
        </p:spPr>
        <p:txBody>
          <a:bodyPr>
            <a:noAutofit/>
          </a:bodyPr>
          <a:lstStyle>
            <a:lvl1pPr marL="0" indent="0">
              <a:buNone/>
              <a:defRPr sz="13500">
                <a:solidFill>
                  <a:schemeClr val="tx2"/>
                </a:solidFill>
              </a:defRPr>
            </a:lvl1pPr>
          </a:lstStyle>
          <a:p>
            <a:pPr lvl="0"/>
            <a:r>
              <a:rPr lang="fr-FR"/>
              <a:t>NN.</a:t>
            </a:r>
          </a:p>
        </p:txBody>
      </p:sp>
      <p:sp>
        <p:nvSpPr>
          <p:cNvPr id="4" name="Espace réservé de la date 3">
            <a:extLst>
              <a:ext uri="{FF2B5EF4-FFF2-40B4-BE49-F238E27FC236}">
                <a16:creationId xmlns:a16="http://schemas.microsoft.com/office/drawing/2014/main" id="{084489D0-046B-4DA8-828E-D1EDDC72FA8E}"/>
              </a:ext>
            </a:extLst>
          </p:cNvPr>
          <p:cNvSpPr>
            <a:spLocks noGrp="1"/>
          </p:cNvSpPr>
          <p:nvPr>
            <p:ph type="dt" sz="half" idx="14"/>
          </p:nvPr>
        </p:nvSpPr>
        <p:spPr/>
        <p:txBody>
          <a:bodyPr/>
          <a:lstStyle>
            <a:lvl1pPr>
              <a:defRPr>
                <a:solidFill>
                  <a:schemeClr val="tx1"/>
                </a:solidFill>
              </a:defRPr>
            </a:lvl1pPr>
          </a:lstStyle>
          <a:p>
            <a:fld id="{016B8411-FA57-4D58-A5C9-EE82ED7EE5BB}" type="datetime1">
              <a:rPr lang="fr-FR" smtClean="0"/>
              <a:t>20/04/2023</a:t>
            </a:fld>
            <a:endParaRPr lang="fr-FR"/>
          </a:p>
        </p:txBody>
      </p:sp>
      <p:sp>
        <p:nvSpPr>
          <p:cNvPr id="5" name="Espace réservé du pied de page 4">
            <a:extLst>
              <a:ext uri="{FF2B5EF4-FFF2-40B4-BE49-F238E27FC236}">
                <a16:creationId xmlns:a16="http://schemas.microsoft.com/office/drawing/2014/main" id="{827B8392-9F0D-47B8-8F1D-D057C53A97DD}"/>
              </a:ext>
            </a:extLst>
          </p:cNvPr>
          <p:cNvSpPr>
            <a:spLocks noGrp="1"/>
          </p:cNvSpPr>
          <p:nvPr>
            <p:ph type="ftr" sz="quarter" idx="15"/>
          </p:nvPr>
        </p:nvSpPr>
        <p:spPr/>
        <p:txBody>
          <a:bodyPr/>
          <a:lstStyle>
            <a:lvl1pPr>
              <a:defRPr>
                <a:solidFill>
                  <a:schemeClr val="tx1"/>
                </a:solidFill>
              </a:defRPr>
            </a:lvl1pPr>
          </a:lstStyle>
          <a:p>
            <a:r>
              <a:rPr lang="fr-FR"/>
              <a:t>Kit manager JMS 2023</a:t>
            </a:r>
          </a:p>
        </p:txBody>
      </p:sp>
      <p:sp>
        <p:nvSpPr>
          <p:cNvPr id="6" name="Espace réservé du numéro de diapositive 5">
            <a:extLst>
              <a:ext uri="{FF2B5EF4-FFF2-40B4-BE49-F238E27FC236}">
                <a16:creationId xmlns:a16="http://schemas.microsoft.com/office/drawing/2014/main" id="{CC4EDA01-DE85-4E9D-A6E0-28AA131E783D}"/>
              </a:ext>
            </a:extLst>
          </p:cNvPr>
          <p:cNvSpPr>
            <a:spLocks noGrp="1"/>
          </p:cNvSpPr>
          <p:nvPr>
            <p:ph type="sldNum" sz="quarter" idx="16"/>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1625948165"/>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ption N°2 Ouverture de chapitre avec photo">
    <p:spTree>
      <p:nvGrpSpPr>
        <p:cNvPr id="1" name=""/>
        <p:cNvGrpSpPr/>
        <p:nvPr/>
      </p:nvGrpSpPr>
      <p:grpSpPr>
        <a:xfrm>
          <a:off x="0" y="0"/>
          <a:ext cx="0" cy="0"/>
          <a:chOff x="0" y="0"/>
          <a:chExt cx="0" cy="0"/>
        </a:xfrm>
      </p:grpSpPr>
      <p:sp>
        <p:nvSpPr>
          <p:cNvPr id="13" name="Espace réservé pour une image  2">
            <a:extLst>
              <a:ext uri="{FF2B5EF4-FFF2-40B4-BE49-F238E27FC236}">
                <a16:creationId xmlns:a16="http://schemas.microsoft.com/office/drawing/2014/main" id="{DEC6A7FF-A1FA-4490-9CC7-51078FF84353}"/>
              </a:ext>
            </a:extLst>
          </p:cNvPr>
          <p:cNvSpPr>
            <a:spLocks noGrp="1"/>
          </p:cNvSpPr>
          <p:nvPr>
            <p:ph type="pic" idx="14"/>
          </p:nvPr>
        </p:nvSpPr>
        <p:spPr>
          <a:xfrm>
            <a:off x="0" y="1"/>
            <a:ext cx="6093760" cy="6857999"/>
          </a:xfrm>
          <a:solidFill>
            <a:schemeClr val="bg1">
              <a:lumMod val="95000"/>
            </a:schemeClr>
          </a:solidFill>
        </p:spPr>
        <p:txBody>
          <a:bodyPr anchor="ctr"/>
          <a:lstStyle>
            <a:lvl1pPr marL="0" indent="0" algn="ctr">
              <a:buNone/>
              <a:defRPr sz="1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2" name="Titre 1">
            <a:extLst>
              <a:ext uri="{FF2B5EF4-FFF2-40B4-BE49-F238E27FC236}">
                <a16:creationId xmlns:a16="http://schemas.microsoft.com/office/drawing/2014/main" id="{8934B7DA-FA75-4149-8676-64791F4D66D2}"/>
              </a:ext>
            </a:extLst>
          </p:cNvPr>
          <p:cNvSpPr>
            <a:spLocks noGrp="1"/>
          </p:cNvSpPr>
          <p:nvPr>
            <p:ph type="title"/>
          </p:nvPr>
        </p:nvSpPr>
        <p:spPr>
          <a:xfrm>
            <a:off x="6361200" y="3430800"/>
            <a:ext cx="5400000" cy="1152000"/>
          </a:xfrm>
        </p:spPr>
        <p:txBody>
          <a:bodyPr>
            <a:noAutofit/>
          </a:bodyPr>
          <a:lstStyle>
            <a:lvl1pPr>
              <a:lnSpc>
                <a:spcPct val="90000"/>
              </a:lnSpc>
              <a:defRPr sz="3900">
                <a:solidFill>
                  <a:schemeClr val="tx2"/>
                </a:solidFill>
              </a:defRPr>
            </a:lvl1pPr>
          </a:lstStyle>
          <a:p>
            <a:r>
              <a:rPr lang="fr-FR"/>
              <a:t>Modifiez le style du titre</a:t>
            </a:r>
          </a:p>
        </p:txBody>
      </p:sp>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hasCustomPrompt="1"/>
          </p:nvPr>
        </p:nvSpPr>
        <p:spPr>
          <a:xfrm>
            <a:off x="6361200" y="4662000"/>
            <a:ext cx="5400000" cy="900000"/>
          </a:xfrm>
        </p:spPr>
        <p:txBody>
          <a:bodyPr anchor="t">
            <a:noAutofit/>
          </a:bodyPr>
          <a:lstStyle>
            <a:lvl1pPr marL="0" indent="0">
              <a:lnSpc>
                <a:spcPct val="90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6361200" y="1490400"/>
            <a:ext cx="5400000" cy="1872000"/>
          </a:xfrm>
        </p:spPr>
        <p:txBody>
          <a:bodyPr>
            <a:noAutofit/>
          </a:bodyPr>
          <a:lstStyle>
            <a:lvl1pPr marL="0" indent="0">
              <a:buNone/>
              <a:defRPr sz="13500">
                <a:solidFill>
                  <a:schemeClr val="tx2"/>
                </a:solidFill>
              </a:defRPr>
            </a:lvl1pPr>
          </a:lstStyle>
          <a:p>
            <a:pPr lvl="0"/>
            <a:r>
              <a:rPr lang="fr-FR"/>
              <a:t>NN.</a:t>
            </a:r>
          </a:p>
        </p:txBody>
      </p:sp>
      <p:sp>
        <p:nvSpPr>
          <p:cNvPr id="16" name="Espace réservé du texte 8">
            <a:extLst>
              <a:ext uri="{FF2B5EF4-FFF2-40B4-BE49-F238E27FC236}">
                <a16:creationId xmlns:a16="http://schemas.microsoft.com/office/drawing/2014/main" id="{19FE5F0F-1A19-4580-B09D-11BAB259543F}"/>
              </a:ext>
            </a:extLst>
          </p:cNvPr>
          <p:cNvSpPr>
            <a:spLocks noGrp="1"/>
          </p:cNvSpPr>
          <p:nvPr>
            <p:ph type="body" sz="quarter" idx="15" hasCustomPrompt="1"/>
          </p:nvPr>
        </p:nvSpPr>
        <p:spPr>
          <a:xfrm>
            <a:off x="825578" y="6523200"/>
            <a:ext cx="10800" cy="100800"/>
          </a:xfrm>
          <a:solidFill>
            <a:schemeClr val="bg1"/>
          </a:solidFill>
        </p:spPr>
        <p:txBody>
          <a:bodyPr lIns="0" tIns="0" rIns="0" bIns="0"/>
          <a:lstStyle>
            <a:lvl1pPr marL="0" indent="0">
              <a:buNone/>
              <a:defRPr sz="100">
                <a:solidFill>
                  <a:schemeClr val="bg1"/>
                </a:solidFill>
              </a:defRPr>
            </a:lvl1pPr>
          </a:lstStyle>
          <a:p>
            <a:pPr lvl="0"/>
            <a:r>
              <a:rPr lang="fr-FR"/>
              <a:t> </a:t>
            </a:r>
          </a:p>
        </p:txBody>
      </p:sp>
      <p:sp>
        <p:nvSpPr>
          <p:cNvPr id="4" name="Espace réservé de la date 3">
            <a:extLst>
              <a:ext uri="{FF2B5EF4-FFF2-40B4-BE49-F238E27FC236}">
                <a16:creationId xmlns:a16="http://schemas.microsoft.com/office/drawing/2014/main" id="{CAF82D43-4E1B-4274-AC55-C533B8C04656}"/>
              </a:ext>
            </a:extLst>
          </p:cNvPr>
          <p:cNvSpPr>
            <a:spLocks noGrp="1"/>
          </p:cNvSpPr>
          <p:nvPr>
            <p:ph type="dt" sz="half" idx="16"/>
          </p:nvPr>
        </p:nvSpPr>
        <p:spPr/>
        <p:txBody>
          <a:bodyPr/>
          <a:lstStyle>
            <a:lvl1pPr>
              <a:defRPr>
                <a:solidFill>
                  <a:schemeClr val="bg1"/>
                </a:solidFill>
              </a:defRPr>
            </a:lvl1pPr>
          </a:lstStyle>
          <a:p>
            <a:fld id="{8B202E7D-9B9C-4F7A-A866-7DF47B9F1DA3}" type="datetime1">
              <a:rPr lang="fr-FR" smtClean="0"/>
              <a:t>20/04/2023</a:t>
            </a:fld>
            <a:endParaRPr lang="fr-FR"/>
          </a:p>
        </p:txBody>
      </p:sp>
      <p:sp>
        <p:nvSpPr>
          <p:cNvPr id="5" name="Espace réservé du pied de page 4">
            <a:extLst>
              <a:ext uri="{FF2B5EF4-FFF2-40B4-BE49-F238E27FC236}">
                <a16:creationId xmlns:a16="http://schemas.microsoft.com/office/drawing/2014/main" id="{4F7AF283-CD1F-4E50-9456-6BD3B772A116}"/>
              </a:ext>
            </a:extLst>
          </p:cNvPr>
          <p:cNvSpPr>
            <a:spLocks noGrp="1"/>
          </p:cNvSpPr>
          <p:nvPr>
            <p:ph type="ftr" sz="quarter" idx="17"/>
          </p:nvPr>
        </p:nvSpPr>
        <p:spPr/>
        <p:txBody>
          <a:bodyPr/>
          <a:lstStyle>
            <a:lvl1pPr>
              <a:defRPr>
                <a:solidFill>
                  <a:schemeClr val="bg1"/>
                </a:solidFill>
              </a:defRPr>
            </a:lvl1pPr>
          </a:lstStyle>
          <a:p>
            <a:r>
              <a:rPr lang="fr-FR"/>
              <a:t>Kit manager JMS 2023</a:t>
            </a:r>
          </a:p>
        </p:txBody>
      </p:sp>
      <p:sp>
        <p:nvSpPr>
          <p:cNvPr id="6" name="Espace réservé du numéro de diapositive 5">
            <a:extLst>
              <a:ext uri="{FF2B5EF4-FFF2-40B4-BE49-F238E27FC236}">
                <a16:creationId xmlns:a16="http://schemas.microsoft.com/office/drawing/2014/main" id="{072A83F9-605B-451F-81C4-4DB3BD64BF25}"/>
              </a:ext>
            </a:extLst>
          </p:cNvPr>
          <p:cNvSpPr>
            <a:spLocks noGrp="1"/>
          </p:cNvSpPr>
          <p:nvPr>
            <p:ph type="sldNum" sz="quarter" idx="18"/>
          </p:nvPr>
        </p:nvSpPr>
        <p:spPr/>
        <p:txBody>
          <a:bodyPr/>
          <a:lstStyle>
            <a:lvl1pPr>
              <a:defRPr>
                <a:solidFill>
                  <a:schemeClr val="bg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2203747579"/>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e">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lumMod val="7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4" name="Titre 3">
            <a:extLst>
              <a:ext uri="{FF2B5EF4-FFF2-40B4-BE49-F238E27FC236}">
                <a16:creationId xmlns:a16="http://schemas.microsoft.com/office/drawing/2014/main" id="{C292072E-287F-4875-8FDB-C22CF0436582}"/>
              </a:ext>
            </a:extLst>
          </p:cNvPr>
          <p:cNvSpPr>
            <a:spLocks noGrp="1"/>
          </p:cNvSpPr>
          <p:nvPr>
            <p:ph type="title"/>
          </p:nvPr>
        </p:nvSpPr>
        <p:spPr/>
        <p:txBody>
          <a:bodyPr/>
          <a:lstStyle>
            <a:lvl1pPr>
              <a:defRPr>
                <a:solidFill>
                  <a:schemeClr val="tx2"/>
                </a:solidFill>
              </a:defRPr>
            </a:lvl1pPr>
          </a:lstStyle>
          <a:p>
            <a:r>
              <a:rPr lang="fr-FR"/>
              <a:t>Modifiez le style du titre</a:t>
            </a:r>
          </a:p>
        </p:txBody>
      </p:sp>
      <p:sp>
        <p:nvSpPr>
          <p:cNvPr id="5" name="Espace réservé de la date 4">
            <a:extLst>
              <a:ext uri="{FF2B5EF4-FFF2-40B4-BE49-F238E27FC236}">
                <a16:creationId xmlns:a16="http://schemas.microsoft.com/office/drawing/2014/main" id="{40DE2FB5-2CE4-44D5-9167-5E9A54E4AAB3}"/>
              </a:ext>
            </a:extLst>
          </p:cNvPr>
          <p:cNvSpPr>
            <a:spLocks noGrp="1"/>
          </p:cNvSpPr>
          <p:nvPr>
            <p:ph type="dt" sz="half" idx="14"/>
          </p:nvPr>
        </p:nvSpPr>
        <p:spPr/>
        <p:txBody>
          <a:bodyPr/>
          <a:lstStyle>
            <a:lvl1pPr>
              <a:defRPr>
                <a:solidFill>
                  <a:schemeClr val="tx1"/>
                </a:solidFill>
              </a:defRPr>
            </a:lvl1pPr>
          </a:lstStyle>
          <a:p>
            <a:fld id="{D627DA00-3A38-46C6-9499-8ADC2DFD994E}" type="datetime1">
              <a:rPr lang="fr-FR" smtClean="0"/>
              <a:t>20/04/2023</a:t>
            </a:fld>
            <a:endParaRPr lang="fr-FR"/>
          </a:p>
        </p:txBody>
      </p:sp>
      <p:sp>
        <p:nvSpPr>
          <p:cNvPr id="6" name="Espace réservé du pied de page 5">
            <a:extLst>
              <a:ext uri="{FF2B5EF4-FFF2-40B4-BE49-F238E27FC236}">
                <a16:creationId xmlns:a16="http://schemas.microsoft.com/office/drawing/2014/main" id="{99ED68ED-4BAB-426E-AC8B-79F072DDCF3C}"/>
              </a:ext>
            </a:extLst>
          </p:cNvPr>
          <p:cNvSpPr>
            <a:spLocks noGrp="1"/>
          </p:cNvSpPr>
          <p:nvPr>
            <p:ph type="ftr" sz="quarter" idx="15"/>
          </p:nvPr>
        </p:nvSpPr>
        <p:spPr/>
        <p:txBody>
          <a:bodyPr/>
          <a:lstStyle>
            <a:lvl1pPr>
              <a:defRPr>
                <a:solidFill>
                  <a:schemeClr val="tx1"/>
                </a:solidFill>
              </a:defRPr>
            </a:lvl1pPr>
          </a:lstStyle>
          <a:p>
            <a:r>
              <a:rPr lang="fr-FR"/>
              <a:t>Kit manager JMS 2023</a:t>
            </a:r>
          </a:p>
        </p:txBody>
      </p:sp>
      <p:sp>
        <p:nvSpPr>
          <p:cNvPr id="10" name="Espace réservé du numéro de diapositive 9">
            <a:extLst>
              <a:ext uri="{FF2B5EF4-FFF2-40B4-BE49-F238E27FC236}">
                <a16:creationId xmlns:a16="http://schemas.microsoft.com/office/drawing/2014/main" id="{18ECF392-ABEC-45C0-9399-5BB17B364A4E}"/>
              </a:ext>
            </a:extLst>
          </p:cNvPr>
          <p:cNvSpPr>
            <a:spLocks noGrp="1"/>
          </p:cNvSpPr>
          <p:nvPr>
            <p:ph type="sldNum" sz="quarter" idx="16"/>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3247771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e avec photo">
    <p:spTree>
      <p:nvGrpSpPr>
        <p:cNvPr id="1" name=""/>
        <p:cNvGrpSpPr/>
        <p:nvPr/>
      </p:nvGrpSpPr>
      <p:grpSpPr>
        <a:xfrm>
          <a:off x="0" y="0"/>
          <a:ext cx="0" cy="0"/>
          <a:chOff x="0" y="0"/>
          <a:chExt cx="0" cy="0"/>
        </a:xfrm>
      </p:grpSpPr>
      <p:sp>
        <p:nvSpPr>
          <p:cNvPr id="12" name="Espace réservé pour une image  2">
            <a:extLst>
              <a:ext uri="{FF2B5EF4-FFF2-40B4-BE49-F238E27FC236}">
                <a16:creationId xmlns:a16="http://schemas.microsoft.com/office/drawing/2014/main" id="{3FA18DAD-43C7-439C-AEB4-182FDEF42A93}"/>
              </a:ext>
            </a:extLst>
          </p:cNvPr>
          <p:cNvSpPr>
            <a:spLocks noGrp="1"/>
          </p:cNvSpPr>
          <p:nvPr>
            <p:ph type="pic" idx="10"/>
          </p:nvPr>
        </p:nvSpPr>
        <p:spPr>
          <a:xfrm>
            <a:off x="0" y="1"/>
            <a:ext cx="6093760" cy="6857999"/>
          </a:xfrm>
          <a:solidFill>
            <a:schemeClr val="bg1">
              <a:lumMod val="95000"/>
            </a:schemeClr>
          </a:solidFill>
        </p:spPr>
        <p:txBody>
          <a:bodyPr anchor="ctr"/>
          <a:lstStyle>
            <a:lvl1pPr marL="0" indent="0" algn="ctr">
              <a:buNone/>
              <a:defRPr sz="1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a:xfrm>
            <a:off x="6361200" y="1371600"/>
            <a:ext cx="5472000" cy="486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lumMod val="7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15" name="Espace réservé du texte 8">
            <a:extLst>
              <a:ext uri="{FF2B5EF4-FFF2-40B4-BE49-F238E27FC236}">
                <a16:creationId xmlns:a16="http://schemas.microsoft.com/office/drawing/2014/main" id="{90C7237F-FD39-40C9-B915-D4BC62A3BEC4}"/>
              </a:ext>
            </a:extLst>
          </p:cNvPr>
          <p:cNvSpPr>
            <a:spLocks noGrp="1"/>
          </p:cNvSpPr>
          <p:nvPr>
            <p:ph type="body" sz="quarter" idx="17" hasCustomPrompt="1"/>
          </p:nvPr>
        </p:nvSpPr>
        <p:spPr>
          <a:xfrm>
            <a:off x="825578" y="6523200"/>
            <a:ext cx="10800" cy="100800"/>
          </a:xfrm>
          <a:solidFill>
            <a:schemeClr val="bg1"/>
          </a:solidFill>
        </p:spPr>
        <p:txBody>
          <a:bodyPr lIns="0" tIns="0" rIns="0" bIns="0"/>
          <a:lstStyle>
            <a:lvl1pPr marL="0" indent="0">
              <a:buNone/>
              <a:defRPr sz="100">
                <a:solidFill>
                  <a:schemeClr val="bg1"/>
                </a:solidFill>
              </a:defRPr>
            </a:lvl1pPr>
          </a:lstStyle>
          <a:p>
            <a:pPr lvl="0"/>
            <a:r>
              <a:rPr lang="fr-FR"/>
              <a:t> </a:t>
            </a:r>
          </a:p>
        </p:txBody>
      </p:sp>
      <p:sp>
        <p:nvSpPr>
          <p:cNvPr id="4" name="Titre 3">
            <a:extLst>
              <a:ext uri="{FF2B5EF4-FFF2-40B4-BE49-F238E27FC236}">
                <a16:creationId xmlns:a16="http://schemas.microsoft.com/office/drawing/2014/main" id="{A95F48EF-CBAD-4F80-B069-72AECAEC0746}"/>
              </a:ext>
            </a:extLst>
          </p:cNvPr>
          <p:cNvSpPr>
            <a:spLocks noGrp="1"/>
          </p:cNvSpPr>
          <p:nvPr>
            <p:ph type="title"/>
          </p:nvPr>
        </p:nvSpPr>
        <p:spPr>
          <a:xfrm>
            <a:off x="6361199" y="242844"/>
            <a:ext cx="3960000" cy="1008000"/>
          </a:xfrm>
        </p:spPr>
        <p:txBody>
          <a:bodyPr/>
          <a:lstStyle>
            <a:lvl1pPr>
              <a:defRPr>
                <a:solidFill>
                  <a:schemeClr val="tx2"/>
                </a:solidFill>
              </a:defRPr>
            </a:lvl1pPr>
          </a:lstStyle>
          <a:p>
            <a:r>
              <a:rPr lang="fr-FR"/>
              <a:t>Modifiez le style du titre</a:t>
            </a:r>
          </a:p>
        </p:txBody>
      </p:sp>
      <p:sp>
        <p:nvSpPr>
          <p:cNvPr id="5" name="Espace réservé de la date 4">
            <a:extLst>
              <a:ext uri="{FF2B5EF4-FFF2-40B4-BE49-F238E27FC236}">
                <a16:creationId xmlns:a16="http://schemas.microsoft.com/office/drawing/2014/main" id="{F45A3821-9C55-4E10-844A-98E6FB07D68C}"/>
              </a:ext>
            </a:extLst>
          </p:cNvPr>
          <p:cNvSpPr>
            <a:spLocks noGrp="1"/>
          </p:cNvSpPr>
          <p:nvPr>
            <p:ph type="dt" sz="half" idx="18"/>
          </p:nvPr>
        </p:nvSpPr>
        <p:spPr/>
        <p:txBody>
          <a:bodyPr/>
          <a:lstStyle>
            <a:lvl1pPr>
              <a:defRPr>
                <a:solidFill>
                  <a:schemeClr val="bg1"/>
                </a:solidFill>
              </a:defRPr>
            </a:lvl1pPr>
          </a:lstStyle>
          <a:p>
            <a:fld id="{5FE77BAF-A6FA-41CC-8F09-8F605A6AF240}" type="datetime1">
              <a:rPr lang="fr-FR" smtClean="0"/>
              <a:t>20/04/2023</a:t>
            </a:fld>
            <a:endParaRPr lang="fr-FR"/>
          </a:p>
        </p:txBody>
      </p:sp>
      <p:sp>
        <p:nvSpPr>
          <p:cNvPr id="6" name="Espace réservé du pied de page 5">
            <a:extLst>
              <a:ext uri="{FF2B5EF4-FFF2-40B4-BE49-F238E27FC236}">
                <a16:creationId xmlns:a16="http://schemas.microsoft.com/office/drawing/2014/main" id="{B26B9FA6-E4DB-4B15-BD57-BEC5F537E3AB}"/>
              </a:ext>
            </a:extLst>
          </p:cNvPr>
          <p:cNvSpPr>
            <a:spLocks noGrp="1"/>
          </p:cNvSpPr>
          <p:nvPr>
            <p:ph type="ftr" sz="quarter" idx="19"/>
          </p:nvPr>
        </p:nvSpPr>
        <p:spPr/>
        <p:txBody>
          <a:bodyPr/>
          <a:lstStyle>
            <a:lvl1pPr>
              <a:defRPr>
                <a:solidFill>
                  <a:schemeClr val="bg1"/>
                </a:solidFill>
              </a:defRPr>
            </a:lvl1pPr>
          </a:lstStyle>
          <a:p>
            <a:r>
              <a:rPr lang="fr-FR"/>
              <a:t>Kit manager JMS 2023</a:t>
            </a:r>
          </a:p>
        </p:txBody>
      </p:sp>
      <p:sp>
        <p:nvSpPr>
          <p:cNvPr id="7" name="Espace réservé du numéro de diapositive 6">
            <a:extLst>
              <a:ext uri="{FF2B5EF4-FFF2-40B4-BE49-F238E27FC236}">
                <a16:creationId xmlns:a16="http://schemas.microsoft.com/office/drawing/2014/main" id="{6FE6001F-97CC-4008-B22A-EFA29A13779C}"/>
              </a:ext>
            </a:extLst>
          </p:cNvPr>
          <p:cNvSpPr>
            <a:spLocks noGrp="1"/>
          </p:cNvSpPr>
          <p:nvPr>
            <p:ph type="sldNum" sz="quarter" idx="20"/>
          </p:nvPr>
        </p:nvSpPr>
        <p:spPr/>
        <p:txBody>
          <a:bodyPr/>
          <a:lstStyle>
            <a:lvl1pPr>
              <a:defRPr>
                <a:solidFill>
                  <a:schemeClr val="bg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4237356746"/>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ableau">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a:xfrm>
            <a:off x="469879" y="3820350"/>
            <a:ext cx="11133952" cy="2412000"/>
          </a:xfrm>
        </p:spPr>
        <p:txBody>
          <a:bodyPr/>
          <a:lstStyle>
            <a:lvl1pPr>
              <a:defRPr>
                <a:solidFill>
                  <a:schemeClr val="tx1"/>
                </a:solidFill>
              </a:defRPr>
            </a:lvl1pPr>
            <a:lvl2pPr>
              <a:spcBef>
                <a:spcPts val="400"/>
              </a:spcBef>
              <a:defRPr>
                <a:solidFill>
                  <a:schemeClr val="tx1"/>
                </a:solidFill>
              </a:defRPr>
            </a:lvl2pPr>
          </a:lstStyle>
          <a:p>
            <a:pPr lvl="0"/>
            <a:r>
              <a:rPr lang="fr-FR"/>
              <a:t>Modifier les styles du texte du masque</a:t>
            </a:r>
          </a:p>
          <a:p>
            <a:pPr lvl="1"/>
            <a:r>
              <a:rPr lang="fr-FR"/>
              <a:t>Deuxième niveau</a:t>
            </a:r>
          </a:p>
        </p:txBody>
      </p:sp>
      <p:sp>
        <p:nvSpPr>
          <p:cNvPr id="12" name="Espace réservé du tableau 2">
            <a:extLst>
              <a:ext uri="{FF2B5EF4-FFF2-40B4-BE49-F238E27FC236}">
                <a16:creationId xmlns:a16="http://schemas.microsoft.com/office/drawing/2014/main" id="{3EADC01A-12BC-4330-8A1C-A4DCE63F4D5F}"/>
              </a:ext>
            </a:extLst>
          </p:cNvPr>
          <p:cNvSpPr>
            <a:spLocks noGrp="1"/>
          </p:cNvSpPr>
          <p:nvPr>
            <p:ph type="tbl" sz="quarter" idx="17"/>
          </p:nvPr>
        </p:nvSpPr>
        <p:spPr>
          <a:xfrm>
            <a:off x="589752" y="1372349"/>
            <a:ext cx="11014079" cy="2304000"/>
          </a:xfrm>
        </p:spPr>
        <p:txBody>
          <a:bodyPr anchor="ctr"/>
          <a:lstStyle>
            <a:lvl1pPr marL="0" indent="0" algn="ctr">
              <a:buNone/>
              <a:defRPr sz="1400">
                <a:solidFill>
                  <a:schemeClr val="tx2"/>
                </a:solidFill>
              </a:defRPr>
            </a:lvl1pPr>
          </a:lstStyle>
          <a:p>
            <a:endParaRPr lang="fr-FR"/>
          </a:p>
        </p:txBody>
      </p:sp>
      <p:sp>
        <p:nvSpPr>
          <p:cNvPr id="4" name="Titre 3">
            <a:extLst>
              <a:ext uri="{FF2B5EF4-FFF2-40B4-BE49-F238E27FC236}">
                <a16:creationId xmlns:a16="http://schemas.microsoft.com/office/drawing/2014/main" id="{F7BED8F5-8DF4-41F4-9FBF-3FC3EFF478F8}"/>
              </a:ext>
            </a:extLst>
          </p:cNvPr>
          <p:cNvSpPr>
            <a:spLocks noGrp="1"/>
          </p:cNvSpPr>
          <p:nvPr>
            <p:ph type="title"/>
          </p:nvPr>
        </p:nvSpPr>
        <p:spPr/>
        <p:txBody>
          <a:bodyPr/>
          <a:lstStyle>
            <a:lvl1pPr>
              <a:defRPr>
                <a:solidFill>
                  <a:schemeClr val="tx2"/>
                </a:solidFill>
              </a:defRPr>
            </a:lvl1pPr>
          </a:lstStyle>
          <a:p>
            <a:r>
              <a:rPr lang="fr-FR"/>
              <a:t>Modifiez le style du titre</a:t>
            </a:r>
          </a:p>
        </p:txBody>
      </p:sp>
      <p:sp>
        <p:nvSpPr>
          <p:cNvPr id="5" name="Espace réservé de la date 4">
            <a:extLst>
              <a:ext uri="{FF2B5EF4-FFF2-40B4-BE49-F238E27FC236}">
                <a16:creationId xmlns:a16="http://schemas.microsoft.com/office/drawing/2014/main" id="{74A5DB8F-F9F5-4D34-AD2B-20A401276C3E}"/>
              </a:ext>
            </a:extLst>
          </p:cNvPr>
          <p:cNvSpPr>
            <a:spLocks noGrp="1"/>
          </p:cNvSpPr>
          <p:nvPr>
            <p:ph type="dt" sz="half" idx="18"/>
          </p:nvPr>
        </p:nvSpPr>
        <p:spPr/>
        <p:txBody>
          <a:bodyPr/>
          <a:lstStyle>
            <a:lvl1pPr>
              <a:defRPr>
                <a:solidFill>
                  <a:schemeClr val="tx1"/>
                </a:solidFill>
              </a:defRPr>
            </a:lvl1pPr>
          </a:lstStyle>
          <a:p>
            <a:fld id="{9A41EE2B-B8EA-4157-8842-0616E557199E}" type="datetime1">
              <a:rPr lang="fr-FR" smtClean="0"/>
              <a:t>20/04/2023</a:t>
            </a:fld>
            <a:endParaRPr lang="fr-FR"/>
          </a:p>
        </p:txBody>
      </p:sp>
      <p:sp>
        <p:nvSpPr>
          <p:cNvPr id="6" name="Espace réservé du pied de page 5">
            <a:extLst>
              <a:ext uri="{FF2B5EF4-FFF2-40B4-BE49-F238E27FC236}">
                <a16:creationId xmlns:a16="http://schemas.microsoft.com/office/drawing/2014/main" id="{7F448ABE-6518-42E7-86CB-17EBD972C87A}"/>
              </a:ext>
            </a:extLst>
          </p:cNvPr>
          <p:cNvSpPr>
            <a:spLocks noGrp="1"/>
          </p:cNvSpPr>
          <p:nvPr>
            <p:ph type="ftr" sz="quarter" idx="19"/>
          </p:nvPr>
        </p:nvSpPr>
        <p:spPr/>
        <p:txBody>
          <a:bodyPr/>
          <a:lstStyle>
            <a:lvl1pPr>
              <a:defRPr>
                <a:solidFill>
                  <a:schemeClr val="tx1"/>
                </a:solidFill>
              </a:defRPr>
            </a:lvl1pPr>
          </a:lstStyle>
          <a:p>
            <a:r>
              <a:rPr lang="fr-FR"/>
              <a:t>Kit manager JMS 2023</a:t>
            </a:r>
          </a:p>
        </p:txBody>
      </p:sp>
      <p:sp>
        <p:nvSpPr>
          <p:cNvPr id="7" name="Espace réservé du numéro de diapositive 6">
            <a:extLst>
              <a:ext uri="{FF2B5EF4-FFF2-40B4-BE49-F238E27FC236}">
                <a16:creationId xmlns:a16="http://schemas.microsoft.com/office/drawing/2014/main" id="{DBF92594-638F-42B7-B983-EDCA45116F84}"/>
              </a:ext>
            </a:extLst>
          </p:cNvPr>
          <p:cNvSpPr>
            <a:spLocks noGrp="1"/>
          </p:cNvSpPr>
          <p:nvPr>
            <p:ph type="sldNum" sz="quarter" idx="20"/>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29361152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e avec graphique">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a:xfrm>
            <a:off x="469879" y="1371600"/>
            <a:ext cx="5472000" cy="486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lumMod val="7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13" name="Espace réservé du graphique 2">
            <a:extLst>
              <a:ext uri="{FF2B5EF4-FFF2-40B4-BE49-F238E27FC236}">
                <a16:creationId xmlns:a16="http://schemas.microsoft.com/office/drawing/2014/main" id="{36B54297-76AA-4A3B-A34F-53F1E4289CC7}"/>
              </a:ext>
            </a:extLst>
          </p:cNvPr>
          <p:cNvSpPr>
            <a:spLocks noGrp="1"/>
          </p:cNvSpPr>
          <p:nvPr>
            <p:ph type="chart" sz="quarter" idx="17"/>
          </p:nvPr>
        </p:nvSpPr>
        <p:spPr>
          <a:xfrm>
            <a:off x="6229879" y="1371600"/>
            <a:ext cx="5508000" cy="4860000"/>
          </a:xfrm>
        </p:spPr>
        <p:txBody>
          <a:bodyPr anchor="ctr"/>
          <a:lstStyle>
            <a:lvl1pPr marL="0" indent="0" algn="ctr">
              <a:buNone/>
              <a:defRPr sz="1400">
                <a:solidFill>
                  <a:schemeClr val="tx2"/>
                </a:solidFill>
              </a:defRPr>
            </a:lvl1pPr>
          </a:lstStyle>
          <a:p>
            <a:endParaRPr lang="fr-FR"/>
          </a:p>
        </p:txBody>
      </p:sp>
      <p:sp>
        <p:nvSpPr>
          <p:cNvPr id="4" name="Titre 3">
            <a:extLst>
              <a:ext uri="{FF2B5EF4-FFF2-40B4-BE49-F238E27FC236}">
                <a16:creationId xmlns:a16="http://schemas.microsoft.com/office/drawing/2014/main" id="{7AE7569B-B080-4146-A11F-1E61AF63D642}"/>
              </a:ext>
            </a:extLst>
          </p:cNvPr>
          <p:cNvSpPr>
            <a:spLocks noGrp="1"/>
          </p:cNvSpPr>
          <p:nvPr>
            <p:ph type="title"/>
          </p:nvPr>
        </p:nvSpPr>
        <p:spPr>
          <a:xfrm>
            <a:off x="469879" y="242844"/>
            <a:ext cx="9720000" cy="1008000"/>
          </a:xfrm>
        </p:spPr>
        <p:txBody>
          <a:bodyPr/>
          <a:lstStyle>
            <a:lvl1pPr>
              <a:defRPr>
                <a:solidFill>
                  <a:schemeClr val="tx2"/>
                </a:solidFill>
              </a:defRPr>
            </a:lvl1pPr>
          </a:lstStyle>
          <a:p>
            <a:r>
              <a:rPr lang="fr-FR"/>
              <a:t>Modifiez le style du titre</a:t>
            </a:r>
          </a:p>
        </p:txBody>
      </p:sp>
      <p:sp>
        <p:nvSpPr>
          <p:cNvPr id="6" name="Espace réservé de la date 5">
            <a:extLst>
              <a:ext uri="{FF2B5EF4-FFF2-40B4-BE49-F238E27FC236}">
                <a16:creationId xmlns:a16="http://schemas.microsoft.com/office/drawing/2014/main" id="{1A8B2399-CA73-45EA-BE18-9A20282E60B2}"/>
              </a:ext>
            </a:extLst>
          </p:cNvPr>
          <p:cNvSpPr>
            <a:spLocks noGrp="1"/>
          </p:cNvSpPr>
          <p:nvPr>
            <p:ph type="dt" sz="half" idx="18"/>
          </p:nvPr>
        </p:nvSpPr>
        <p:spPr/>
        <p:txBody>
          <a:bodyPr/>
          <a:lstStyle>
            <a:lvl1pPr>
              <a:defRPr>
                <a:solidFill>
                  <a:schemeClr val="tx1"/>
                </a:solidFill>
              </a:defRPr>
            </a:lvl1pPr>
          </a:lstStyle>
          <a:p>
            <a:fld id="{5A7CD850-AFD2-456A-B663-62E794C1439A}" type="datetime1">
              <a:rPr lang="fr-FR" smtClean="0"/>
              <a:t>20/04/2023</a:t>
            </a:fld>
            <a:endParaRPr lang="fr-FR"/>
          </a:p>
        </p:txBody>
      </p:sp>
      <p:sp>
        <p:nvSpPr>
          <p:cNvPr id="7" name="Espace réservé du pied de page 6">
            <a:extLst>
              <a:ext uri="{FF2B5EF4-FFF2-40B4-BE49-F238E27FC236}">
                <a16:creationId xmlns:a16="http://schemas.microsoft.com/office/drawing/2014/main" id="{78D64F63-31B3-46AB-8995-E4EAED1967BD}"/>
              </a:ext>
            </a:extLst>
          </p:cNvPr>
          <p:cNvSpPr>
            <a:spLocks noGrp="1"/>
          </p:cNvSpPr>
          <p:nvPr>
            <p:ph type="ftr" sz="quarter" idx="19"/>
          </p:nvPr>
        </p:nvSpPr>
        <p:spPr/>
        <p:txBody>
          <a:bodyPr/>
          <a:lstStyle>
            <a:lvl1pPr>
              <a:defRPr>
                <a:solidFill>
                  <a:schemeClr val="tx1"/>
                </a:solidFill>
              </a:defRPr>
            </a:lvl1pPr>
          </a:lstStyle>
          <a:p>
            <a:r>
              <a:rPr lang="fr-FR"/>
              <a:t>Kit manager JMS 2023</a:t>
            </a:r>
          </a:p>
        </p:txBody>
      </p:sp>
      <p:sp>
        <p:nvSpPr>
          <p:cNvPr id="11" name="Espace réservé du numéro de diapositive 10">
            <a:extLst>
              <a:ext uri="{FF2B5EF4-FFF2-40B4-BE49-F238E27FC236}">
                <a16:creationId xmlns:a16="http://schemas.microsoft.com/office/drawing/2014/main" id="{DB398A68-6D32-4A8D-8EF8-C3BF7CEF61AB}"/>
              </a:ext>
            </a:extLst>
          </p:cNvPr>
          <p:cNvSpPr>
            <a:spLocks noGrp="1"/>
          </p:cNvSpPr>
          <p:nvPr>
            <p:ph type="sldNum" sz="quarter" idx="20"/>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36894483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iffres Clés">
    <p:spTree>
      <p:nvGrpSpPr>
        <p:cNvPr id="1" name=""/>
        <p:cNvGrpSpPr/>
        <p:nvPr/>
      </p:nvGrpSpPr>
      <p:grpSpPr>
        <a:xfrm>
          <a:off x="0" y="0"/>
          <a:ext cx="0" cy="0"/>
          <a:chOff x="0" y="0"/>
          <a:chExt cx="0" cy="0"/>
        </a:xfrm>
      </p:grpSpPr>
      <p:sp>
        <p:nvSpPr>
          <p:cNvPr id="14" name="Espace réservé du texte 2">
            <a:extLst>
              <a:ext uri="{FF2B5EF4-FFF2-40B4-BE49-F238E27FC236}">
                <a16:creationId xmlns:a16="http://schemas.microsoft.com/office/drawing/2014/main" id="{6684C25F-7F00-41C3-A7CD-0A38D6BB6A4B}"/>
              </a:ext>
            </a:extLst>
          </p:cNvPr>
          <p:cNvSpPr>
            <a:spLocks noGrp="1"/>
          </p:cNvSpPr>
          <p:nvPr>
            <p:ph type="body" idx="18" hasCustomPrompt="1"/>
          </p:nvPr>
        </p:nvSpPr>
        <p:spPr>
          <a:xfrm>
            <a:off x="469879" y="1501200"/>
            <a:ext cx="1980000" cy="1188000"/>
          </a:xfrm>
        </p:spPr>
        <p:txBody>
          <a:bodyPr anchor="ctr">
            <a:noAutofit/>
          </a:bodyPr>
          <a:lstStyle>
            <a:lvl1pPr marL="0" indent="0">
              <a:buNone/>
              <a:defRPr sz="81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NN</a:t>
            </a:r>
          </a:p>
        </p:txBody>
      </p:sp>
      <p:sp>
        <p:nvSpPr>
          <p:cNvPr id="15" name="Espace réservé du texte 10">
            <a:extLst>
              <a:ext uri="{FF2B5EF4-FFF2-40B4-BE49-F238E27FC236}">
                <a16:creationId xmlns:a16="http://schemas.microsoft.com/office/drawing/2014/main" id="{FFEA4E96-A4C5-404E-84EB-0DA2FDAD3E47}"/>
              </a:ext>
            </a:extLst>
          </p:cNvPr>
          <p:cNvSpPr>
            <a:spLocks noGrp="1"/>
          </p:cNvSpPr>
          <p:nvPr>
            <p:ph type="body" sz="quarter" idx="19" hasCustomPrompt="1"/>
          </p:nvPr>
        </p:nvSpPr>
        <p:spPr>
          <a:xfrm>
            <a:off x="3240699" y="1501200"/>
            <a:ext cx="8497179" cy="1188000"/>
          </a:xfrm>
        </p:spPr>
        <p:txBody>
          <a:bodyPr anchor="ctr">
            <a:noAutofit/>
          </a:bodyPr>
          <a:lstStyle>
            <a:lvl1pPr marL="0" indent="0">
              <a:buNone/>
              <a:defRPr sz="1800" b="1">
                <a:solidFill>
                  <a:schemeClr val="tx1"/>
                </a:solidFill>
              </a:defRPr>
            </a:lvl1pPr>
            <a:lvl2pPr marL="180000" indent="-180000">
              <a:spcBef>
                <a:spcPts val="600"/>
              </a:spcBef>
              <a:buSzPct val="100000"/>
              <a:buFont typeface="Arial" panose="020B0604020202020204" pitchFamily="34" charset="0"/>
              <a:buChar char="•"/>
              <a:tabLst/>
              <a:defRPr>
                <a:solidFill>
                  <a:schemeClr val="tx1"/>
                </a:solidFill>
              </a:defRPr>
            </a:lvl2pPr>
          </a:lstStyle>
          <a:p>
            <a:pPr lvl="0"/>
            <a:r>
              <a:rPr lang="fr-FR"/>
              <a:t>Modifier les styles du texte du masque</a:t>
            </a:r>
          </a:p>
          <a:p>
            <a:pPr lvl="1"/>
            <a:r>
              <a:rPr lang="fr-FR"/>
              <a:t>Deuxième niveau</a:t>
            </a:r>
          </a:p>
        </p:txBody>
      </p:sp>
      <p:sp>
        <p:nvSpPr>
          <p:cNvPr id="16" name="Espace réservé du texte 2">
            <a:extLst>
              <a:ext uri="{FF2B5EF4-FFF2-40B4-BE49-F238E27FC236}">
                <a16:creationId xmlns:a16="http://schemas.microsoft.com/office/drawing/2014/main" id="{431124CF-D305-4637-B02D-7916DC400940}"/>
              </a:ext>
            </a:extLst>
          </p:cNvPr>
          <p:cNvSpPr>
            <a:spLocks noGrp="1"/>
          </p:cNvSpPr>
          <p:nvPr>
            <p:ph type="body" idx="20" hasCustomPrompt="1"/>
          </p:nvPr>
        </p:nvSpPr>
        <p:spPr>
          <a:xfrm>
            <a:off x="469879" y="2656800"/>
            <a:ext cx="1980000" cy="1188000"/>
          </a:xfrm>
        </p:spPr>
        <p:txBody>
          <a:bodyPr anchor="ctr">
            <a:noAutofit/>
          </a:bodyPr>
          <a:lstStyle>
            <a:lvl1pPr marL="0" indent="0">
              <a:buNone/>
              <a:defRPr sz="81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NN</a:t>
            </a:r>
          </a:p>
        </p:txBody>
      </p:sp>
      <p:sp>
        <p:nvSpPr>
          <p:cNvPr id="17" name="Espace réservé du texte 10">
            <a:extLst>
              <a:ext uri="{FF2B5EF4-FFF2-40B4-BE49-F238E27FC236}">
                <a16:creationId xmlns:a16="http://schemas.microsoft.com/office/drawing/2014/main" id="{F7F54A8A-B912-4DCA-A7A6-D2FE7A31E0B8}"/>
              </a:ext>
            </a:extLst>
          </p:cNvPr>
          <p:cNvSpPr>
            <a:spLocks noGrp="1"/>
          </p:cNvSpPr>
          <p:nvPr>
            <p:ph type="body" sz="quarter" idx="21" hasCustomPrompt="1"/>
          </p:nvPr>
        </p:nvSpPr>
        <p:spPr>
          <a:xfrm>
            <a:off x="3240699" y="2656800"/>
            <a:ext cx="8497179" cy="1188000"/>
          </a:xfrm>
        </p:spPr>
        <p:txBody>
          <a:bodyPr anchor="ctr">
            <a:noAutofit/>
          </a:bodyPr>
          <a:lstStyle>
            <a:lvl1pPr marL="0" indent="0">
              <a:buNone/>
              <a:defRPr sz="1800" b="1">
                <a:solidFill>
                  <a:schemeClr val="tx1"/>
                </a:solidFill>
              </a:defRPr>
            </a:lvl1pPr>
            <a:lvl2pPr marL="180000" indent="-180000">
              <a:spcBef>
                <a:spcPts val="600"/>
              </a:spcBef>
              <a:buSzPct val="100000"/>
              <a:buFont typeface="Arial" panose="020B0604020202020204" pitchFamily="34" charset="0"/>
              <a:buChar char="•"/>
              <a:tabLst/>
              <a:defRPr>
                <a:solidFill>
                  <a:schemeClr val="tx1"/>
                </a:solidFill>
              </a:defRPr>
            </a:lvl2pPr>
          </a:lstStyle>
          <a:p>
            <a:pPr lvl="0"/>
            <a:r>
              <a:rPr lang="fr-FR"/>
              <a:t>Modifier les styles du texte du masque</a:t>
            </a:r>
          </a:p>
          <a:p>
            <a:pPr lvl="1"/>
            <a:r>
              <a:rPr lang="fr-FR"/>
              <a:t>Deuxième niveau</a:t>
            </a:r>
          </a:p>
        </p:txBody>
      </p:sp>
      <p:sp>
        <p:nvSpPr>
          <p:cNvPr id="4" name="Titre 3">
            <a:extLst>
              <a:ext uri="{FF2B5EF4-FFF2-40B4-BE49-F238E27FC236}">
                <a16:creationId xmlns:a16="http://schemas.microsoft.com/office/drawing/2014/main" id="{0F9ED843-C44A-45CC-9B1D-C837E4DDCE6E}"/>
              </a:ext>
            </a:extLst>
          </p:cNvPr>
          <p:cNvSpPr>
            <a:spLocks noGrp="1"/>
          </p:cNvSpPr>
          <p:nvPr>
            <p:ph type="title"/>
          </p:nvPr>
        </p:nvSpPr>
        <p:spPr/>
        <p:txBody>
          <a:bodyPr/>
          <a:lstStyle>
            <a:lvl1pPr>
              <a:defRPr>
                <a:solidFill>
                  <a:schemeClr val="tx2"/>
                </a:solidFill>
              </a:defRPr>
            </a:lvl1pPr>
          </a:lstStyle>
          <a:p>
            <a:r>
              <a:rPr lang="fr-FR"/>
              <a:t>Modifiez le style du titre</a:t>
            </a:r>
          </a:p>
        </p:txBody>
      </p:sp>
      <p:sp>
        <p:nvSpPr>
          <p:cNvPr id="18" name="Espace réservé du texte 2">
            <a:extLst>
              <a:ext uri="{FF2B5EF4-FFF2-40B4-BE49-F238E27FC236}">
                <a16:creationId xmlns:a16="http://schemas.microsoft.com/office/drawing/2014/main" id="{322CE313-0A26-4E99-9C93-6C3FC888A8DE}"/>
              </a:ext>
            </a:extLst>
          </p:cNvPr>
          <p:cNvSpPr>
            <a:spLocks noGrp="1"/>
          </p:cNvSpPr>
          <p:nvPr>
            <p:ph type="body" idx="25" hasCustomPrompt="1"/>
          </p:nvPr>
        </p:nvSpPr>
        <p:spPr>
          <a:xfrm>
            <a:off x="469879" y="3812400"/>
            <a:ext cx="1980000" cy="1188000"/>
          </a:xfrm>
        </p:spPr>
        <p:txBody>
          <a:bodyPr anchor="ctr">
            <a:noAutofit/>
          </a:bodyPr>
          <a:lstStyle>
            <a:lvl1pPr marL="0" indent="0">
              <a:buNone/>
              <a:defRPr sz="81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NN</a:t>
            </a:r>
          </a:p>
        </p:txBody>
      </p:sp>
      <p:sp>
        <p:nvSpPr>
          <p:cNvPr id="19" name="Espace réservé du texte 10">
            <a:extLst>
              <a:ext uri="{FF2B5EF4-FFF2-40B4-BE49-F238E27FC236}">
                <a16:creationId xmlns:a16="http://schemas.microsoft.com/office/drawing/2014/main" id="{EB31187B-F91F-44EB-9CB5-1BF3730F7621}"/>
              </a:ext>
            </a:extLst>
          </p:cNvPr>
          <p:cNvSpPr>
            <a:spLocks noGrp="1"/>
          </p:cNvSpPr>
          <p:nvPr>
            <p:ph type="body" sz="quarter" idx="26" hasCustomPrompt="1"/>
          </p:nvPr>
        </p:nvSpPr>
        <p:spPr>
          <a:xfrm>
            <a:off x="3240699" y="3812400"/>
            <a:ext cx="8497179" cy="1188000"/>
          </a:xfrm>
        </p:spPr>
        <p:txBody>
          <a:bodyPr anchor="ctr">
            <a:noAutofit/>
          </a:bodyPr>
          <a:lstStyle>
            <a:lvl1pPr marL="0" indent="0">
              <a:buNone/>
              <a:defRPr sz="1800" b="1">
                <a:solidFill>
                  <a:schemeClr val="tx1"/>
                </a:solidFill>
              </a:defRPr>
            </a:lvl1pPr>
            <a:lvl2pPr marL="180000" indent="-180000">
              <a:spcBef>
                <a:spcPts val="600"/>
              </a:spcBef>
              <a:buSzPct val="100000"/>
              <a:buFont typeface="Arial" panose="020B0604020202020204" pitchFamily="34" charset="0"/>
              <a:buChar char="•"/>
              <a:tabLst/>
              <a:defRPr>
                <a:solidFill>
                  <a:schemeClr val="tx1"/>
                </a:solidFill>
              </a:defRPr>
            </a:lvl2pPr>
          </a:lstStyle>
          <a:p>
            <a:pPr lvl="0"/>
            <a:r>
              <a:rPr lang="fr-FR"/>
              <a:t>Modifier les styles du texte du masque</a:t>
            </a:r>
          </a:p>
          <a:p>
            <a:pPr lvl="1"/>
            <a:r>
              <a:rPr lang="fr-FR"/>
              <a:t>Deuxième niveau</a:t>
            </a:r>
          </a:p>
        </p:txBody>
      </p:sp>
      <p:sp>
        <p:nvSpPr>
          <p:cNvPr id="31" name="Espace réservé du texte 21">
            <a:extLst>
              <a:ext uri="{FF2B5EF4-FFF2-40B4-BE49-F238E27FC236}">
                <a16:creationId xmlns:a16="http://schemas.microsoft.com/office/drawing/2014/main" id="{6FD92059-A22C-433B-8494-343CBC88ADC5}"/>
              </a:ext>
            </a:extLst>
          </p:cNvPr>
          <p:cNvSpPr>
            <a:spLocks noGrp="1"/>
          </p:cNvSpPr>
          <p:nvPr>
            <p:ph type="body" sz="quarter" idx="27" hasCustomPrompt="1"/>
          </p:nvPr>
        </p:nvSpPr>
        <p:spPr>
          <a:xfrm>
            <a:off x="2601913" y="1809450"/>
            <a:ext cx="324867" cy="571500"/>
          </a:xfrm>
          <a:custGeom>
            <a:avLst/>
            <a:gdLst>
              <a:gd name="connsiteX0" fmla="*/ 58341 w 388938"/>
              <a:gd name="connsiteY0" fmla="*/ 0 h 684213"/>
              <a:gd name="connsiteX1" fmla="*/ 377270 w 388938"/>
              <a:gd name="connsiteY1" fmla="*/ 313438 h 684213"/>
              <a:gd name="connsiteX2" fmla="*/ 388938 w 388938"/>
              <a:gd name="connsiteY2" fmla="*/ 344018 h 684213"/>
              <a:gd name="connsiteX3" fmla="*/ 377270 w 388938"/>
              <a:gd name="connsiteY3" fmla="*/ 370775 h 684213"/>
              <a:gd name="connsiteX4" fmla="*/ 58341 w 388938"/>
              <a:gd name="connsiteY4" fmla="*/ 684213 h 684213"/>
              <a:gd name="connsiteX5" fmla="*/ 0 w 388938"/>
              <a:gd name="connsiteY5" fmla="*/ 626877 h 684213"/>
              <a:gd name="connsiteX6" fmla="*/ 287814 w 388938"/>
              <a:gd name="connsiteY6" fmla="*/ 344018 h 684213"/>
              <a:gd name="connsiteX7" fmla="*/ 0 w 388938"/>
              <a:gd name="connsiteY7" fmla="*/ 57336 h 684213"/>
              <a:gd name="connsiteX8" fmla="*/ 58341 w 388938"/>
              <a:gd name="connsiteY8" fmla="*/ 0 h 6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938" h="684213">
                <a:moveTo>
                  <a:pt x="58341" y="0"/>
                </a:moveTo>
                <a:cubicBezTo>
                  <a:pt x="377270" y="313438"/>
                  <a:pt x="377270" y="313438"/>
                  <a:pt x="377270" y="313438"/>
                </a:cubicBezTo>
                <a:cubicBezTo>
                  <a:pt x="385049" y="321083"/>
                  <a:pt x="388938" y="332550"/>
                  <a:pt x="388938" y="344018"/>
                </a:cubicBezTo>
                <a:cubicBezTo>
                  <a:pt x="388938" y="351663"/>
                  <a:pt x="385049" y="363130"/>
                  <a:pt x="377270" y="370775"/>
                </a:cubicBezTo>
                <a:lnTo>
                  <a:pt x="58341" y="684213"/>
                </a:lnTo>
                <a:cubicBezTo>
                  <a:pt x="0" y="626877"/>
                  <a:pt x="0" y="626877"/>
                  <a:pt x="0" y="626877"/>
                </a:cubicBezTo>
                <a:cubicBezTo>
                  <a:pt x="287814" y="344018"/>
                  <a:pt x="287814" y="344018"/>
                  <a:pt x="287814" y="344018"/>
                </a:cubicBezTo>
                <a:cubicBezTo>
                  <a:pt x="0" y="57336"/>
                  <a:pt x="0" y="57336"/>
                  <a:pt x="0" y="57336"/>
                </a:cubicBezTo>
                <a:cubicBezTo>
                  <a:pt x="58341" y="0"/>
                  <a:pt x="58341" y="0"/>
                  <a:pt x="58341" y="0"/>
                </a:cubicBezTo>
                <a:close/>
              </a:path>
            </a:pathLst>
          </a:custGeom>
          <a:solidFill>
            <a:schemeClr val="accent1"/>
          </a:solidFill>
        </p:spPr>
        <p:txBody>
          <a:bodyPr wrap="square">
            <a:noAutofit/>
          </a:bodyPr>
          <a:lstStyle>
            <a:lvl1pPr marL="0" indent="0">
              <a:buNone/>
              <a:defRPr sz="1800" b="1"/>
            </a:lvl1pPr>
            <a:lvl2pPr marL="126000" indent="144463">
              <a:spcBef>
                <a:spcPts val="600"/>
              </a:spcBef>
              <a:buSzPct val="100000"/>
              <a:buFont typeface="Arial" panose="020B0604020202020204" pitchFamily="34" charset="0"/>
              <a:buChar char="•"/>
              <a:tabLst/>
              <a:defRPr/>
            </a:lvl2pPr>
          </a:lstStyle>
          <a:p>
            <a:pPr lvl="0"/>
            <a:r>
              <a:rPr lang="fr-FR"/>
              <a:t> </a:t>
            </a:r>
          </a:p>
        </p:txBody>
      </p:sp>
      <p:sp>
        <p:nvSpPr>
          <p:cNvPr id="32" name="Espace réservé du texte 21">
            <a:extLst>
              <a:ext uri="{FF2B5EF4-FFF2-40B4-BE49-F238E27FC236}">
                <a16:creationId xmlns:a16="http://schemas.microsoft.com/office/drawing/2014/main" id="{2487A579-BB10-4B9C-8037-89848E4EB31C}"/>
              </a:ext>
            </a:extLst>
          </p:cNvPr>
          <p:cNvSpPr>
            <a:spLocks noGrp="1"/>
          </p:cNvSpPr>
          <p:nvPr>
            <p:ph type="body" sz="quarter" idx="28" hasCustomPrompt="1"/>
          </p:nvPr>
        </p:nvSpPr>
        <p:spPr>
          <a:xfrm>
            <a:off x="2601913" y="2965050"/>
            <a:ext cx="324867" cy="571500"/>
          </a:xfrm>
          <a:custGeom>
            <a:avLst/>
            <a:gdLst>
              <a:gd name="connsiteX0" fmla="*/ 58341 w 388938"/>
              <a:gd name="connsiteY0" fmla="*/ 0 h 684213"/>
              <a:gd name="connsiteX1" fmla="*/ 377270 w 388938"/>
              <a:gd name="connsiteY1" fmla="*/ 313438 h 684213"/>
              <a:gd name="connsiteX2" fmla="*/ 388938 w 388938"/>
              <a:gd name="connsiteY2" fmla="*/ 344018 h 684213"/>
              <a:gd name="connsiteX3" fmla="*/ 377270 w 388938"/>
              <a:gd name="connsiteY3" fmla="*/ 370775 h 684213"/>
              <a:gd name="connsiteX4" fmla="*/ 58341 w 388938"/>
              <a:gd name="connsiteY4" fmla="*/ 684213 h 684213"/>
              <a:gd name="connsiteX5" fmla="*/ 0 w 388938"/>
              <a:gd name="connsiteY5" fmla="*/ 626877 h 684213"/>
              <a:gd name="connsiteX6" fmla="*/ 287814 w 388938"/>
              <a:gd name="connsiteY6" fmla="*/ 344018 h 684213"/>
              <a:gd name="connsiteX7" fmla="*/ 0 w 388938"/>
              <a:gd name="connsiteY7" fmla="*/ 57336 h 684213"/>
              <a:gd name="connsiteX8" fmla="*/ 58341 w 388938"/>
              <a:gd name="connsiteY8" fmla="*/ 0 h 6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938" h="684213">
                <a:moveTo>
                  <a:pt x="58341" y="0"/>
                </a:moveTo>
                <a:cubicBezTo>
                  <a:pt x="377270" y="313438"/>
                  <a:pt x="377270" y="313438"/>
                  <a:pt x="377270" y="313438"/>
                </a:cubicBezTo>
                <a:cubicBezTo>
                  <a:pt x="385049" y="321083"/>
                  <a:pt x="388938" y="332550"/>
                  <a:pt x="388938" y="344018"/>
                </a:cubicBezTo>
                <a:cubicBezTo>
                  <a:pt x="388938" y="351663"/>
                  <a:pt x="385049" y="363130"/>
                  <a:pt x="377270" y="370775"/>
                </a:cubicBezTo>
                <a:lnTo>
                  <a:pt x="58341" y="684213"/>
                </a:lnTo>
                <a:cubicBezTo>
                  <a:pt x="0" y="626877"/>
                  <a:pt x="0" y="626877"/>
                  <a:pt x="0" y="626877"/>
                </a:cubicBezTo>
                <a:cubicBezTo>
                  <a:pt x="287814" y="344018"/>
                  <a:pt x="287814" y="344018"/>
                  <a:pt x="287814" y="344018"/>
                </a:cubicBezTo>
                <a:cubicBezTo>
                  <a:pt x="0" y="57336"/>
                  <a:pt x="0" y="57336"/>
                  <a:pt x="0" y="57336"/>
                </a:cubicBezTo>
                <a:cubicBezTo>
                  <a:pt x="58341" y="0"/>
                  <a:pt x="58341" y="0"/>
                  <a:pt x="58341" y="0"/>
                </a:cubicBezTo>
                <a:close/>
              </a:path>
            </a:pathLst>
          </a:custGeom>
          <a:solidFill>
            <a:schemeClr val="accent2"/>
          </a:solidFill>
        </p:spPr>
        <p:txBody>
          <a:bodyPr wrap="square">
            <a:noAutofit/>
          </a:bodyPr>
          <a:lstStyle>
            <a:lvl1pPr marL="0" indent="0">
              <a:buNone/>
              <a:defRPr sz="1800" b="1"/>
            </a:lvl1pPr>
            <a:lvl2pPr marL="126000" indent="144463">
              <a:spcBef>
                <a:spcPts val="600"/>
              </a:spcBef>
              <a:buSzPct val="100000"/>
              <a:buFont typeface="Arial" panose="020B0604020202020204" pitchFamily="34" charset="0"/>
              <a:buChar char="•"/>
              <a:tabLst/>
              <a:defRPr/>
            </a:lvl2pPr>
          </a:lstStyle>
          <a:p>
            <a:pPr lvl="0"/>
            <a:r>
              <a:rPr lang="fr-FR"/>
              <a:t> </a:t>
            </a:r>
          </a:p>
        </p:txBody>
      </p:sp>
      <p:sp>
        <p:nvSpPr>
          <p:cNvPr id="33" name="Espace réservé du texte 21">
            <a:extLst>
              <a:ext uri="{FF2B5EF4-FFF2-40B4-BE49-F238E27FC236}">
                <a16:creationId xmlns:a16="http://schemas.microsoft.com/office/drawing/2014/main" id="{C0B0C0AB-7256-484A-8EF0-3BC6851D748F}"/>
              </a:ext>
            </a:extLst>
          </p:cNvPr>
          <p:cNvSpPr>
            <a:spLocks noGrp="1"/>
          </p:cNvSpPr>
          <p:nvPr>
            <p:ph type="body" sz="quarter" idx="29" hasCustomPrompt="1"/>
          </p:nvPr>
        </p:nvSpPr>
        <p:spPr>
          <a:xfrm>
            <a:off x="2601913" y="4120650"/>
            <a:ext cx="324867" cy="571500"/>
          </a:xfrm>
          <a:custGeom>
            <a:avLst/>
            <a:gdLst>
              <a:gd name="connsiteX0" fmla="*/ 58341 w 388938"/>
              <a:gd name="connsiteY0" fmla="*/ 0 h 684213"/>
              <a:gd name="connsiteX1" fmla="*/ 377270 w 388938"/>
              <a:gd name="connsiteY1" fmla="*/ 313438 h 684213"/>
              <a:gd name="connsiteX2" fmla="*/ 388938 w 388938"/>
              <a:gd name="connsiteY2" fmla="*/ 344018 h 684213"/>
              <a:gd name="connsiteX3" fmla="*/ 377270 w 388938"/>
              <a:gd name="connsiteY3" fmla="*/ 370775 h 684213"/>
              <a:gd name="connsiteX4" fmla="*/ 58341 w 388938"/>
              <a:gd name="connsiteY4" fmla="*/ 684213 h 684213"/>
              <a:gd name="connsiteX5" fmla="*/ 0 w 388938"/>
              <a:gd name="connsiteY5" fmla="*/ 626877 h 684213"/>
              <a:gd name="connsiteX6" fmla="*/ 287814 w 388938"/>
              <a:gd name="connsiteY6" fmla="*/ 344018 h 684213"/>
              <a:gd name="connsiteX7" fmla="*/ 0 w 388938"/>
              <a:gd name="connsiteY7" fmla="*/ 57336 h 684213"/>
              <a:gd name="connsiteX8" fmla="*/ 58341 w 388938"/>
              <a:gd name="connsiteY8" fmla="*/ 0 h 6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938" h="684213">
                <a:moveTo>
                  <a:pt x="58341" y="0"/>
                </a:moveTo>
                <a:cubicBezTo>
                  <a:pt x="377270" y="313438"/>
                  <a:pt x="377270" y="313438"/>
                  <a:pt x="377270" y="313438"/>
                </a:cubicBezTo>
                <a:cubicBezTo>
                  <a:pt x="385049" y="321083"/>
                  <a:pt x="388938" y="332550"/>
                  <a:pt x="388938" y="344018"/>
                </a:cubicBezTo>
                <a:cubicBezTo>
                  <a:pt x="388938" y="351663"/>
                  <a:pt x="385049" y="363130"/>
                  <a:pt x="377270" y="370775"/>
                </a:cubicBezTo>
                <a:lnTo>
                  <a:pt x="58341" y="684213"/>
                </a:lnTo>
                <a:cubicBezTo>
                  <a:pt x="0" y="626877"/>
                  <a:pt x="0" y="626877"/>
                  <a:pt x="0" y="626877"/>
                </a:cubicBezTo>
                <a:cubicBezTo>
                  <a:pt x="287814" y="344018"/>
                  <a:pt x="287814" y="344018"/>
                  <a:pt x="287814" y="344018"/>
                </a:cubicBezTo>
                <a:cubicBezTo>
                  <a:pt x="0" y="57336"/>
                  <a:pt x="0" y="57336"/>
                  <a:pt x="0" y="57336"/>
                </a:cubicBezTo>
                <a:cubicBezTo>
                  <a:pt x="58341" y="0"/>
                  <a:pt x="58341" y="0"/>
                  <a:pt x="58341" y="0"/>
                </a:cubicBezTo>
                <a:close/>
              </a:path>
            </a:pathLst>
          </a:custGeom>
          <a:solidFill>
            <a:schemeClr val="accent3"/>
          </a:solidFill>
        </p:spPr>
        <p:txBody>
          <a:bodyPr wrap="square">
            <a:noAutofit/>
          </a:bodyPr>
          <a:lstStyle>
            <a:lvl1pPr marL="0" indent="0">
              <a:buNone/>
              <a:defRPr sz="1800" b="1"/>
            </a:lvl1pPr>
            <a:lvl2pPr marL="126000" indent="144463">
              <a:spcBef>
                <a:spcPts val="600"/>
              </a:spcBef>
              <a:buSzPct val="100000"/>
              <a:buFont typeface="Arial" panose="020B0604020202020204" pitchFamily="34" charset="0"/>
              <a:buChar char="•"/>
              <a:tabLst/>
              <a:defRPr/>
            </a:lvl2pPr>
          </a:lstStyle>
          <a:p>
            <a:pPr lvl="0"/>
            <a:r>
              <a:rPr lang="fr-FR"/>
              <a:t> </a:t>
            </a:r>
          </a:p>
        </p:txBody>
      </p:sp>
      <p:sp>
        <p:nvSpPr>
          <p:cNvPr id="5" name="Espace réservé de la date 4">
            <a:extLst>
              <a:ext uri="{FF2B5EF4-FFF2-40B4-BE49-F238E27FC236}">
                <a16:creationId xmlns:a16="http://schemas.microsoft.com/office/drawing/2014/main" id="{75997647-8494-4CC4-948F-29A8D49CBCEB}"/>
              </a:ext>
            </a:extLst>
          </p:cNvPr>
          <p:cNvSpPr>
            <a:spLocks noGrp="1"/>
          </p:cNvSpPr>
          <p:nvPr>
            <p:ph type="dt" sz="half" idx="30"/>
          </p:nvPr>
        </p:nvSpPr>
        <p:spPr/>
        <p:txBody>
          <a:bodyPr/>
          <a:lstStyle>
            <a:lvl1pPr>
              <a:defRPr>
                <a:solidFill>
                  <a:schemeClr val="tx1"/>
                </a:solidFill>
              </a:defRPr>
            </a:lvl1pPr>
          </a:lstStyle>
          <a:p>
            <a:fld id="{948B5983-17CE-4770-8F3F-795D7E6C5D6C}" type="datetime1">
              <a:rPr lang="fr-FR" smtClean="0"/>
              <a:t>20/04/2023</a:t>
            </a:fld>
            <a:endParaRPr lang="fr-FR"/>
          </a:p>
        </p:txBody>
      </p:sp>
      <p:sp>
        <p:nvSpPr>
          <p:cNvPr id="6" name="Espace réservé du pied de page 5">
            <a:extLst>
              <a:ext uri="{FF2B5EF4-FFF2-40B4-BE49-F238E27FC236}">
                <a16:creationId xmlns:a16="http://schemas.microsoft.com/office/drawing/2014/main" id="{02B4AC02-49D4-4738-A9B4-B3DA90016A7F}"/>
              </a:ext>
            </a:extLst>
          </p:cNvPr>
          <p:cNvSpPr>
            <a:spLocks noGrp="1"/>
          </p:cNvSpPr>
          <p:nvPr>
            <p:ph type="ftr" sz="quarter" idx="31"/>
          </p:nvPr>
        </p:nvSpPr>
        <p:spPr/>
        <p:txBody>
          <a:bodyPr/>
          <a:lstStyle>
            <a:lvl1pPr>
              <a:defRPr>
                <a:solidFill>
                  <a:schemeClr val="tx1"/>
                </a:solidFill>
              </a:defRPr>
            </a:lvl1pPr>
          </a:lstStyle>
          <a:p>
            <a:r>
              <a:rPr lang="fr-FR"/>
              <a:t>Kit manager JMS 2023</a:t>
            </a:r>
          </a:p>
        </p:txBody>
      </p:sp>
      <p:sp>
        <p:nvSpPr>
          <p:cNvPr id="7" name="Espace réservé du numéro de diapositive 6">
            <a:extLst>
              <a:ext uri="{FF2B5EF4-FFF2-40B4-BE49-F238E27FC236}">
                <a16:creationId xmlns:a16="http://schemas.microsoft.com/office/drawing/2014/main" id="{28EE574D-092E-4259-81EB-81EA91E97CDA}"/>
              </a:ext>
            </a:extLst>
          </p:cNvPr>
          <p:cNvSpPr>
            <a:spLocks noGrp="1"/>
          </p:cNvSpPr>
          <p:nvPr>
            <p:ph type="sldNum" sz="quarter" idx="32"/>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33710461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41BBE8-1E54-415C-B10D-F6342B80F061}"/>
              </a:ext>
            </a:extLst>
          </p:cNvPr>
          <p:cNvSpPr>
            <a:spLocks noGrp="1"/>
          </p:cNvSpPr>
          <p:nvPr>
            <p:ph type="title"/>
          </p:nvPr>
        </p:nvSpPr>
        <p:spPr/>
        <p:txBody>
          <a:bodyPr/>
          <a:lstStyle>
            <a:lvl1pPr>
              <a:defRPr>
                <a:solidFill>
                  <a:schemeClr val="tx2"/>
                </a:solidFill>
              </a:defRPr>
            </a:lvl1pPr>
          </a:lstStyle>
          <a:p>
            <a:r>
              <a:rPr lang="fr-FR"/>
              <a:t>Modifiez le style du titre</a:t>
            </a:r>
          </a:p>
        </p:txBody>
      </p:sp>
      <p:sp>
        <p:nvSpPr>
          <p:cNvPr id="7" name="Espace réservé de la date 6">
            <a:extLst>
              <a:ext uri="{FF2B5EF4-FFF2-40B4-BE49-F238E27FC236}">
                <a16:creationId xmlns:a16="http://schemas.microsoft.com/office/drawing/2014/main" id="{CE830942-5133-4F54-8414-98EC08DAA6C5}"/>
              </a:ext>
            </a:extLst>
          </p:cNvPr>
          <p:cNvSpPr>
            <a:spLocks noGrp="1"/>
          </p:cNvSpPr>
          <p:nvPr>
            <p:ph type="dt" sz="half" idx="10"/>
          </p:nvPr>
        </p:nvSpPr>
        <p:spPr/>
        <p:txBody>
          <a:bodyPr/>
          <a:lstStyle>
            <a:lvl1pPr>
              <a:defRPr>
                <a:solidFill>
                  <a:schemeClr val="tx1"/>
                </a:solidFill>
              </a:defRPr>
            </a:lvl1pPr>
          </a:lstStyle>
          <a:p>
            <a:fld id="{FE233151-65BF-4BA1-9972-648DF39FF965}" type="datetime1">
              <a:rPr lang="fr-FR" smtClean="0"/>
              <a:t>20/04/2023</a:t>
            </a:fld>
            <a:endParaRPr lang="fr-FR"/>
          </a:p>
        </p:txBody>
      </p:sp>
      <p:sp>
        <p:nvSpPr>
          <p:cNvPr id="8" name="Espace réservé du pied de page 7">
            <a:extLst>
              <a:ext uri="{FF2B5EF4-FFF2-40B4-BE49-F238E27FC236}">
                <a16:creationId xmlns:a16="http://schemas.microsoft.com/office/drawing/2014/main" id="{A03D30D6-5712-44A8-87A9-67750D407146}"/>
              </a:ext>
            </a:extLst>
          </p:cNvPr>
          <p:cNvSpPr>
            <a:spLocks noGrp="1"/>
          </p:cNvSpPr>
          <p:nvPr>
            <p:ph type="ftr" sz="quarter" idx="11"/>
          </p:nvPr>
        </p:nvSpPr>
        <p:spPr/>
        <p:txBody>
          <a:bodyPr/>
          <a:lstStyle>
            <a:lvl1pPr>
              <a:defRPr>
                <a:solidFill>
                  <a:schemeClr val="tx1"/>
                </a:solidFill>
              </a:defRPr>
            </a:lvl1pPr>
          </a:lstStyle>
          <a:p>
            <a:r>
              <a:rPr lang="fr-FR"/>
              <a:t>Kit manager JMS 2023</a:t>
            </a:r>
          </a:p>
        </p:txBody>
      </p:sp>
      <p:sp>
        <p:nvSpPr>
          <p:cNvPr id="9" name="Espace réservé du numéro de diapositive 8">
            <a:extLst>
              <a:ext uri="{FF2B5EF4-FFF2-40B4-BE49-F238E27FC236}">
                <a16:creationId xmlns:a16="http://schemas.microsoft.com/office/drawing/2014/main" id="{872F511C-AE30-47A8-8C9B-F0B33753CCDA}"/>
              </a:ext>
            </a:extLst>
          </p:cNvPr>
          <p:cNvSpPr>
            <a:spLocks noGrp="1"/>
          </p:cNvSpPr>
          <p:nvPr>
            <p:ph type="sldNum" sz="quarter" idx="12"/>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27347250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9B47C71-F46D-4EA0-AF6A-4962453CDD76}"/>
              </a:ext>
            </a:extLst>
          </p:cNvPr>
          <p:cNvSpPr>
            <a:spLocks noGrp="1"/>
          </p:cNvSpPr>
          <p:nvPr>
            <p:ph type="dt" sz="half" idx="10"/>
          </p:nvPr>
        </p:nvSpPr>
        <p:spPr/>
        <p:txBody>
          <a:bodyPr/>
          <a:lstStyle>
            <a:lvl1pPr>
              <a:defRPr>
                <a:solidFill>
                  <a:schemeClr val="tx1"/>
                </a:solidFill>
              </a:defRPr>
            </a:lvl1pPr>
          </a:lstStyle>
          <a:p>
            <a:fld id="{679A4254-32D4-4A59-B065-6CCEA5D63922}" type="datetime1">
              <a:rPr lang="fr-FR" smtClean="0"/>
              <a:t>20/04/2023</a:t>
            </a:fld>
            <a:endParaRPr lang="fr-FR"/>
          </a:p>
        </p:txBody>
      </p:sp>
      <p:sp>
        <p:nvSpPr>
          <p:cNvPr id="7" name="Espace réservé du pied de page 6">
            <a:extLst>
              <a:ext uri="{FF2B5EF4-FFF2-40B4-BE49-F238E27FC236}">
                <a16:creationId xmlns:a16="http://schemas.microsoft.com/office/drawing/2014/main" id="{0495B091-68ED-45A4-957C-92BBA7548811}"/>
              </a:ext>
            </a:extLst>
          </p:cNvPr>
          <p:cNvSpPr>
            <a:spLocks noGrp="1"/>
          </p:cNvSpPr>
          <p:nvPr>
            <p:ph type="ftr" sz="quarter" idx="11"/>
          </p:nvPr>
        </p:nvSpPr>
        <p:spPr/>
        <p:txBody>
          <a:bodyPr/>
          <a:lstStyle>
            <a:lvl1pPr>
              <a:defRPr>
                <a:solidFill>
                  <a:schemeClr val="tx1"/>
                </a:solidFill>
              </a:defRPr>
            </a:lvl1pPr>
          </a:lstStyle>
          <a:p>
            <a:r>
              <a:rPr lang="fr-FR"/>
              <a:t>Kit manager JMS 2023</a:t>
            </a:r>
          </a:p>
        </p:txBody>
      </p:sp>
      <p:sp>
        <p:nvSpPr>
          <p:cNvPr id="8" name="Espace réservé du numéro de diapositive 7">
            <a:extLst>
              <a:ext uri="{FF2B5EF4-FFF2-40B4-BE49-F238E27FC236}">
                <a16:creationId xmlns:a16="http://schemas.microsoft.com/office/drawing/2014/main" id="{A4361BE1-6536-48FB-BC11-166BC54BD6F9}"/>
              </a:ext>
            </a:extLst>
          </p:cNvPr>
          <p:cNvSpPr>
            <a:spLocks noGrp="1"/>
          </p:cNvSpPr>
          <p:nvPr>
            <p:ph type="sldNum" sz="quarter" idx="12"/>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291433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ommair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4BCD4C5B-CD44-4B48-93FD-F44EED8D1E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4401" y="231117"/>
            <a:ext cx="2788867" cy="2205948"/>
          </a:xfrm>
          <a:prstGeom prst="rect">
            <a:avLst/>
          </a:prstGeom>
        </p:spPr>
      </p:pic>
      <p:sp>
        <p:nvSpPr>
          <p:cNvPr id="2" name="Titre 1">
            <a:extLst>
              <a:ext uri="{FF2B5EF4-FFF2-40B4-BE49-F238E27FC236}">
                <a16:creationId xmlns:a16="http://schemas.microsoft.com/office/drawing/2014/main" id="{8934B7DA-FA75-4149-8676-64791F4D66D2}"/>
              </a:ext>
            </a:extLst>
          </p:cNvPr>
          <p:cNvSpPr>
            <a:spLocks noGrp="1"/>
          </p:cNvSpPr>
          <p:nvPr>
            <p:ph type="title" hasCustomPrompt="1"/>
          </p:nvPr>
        </p:nvSpPr>
        <p:spPr>
          <a:xfrm>
            <a:off x="464400" y="1987200"/>
            <a:ext cx="5400000" cy="720000"/>
          </a:xfrm>
        </p:spPr>
        <p:txBody>
          <a:bodyPr>
            <a:noAutofit/>
          </a:bodyPr>
          <a:lstStyle>
            <a:lvl1pPr>
              <a:defRPr sz="4200">
                <a:solidFill>
                  <a:schemeClr val="tx2"/>
                </a:solidFill>
              </a:defRPr>
            </a:lvl1pPr>
          </a:lstStyle>
          <a:p>
            <a:r>
              <a:rPr lang="fr-FR"/>
              <a:t>Modifiez le titre</a:t>
            </a:r>
          </a:p>
        </p:txBody>
      </p:sp>
      <p:sp>
        <p:nvSpPr>
          <p:cNvPr id="6" name="Espace réservé du texte 5">
            <a:extLst>
              <a:ext uri="{FF2B5EF4-FFF2-40B4-BE49-F238E27FC236}">
                <a16:creationId xmlns:a16="http://schemas.microsoft.com/office/drawing/2014/main" id="{476F1D12-C6FB-4ED9-B1EA-2AF1415447D6}"/>
              </a:ext>
            </a:extLst>
          </p:cNvPr>
          <p:cNvSpPr>
            <a:spLocks noGrp="1"/>
          </p:cNvSpPr>
          <p:nvPr>
            <p:ph type="body" sz="quarter" idx="26"/>
          </p:nvPr>
        </p:nvSpPr>
        <p:spPr>
          <a:xfrm>
            <a:off x="464400" y="2876400"/>
            <a:ext cx="5400000" cy="3240000"/>
          </a:xfrm>
        </p:spPr>
        <p:txBody>
          <a:bodyPr>
            <a:noAutofit/>
          </a:bodyPr>
          <a:lstStyle>
            <a:lvl1pPr marL="432000" indent="-432000">
              <a:spcBef>
                <a:spcPts val="600"/>
              </a:spcBef>
              <a:buFont typeface="+mj-lt"/>
              <a:buAutoNum type="arabicPeriod"/>
              <a:defRPr sz="2000" b="0">
                <a:solidFill>
                  <a:schemeClr val="tx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fr-FR"/>
              <a:t>Cliquez pour modifier les styles du texte du masque</a:t>
            </a:r>
          </a:p>
        </p:txBody>
      </p:sp>
    </p:spTree>
    <p:extLst>
      <p:ext uri="{BB962C8B-B14F-4D97-AF65-F5344CB8AC3E}">
        <p14:creationId xmlns:p14="http://schemas.microsoft.com/office/powerpoint/2010/main" val="4048464686"/>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nnex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34B7DA-FA75-4149-8676-64791F4D66D2}"/>
              </a:ext>
            </a:extLst>
          </p:cNvPr>
          <p:cNvSpPr>
            <a:spLocks noGrp="1"/>
          </p:cNvSpPr>
          <p:nvPr>
            <p:ph type="title"/>
          </p:nvPr>
        </p:nvSpPr>
        <p:spPr>
          <a:xfrm>
            <a:off x="489742" y="2845977"/>
            <a:ext cx="11160000" cy="1440000"/>
          </a:xfrm>
        </p:spPr>
        <p:txBody>
          <a:bodyPr anchor="t">
            <a:noAutofit/>
          </a:bodyPr>
          <a:lstStyle>
            <a:lvl1pPr>
              <a:lnSpc>
                <a:spcPct val="90000"/>
              </a:lnSpc>
              <a:defRPr sz="5000">
                <a:solidFill>
                  <a:schemeClr val="tx2"/>
                </a:solidFill>
              </a:defRPr>
            </a:lvl1pPr>
          </a:lstStyle>
          <a:p>
            <a:r>
              <a:rPr lang="fr-FR"/>
              <a:t>Modifiez le style du titre</a:t>
            </a:r>
          </a:p>
        </p:txBody>
      </p:sp>
      <p:sp>
        <p:nvSpPr>
          <p:cNvPr id="3" name="Espace réservé de la date 2">
            <a:extLst>
              <a:ext uri="{FF2B5EF4-FFF2-40B4-BE49-F238E27FC236}">
                <a16:creationId xmlns:a16="http://schemas.microsoft.com/office/drawing/2014/main" id="{C9E24192-EBCA-4782-93A3-6134ECDB202A}"/>
              </a:ext>
            </a:extLst>
          </p:cNvPr>
          <p:cNvSpPr>
            <a:spLocks noGrp="1"/>
          </p:cNvSpPr>
          <p:nvPr>
            <p:ph type="dt" sz="half" idx="10"/>
          </p:nvPr>
        </p:nvSpPr>
        <p:spPr/>
        <p:txBody>
          <a:bodyPr/>
          <a:lstStyle>
            <a:lvl1pPr>
              <a:defRPr>
                <a:solidFill>
                  <a:schemeClr val="tx1"/>
                </a:solidFill>
              </a:defRPr>
            </a:lvl1pPr>
          </a:lstStyle>
          <a:p>
            <a:fld id="{6C42C776-A24D-4D8F-A374-1D903101682F}" type="datetime1">
              <a:rPr lang="fr-FR" smtClean="0"/>
              <a:t>20/04/2023</a:t>
            </a:fld>
            <a:endParaRPr lang="fr-FR"/>
          </a:p>
        </p:txBody>
      </p:sp>
      <p:sp>
        <p:nvSpPr>
          <p:cNvPr id="4" name="Espace réservé du pied de page 3">
            <a:extLst>
              <a:ext uri="{FF2B5EF4-FFF2-40B4-BE49-F238E27FC236}">
                <a16:creationId xmlns:a16="http://schemas.microsoft.com/office/drawing/2014/main" id="{8627768F-E755-49AE-BDD4-F22B941EE926}"/>
              </a:ext>
            </a:extLst>
          </p:cNvPr>
          <p:cNvSpPr>
            <a:spLocks noGrp="1"/>
          </p:cNvSpPr>
          <p:nvPr>
            <p:ph type="ftr" sz="quarter" idx="11"/>
          </p:nvPr>
        </p:nvSpPr>
        <p:spPr/>
        <p:txBody>
          <a:bodyPr/>
          <a:lstStyle>
            <a:lvl1pPr>
              <a:defRPr>
                <a:solidFill>
                  <a:schemeClr val="tx1"/>
                </a:solidFill>
              </a:defRPr>
            </a:lvl1pPr>
          </a:lstStyle>
          <a:p>
            <a:r>
              <a:rPr lang="fr-FR"/>
              <a:t>Kit manager JMS 2023</a:t>
            </a:r>
          </a:p>
        </p:txBody>
      </p:sp>
      <p:sp>
        <p:nvSpPr>
          <p:cNvPr id="5" name="Espace réservé du numéro de diapositive 4">
            <a:extLst>
              <a:ext uri="{FF2B5EF4-FFF2-40B4-BE49-F238E27FC236}">
                <a16:creationId xmlns:a16="http://schemas.microsoft.com/office/drawing/2014/main" id="{679213C8-C608-4F8F-B3E7-6893ECEEC936}"/>
              </a:ext>
            </a:extLst>
          </p:cNvPr>
          <p:cNvSpPr>
            <a:spLocks noGrp="1"/>
          </p:cNvSpPr>
          <p:nvPr>
            <p:ph type="sldNum" sz="quarter" idx="12"/>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965862277"/>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Only" preserve="1">
  <p:cSld name="Merci">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FB4134C-1D6E-45C5-A0CB-6875E698A7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4401" y="231117"/>
            <a:ext cx="2788867" cy="2205948"/>
          </a:xfrm>
          <a:prstGeom prst="rect">
            <a:avLst/>
          </a:prstGeom>
        </p:spPr>
      </p:pic>
      <p:sp>
        <p:nvSpPr>
          <p:cNvPr id="2" name="Titre 1">
            <a:extLst>
              <a:ext uri="{FF2B5EF4-FFF2-40B4-BE49-F238E27FC236}">
                <a16:creationId xmlns:a16="http://schemas.microsoft.com/office/drawing/2014/main" id="{9A50C95A-056C-429F-A1B6-8B1CDC140D27}"/>
              </a:ext>
            </a:extLst>
          </p:cNvPr>
          <p:cNvSpPr>
            <a:spLocks noGrp="1"/>
          </p:cNvSpPr>
          <p:nvPr>
            <p:ph type="title"/>
          </p:nvPr>
        </p:nvSpPr>
        <p:spPr>
          <a:xfrm>
            <a:off x="2316000" y="2845977"/>
            <a:ext cx="7560000" cy="828000"/>
          </a:xfrm>
        </p:spPr>
        <p:txBody>
          <a:bodyPr anchor="t">
            <a:noAutofit/>
          </a:bodyPr>
          <a:lstStyle>
            <a:lvl1pPr algn="ctr">
              <a:defRPr sz="4300">
                <a:solidFill>
                  <a:schemeClr val="tx1"/>
                </a:solidFill>
              </a:defRPr>
            </a:lvl1pPr>
          </a:lstStyle>
          <a:p>
            <a:r>
              <a:rPr lang="fr-FR"/>
              <a:t>Modifiez le style du titre</a:t>
            </a:r>
          </a:p>
        </p:txBody>
      </p:sp>
    </p:spTree>
    <p:extLst>
      <p:ext uri="{BB962C8B-B14F-4D97-AF65-F5344CB8AC3E}">
        <p14:creationId xmlns:p14="http://schemas.microsoft.com/office/powerpoint/2010/main" val="21178648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Option N°1 Couverture">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40DC9AC8-422B-445F-B045-79F986D08E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4401" y="231117"/>
            <a:ext cx="2788867" cy="2205948"/>
          </a:xfrm>
          <a:prstGeom prst="rect">
            <a:avLst/>
          </a:prstGeom>
          <a:ln>
            <a:noFill/>
          </a:ln>
        </p:spPr>
      </p:pic>
      <p:sp>
        <p:nvSpPr>
          <p:cNvPr id="2" name="Titre 1">
            <a:extLst>
              <a:ext uri="{FF2B5EF4-FFF2-40B4-BE49-F238E27FC236}">
                <a16:creationId xmlns:a16="http://schemas.microsoft.com/office/drawing/2014/main" id="{50C5EE01-F973-4120-91B8-34CAA765DBA3}"/>
              </a:ext>
            </a:extLst>
          </p:cNvPr>
          <p:cNvSpPr>
            <a:spLocks noGrp="1"/>
          </p:cNvSpPr>
          <p:nvPr>
            <p:ph type="ctrTitle"/>
          </p:nvPr>
        </p:nvSpPr>
        <p:spPr>
          <a:xfrm>
            <a:off x="464400" y="2288392"/>
            <a:ext cx="8640000" cy="2160000"/>
          </a:xfrm>
        </p:spPr>
        <p:txBody>
          <a:bodyPr anchor="b">
            <a:noAutofit/>
          </a:bodyPr>
          <a:lstStyle>
            <a:lvl1pPr algn="l">
              <a:lnSpc>
                <a:spcPct val="90000"/>
              </a:lnSpc>
              <a:defRPr sz="3200">
                <a:solidFill>
                  <a:schemeClr val="tx2"/>
                </a:solidFill>
              </a:defRPr>
            </a:lvl1pPr>
          </a:lstStyle>
          <a:p>
            <a:r>
              <a:rPr lang="fr-FR"/>
              <a:t>Modifiez le style du titre</a:t>
            </a:r>
          </a:p>
        </p:txBody>
      </p:sp>
      <p:sp>
        <p:nvSpPr>
          <p:cNvPr id="3" name="Sous-titre 2">
            <a:extLst>
              <a:ext uri="{FF2B5EF4-FFF2-40B4-BE49-F238E27FC236}">
                <a16:creationId xmlns:a16="http://schemas.microsoft.com/office/drawing/2014/main" id="{40AEA671-FC71-4FFA-B81F-CABE73D6E490}"/>
              </a:ext>
            </a:extLst>
          </p:cNvPr>
          <p:cNvSpPr>
            <a:spLocks noGrp="1"/>
          </p:cNvSpPr>
          <p:nvPr>
            <p:ph type="subTitle" idx="1"/>
          </p:nvPr>
        </p:nvSpPr>
        <p:spPr>
          <a:xfrm>
            <a:off x="464400" y="4520416"/>
            <a:ext cx="8640000" cy="468000"/>
          </a:xfrm>
        </p:spPr>
        <p:txBody>
          <a:bodyPr anchor="t">
            <a:noAutofit/>
          </a:bodyPr>
          <a:lstStyle>
            <a:lvl1pPr marL="0" indent="0" algn="l">
              <a:lnSpc>
                <a:spcPct val="90000"/>
              </a:lnSpc>
              <a:buNone/>
              <a:defRPr sz="27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5" name="Espace réservé du texte 4">
            <a:extLst>
              <a:ext uri="{FF2B5EF4-FFF2-40B4-BE49-F238E27FC236}">
                <a16:creationId xmlns:a16="http://schemas.microsoft.com/office/drawing/2014/main" id="{63458929-8E1A-4632-B75F-4975DF8FBB0A}"/>
              </a:ext>
            </a:extLst>
          </p:cNvPr>
          <p:cNvSpPr>
            <a:spLocks noGrp="1"/>
          </p:cNvSpPr>
          <p:nvPr>
            <p:ph type="body" sz="quarter" idx="14"/>
          </p:nvPr>
        </p:nvSpPr>
        <p:spPr>
          <a:xfrm>
            <a:off x="464400" y="5084504"/>
            <a:ext cx="8640000" cy="720000"/>
          </a:xfrm>
        </p:spPr>
        <p:txBody>
          <a:bodyPr>
            <a:noAutofit/>
          </a:bodyPr>
          <a:lstStyle>
            <a:lvl1pPr marL="0" indent="0">
              <a:buNone/>
              <a:defRPr sz="2000">
                <a:solidFill>
                  <a:schemeClr val="tx1"/>
                </a:solidFill>
              </a:defRPr>
            </a:lvl1pPr>
            <a:lvl2pPr marL="108000" indent="0">
              <a:buNone/>
              <a:defRPr/>
            </a:lvl2pPr>
          </a:lstStyle>
          <a:p>
            <a:pPr lvl="0"/>
            <a:r>
              <a:rPr lang="fr-FR"/>
              <a:t>Cliquez pour modifier les styles du texte du masque</a:t>
            </a:r>
          </a:p>
        </p:txBody>
      </p:sp>
    </p:spTree>
    <p:extLst>
      <p:ext uri="{BB962C8B-B14F-4D97-AF65-F5344CB8AC3E}">
        <p14:creationId xmlns:p14="http://schemas.microsoft.com/office/powerpoint/2010/main" val="1309069356"/>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Option N°2 Couverture avec photo">
    <p:spTree>
      <p:nvGrpSpPr>
        <p:cNvPr id="1" name=""/>
        <p:cNvGrpSpPr/>
        <p:nvPr/>
      </p:nvGrpSpPr>
      <p:grpSpPr>
        <a:xfrm>
          <a:off x="0" y="0"/>
          <a:ext cx="0" cy="0"/>
          <a:chOff x="0" y="0"/>
          <a:chExt cx="0" cy="0"/>
        </a:xfrm>
      </p:grpSpPr>
      <p:sp>
        <p:nvSpPr>
          <p:cNvPr id="6" name="Espace réservé pour une image  2">
            <a:extLst>
              <a:ext uri="{FF2B5EF4-FFF2-40B4-BE49-F238E27FC236}">
                <a16:creationId xmlns:a16="http://schemas.microsoft.com/office/drawing/2014/main" id="{3161ED2A-2241-4A52-8E2E-B973EB0C4E44}"/>
              </a:ext>
            </a:extLst>
          </p:cNvPr>
          <p:cNvSpPr>
            <a:spLocks noGrp="1"/>
          </p:cNvSpPr>
          <p:nvPr>
            <p:ph type="pic" idx="10"/>
          </p:nvPr>
        </p:nvSpPr>
        <p:spPr>
          <a:xfrm>
            <a:off x="0" y="1"/>
            <a:ext cx="6093760" cy="6857999"/>
          </a:xfrm>
          <a:solidFill>
            <a:schemeClr val="bg1">
              <a:lumMod val="95000"/>
            </a:schemeClr>
          </a:solidFill>
        </p:spPr>
        <p:txBody>
          <a:bodyPr anchor="ctr"/>
          <a:lstStyle>
            <a:lvl1pPr marL="0" indent="0" algn="ctr">
              <a:buNone/>
              <a:defRPr sz="1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pic>
        <p:nvPicPr>
          <p:cNvPr id="14" name="Image 13">
            <a:extLst>
              <a:ext uri="{FF2B5EF4-FFF2-40B4-BE49-F238E27FC236}">
                <a16:creationId xmlns:a16="http://schemas.microsoft.com/office/drawing/2014/main" id="{DAAE4607-2A2E-45AF-81C6-9691F876AD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4401" y="231117"/>
            <a:ext cx="2788867" cy="2205948"/>
          </a:xfrm>
          <a:prstGeom prst="rect">
            <a:avLst/>
          </a:prstGeom>
        </p:spPr>
      </p:pic>
      <p:sp>
        <p:nvSpPr>
          <p:cNvPr id="2" name="Titre 1">
            <a:extLst>
              <a:ext uri="{FF2B5EF4-FFF2-40B4-BE49-F238E27FC236}">
                <a16:creationId xmlns:a16="http://schemas.microsoft.com/office/drawing/2014/main" id="{50C5EE01-F973-4120-91B8-34CAA765DBA3}"/>
              </a:ext>
            </a:extLst>
          </p:cNvPr>
          <p:cNvSpPr>
            <a:spLocks noGrp="1"/>
          </p:cNvSpPr>
          <p:nvPr>
            <p:ph type="ctrTitle"/>
          </p:nvPr>
        </p:nvSpPr>
        <p:spPr>
          <a:xfrm>
            <a:off x="6361200" y="2469600"/>
            <a:ext cx="5400000" cy="1980000"/>
          </a:xfrm>
        </p:spPr>
        <p:txBody>
          <a:bodyPr anchor="b">
            <a:noAutofit/>
          </a:bodyPr>
          <a:lstStyle>
            <a:lvl1pPr algn="l">
              <a:lnSpc>
                <a:spcPct val="90000"/>
              </a:lnSpc>
              <a:defRPr sz="3200">
                <a:solidFill>
                  <a:schemeClr val="tx2"/>
                </a:solidFill>
              </a:defRPr>
            </a:lvl1pPr>
          </a:lstStyle>
          <a:p>
            <a:r>
              <a:rPr lang="fr-FR"/>
              <a:t>Modifiez le style du titre</a:t>
            </a:r>
          </a:p>
        </p:txBody>
      </p:sp>
      <p:sp>
        <p:nvSpPr>
          <p:cNvPr id="3" name="Sous-titre 2">
            <a:extLst>
              <a:ext uri="{FF2B5EF4-FFF2-40B4-BE49-F238E27FC236}">
                <a16:creationId xmlns:a16="http://schemas.microsoft.com/office/drawing/2014/main" id="{40AEA671-FC71-4FFA-B81F-CABE73D6E490}"/>
              </a:ext>
            </a:extLst>
          </p:cNvPr>
          <p:cNvSpPr>
            <a:spLocks noGrp="1"/>
          </p:cNvSpPr>
          <p:nvPr>
            <p:ph type="subTitle" idx="1"/>
          </p:nvPr>
        </p:nvSpPr>
        <p:spPr>
          <a:xfrm>
            <a:off x="6361200" y="4521600"/>
            <a:ext cx="5400000" cy="828000"/>
          </a:xfrm>
        </p:spPr>
        <p:txBody>
          <a:bodyPr anchor="t">
            <a:noAutofit/>
          </a:bodyPr>
          <a:lstStyle>
            <a:lvl1pPr marL="0" indent="0" algn="l">
              <a:lnSpc>
                <a:spcPct val="90000"/>
              </a:lnSpc>
              <a:buNone/>
              <a:defRPr sz="27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8" name="Espace réservé du texte 4">
            <a:extLst>
              <a:ext uri="{FF2B5EF4-FFF2-40B4-BE49-F238E27FC236}">
                <a16:creationId xmlns:a16="http://schemas.microsoft.com/office/drawing/2014/main" id="{BF23DB5D-4428-47C6-AAAD-CF435EDAD101}"/>
              </a:ext>
            </a:extLst>
          </p:cNvPr>
          <p:cNvSpPr>
            <a:spLocks noGrp="1"/>
          </p:cNvSpPr>
          <p:nvPr>
            <p:ph type="body" sz="quarter" idx="14"/>
          </p:nvPr>
        </p:nvSpPr>
        <p:spPr>
          <a:xfrm>
            <a:off x="6361200" y="5446800"/>
            <a:ext cx="5400000" cy="720000"/>
          </a:xfrm>
        </p:spPr>
        <p:txBody>
          <a:bodyPr>
            <a:noAutofit/>
          </a:bodyPr>
          <a:lstStyle>
            <a:lvl1pPr marL="0" indent="0">
              <a:buNone/>
              <a:defRPr sz="2000">
                <a:solidFill>
                  <a:schemeClr val="tx1"/>
                </a:solidFill>
              </a:defRPr>
            </a:lvl1pPr>
            <a:lvl2pPr marL="108000" indent="0">
              <a:buNone/>
              <a:defRPr/>
            </a:lvl2pPr>
          </a:lstStyle>
          <a:p>
            <a:pPr lvl="0"/>
            <a:r>
              <a:rPr lang="fr-FR"/>
              <a:t>Cliquez pour modifier les styles du texte du masque</a:t>
            </a:r>
          </a:p>
        </p:txBody>
      </p:sp>
    </p:spTree>
    <p:extLst>
      <p:ext uri="{BB962C8B-B14F-4D97-AF65-F5344CB8AC3E}">
        <p14:creationId xmlns:p14="http://schemas.microsoft.com/office/powerpoint/2010/main" val="3668104743"/>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ommair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4BCD4C5B-CD44-4B48-93FD-F44EED8D1E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4401" y="231117"/>
            <a:ext cx="2788867" cy="2205948"/>
          </a:xfrm>
          <a:prstGeom prst="rect">
            <a:avLst/>
          </a:prstGeom>
        </p:spPr>
      </p:pic>
      <p:sp>
        <p:nvSpPr>
          <p:cNvPr id="2" name="Titre 1">
            <a:extLst>
              <a:ext uri="{FF2B5EF4-FFF2-40B4-BE49-F238E27FC236}">
                <a16:creationId xmlns:a16="http://schemas.microsoft.com/office/drawing/2014/main" id="{8934B7DA-FA75-4149-8676-64791F4D66D2}"/>
              </a:ext>
            </a:extLst>
          </p:cNvPr>
          <p:cNvSpPr>
            <a:spLocks noGrp="1"/>
          </p:cNvSpPr>
          <p:nvPr>
            <p:ph type="title" hasCustomPrompt="1"/>
          </p:nvPr>
        </p:nvSpPr>
        <p:spPr>
          <a:xfrm>
            <a:off x="464400" y="1987200"/>
            <a:ext cx="5400000" cy="720000"/>
          </a:xfrm>
        </p:spPr>
        <p:txBody>
          <a:bodyPr>
            <a:noAutofit/>
          </a:bodyPr>
          <a:lstStyle>
            <a:lvl1pPr>
              <a:defRPr sz="4200">
                <a:solidFill>
                  <a:schemeClr val="tx2"/>
                </a:solidFill>
              </a:defRPr>
            </a:lvl1pPr>
          </a:lstStyle>
          <a:p>
            <a:r>
              <a:rPr lang="fr-FR"/>
              <a:t>Modifiez le titre</a:t>
            </a:r>
          </a:p>
        </p:txBody>
      </p:sp>
      <p:sp>
        <p:nvSpPr>
          <p:cNvPr id="6" name="Espace réservé du texte 5">
            <a:extLst>
              <a:ext uri="{FF2B5EF4-FFF2-40B4-BE49-F238E27FC236}">
                <a16:creationId xmlns:a16="http://schemas.microsoft.com/office/drawing/2014/main" id="{476F1D12-C6FB-4ED9-B1EA-2AF1415447D6}"/>
              </a:ext>
            </a:extLst>
          </p:cNvPr>
          <p:cNvSpPr>
            <a:spLocks noGrp="1"/>
          </p:cNvSpPr>
          <p:nvPr>
            <p:ph type="body" sz="quarter" idx="26"/>
          </p:nvPr>
        </p:nvSpPr>
        <p:spPr>
          <a:xfrm>
            <a:off x="464400" y="2876400"/>
            <a:ext cx="5400000" cy="3240000"/>
          </a:xfrm>
        </p:spPr>
        <p:txBody>
          <a:bodyPr>
            <a:noAutofit/>
          </a:bodyPr>
          <a:lstStyle>
            <a:lvl1pPr marL="432000" indent="-432000">
              <a:spcBef>
                <a:spcPts val="600"/>
              </a:spcBef>
              <a:buFont typeface="+mj-lt"/>
              <a:buAutoNum type="arabicPeriod"/>
              <a:defRPr sz="2000" b="0">
                <a:solidFill>
                  <a:schemeClr val="tx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fr-FR"/>
              <a:t>Cliquez pour modifier les styles du texte du masque</a:t>
            </a:r>
          </a:p>
        </p:txBody>
      </p:sp>
    </p:spTree>
    <p:extLst>
      <p:ext uri="{BB962C8B-B14F-4D97-AF65-F5344CB8AC3E}">
        <p14:creationId xmlns:p14="http://schemas.microsoft.com/office/powerpoint/2010/main" val="2710869611"/>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ption N°1 Ouverture de chap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34B7DA-FA75-4149-8676-64791F4D66D2}"/>
              </a:ext>
            </a:extLst>
          </p:cNvPr>
          <p:cNvSpPr>
            <a:spLocks noGrp="1"/>
          </p:cNvSpPr>
          <p:nvPr>
            <p:ph type="title"/>
          </p:nvPr>
        </p:nvSpPr>
        <p:spPr>
          <a:xfrm>
            <a:off x="489742" y="3430800"/>
            <a:ext cx="11160000" cy="1152000"/>
          </a:xfrm>
        </p:spPr>
        <p:txBody>
          <a:bodyPr>
            <a:noAutofit/>
          </a:bodyPr>
          <a:lstStyle>
            <a:lvl1pPr>
              <a:lnSpc>
                <a:spcPct val="90000"/>
              </a:lnSpc>
              <a:defRPr sz="3900">
                <a:solidFill>
                  <a:schemeClr val="tx2"/>
                </a:solidFill>
              </a:defRPr>
            </a:lvl1pPr>
          </a:lstStyle>
          <a:p>
            <a:r>
              <a:rPr lang="fr-FR"/>
              <a:t>Modifiez le style du titre</a:t>
            </a:r>
          </a:p>
        </p:txBody>
      </p:sp>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hasCustomPrompt="1"/>
          </p:nvPr>
        </p:nvSpPr>
        <p:spPr>
          <a:xfrm>
            <a:off x="489741" y="4662000"/>
            <a:ext cx="11160000" cy="504000"/>
          </a:xfrm>
        </p:spPr>
        <p:txBody>
          <a:bodyPr anchor="t">
            <a:noAutofit/>
          </a:bodyPr>
          <a:lstStyle>
            <a:lvl1pPr marL="0" indent="0">
              <a:lnSpc>
                <a:spcPct val="90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489742" y="1490400"/>
            <a:ext cx="3960000" cy="1872000"/>
          </a:xfrm>
        </p:spPr>
        <p:txBody>
          <a:bodyPr>
            <a:noAutofit/>
          </a:bodyPr>
          <a:lstStyle>
            <a:lvl1pPr marL="0" indent="0">
              <a:buNone/>
              <a:defRPr sz="13500">
                <a:solidFill>
                  <a:schemeClr val="tx2"/>
                </a:solidFill>
              </a:defRPr>
            </a:lvl1pPr>
          </a:lstStyle>
          <a:p>
            <a:pPr lvl="0"/>
            <a:r>
              <a:rPr lang="fr-FR"/>
              <a:t>NN.</a:t>
            </a:r>
          </a:p>
        </p:txBody>
      </p:sp>
      <p:sp>
        <p:nvSpPr>
          <p:cNvPr id="4" name="Espace réservé de la date 3">
            <a:extLst>
              <a:ext uri="{FF2B5EF4-FFF2-40B4-BE49-F238E27FC236}">
                <a16:creationId xmlns:a16="http://schemas.microsoft.com/office/drawing/2014/main" id="{084489D0-046B-4DA8-828E-D1EDDC72FA8E}"/>
              </a:ext>
            </a:extLst>
          </p:cNvPr>
          <p:cNvSpPr>
            <a:spLocks noGrp="1"/>
          </p:cNvSpPr>
          <p:nvPr>
            <p:ph type="dt" sz="half" idx="14"/>
          </p:nvPr>
        </p:nvSpPr>
        <p:spPr/>
        <p:txBody>
          <a:bodyPr/>
          <a:lstStyle>
            <a:lvl1pPr>
              <a:defRPr>
                <a:solidFill>
                  <a:schemeClr val="tx1"/>
                </a:solidFill>
              </a:defRPr>
            </a:lvl1pPr>
          </a:lstStyle>
          <a:p>
            <a:fld id="{FF94DCFA-6290-47DA-9B90-7E7E7B3B6B2D}" type="datetime1">
              <a:rPr lang="fr-FR" smtClean="0"/>
              <a:t>20/04/2023</a:t>
            </a:fld>
            <a:endParaRPr lang="fr-FR"/>
          </a:p>
        </p:txBody>
      </p:sp>
      <p:sp>
        <p:nvSpPr>
          <p:cNvPr id="5" name="Espace réservé du pied de page 4">
            <a:extLst>
              <a:ext uri="{FF2B5EF4-FFF2-40B4-BE49-F238E27FC236}">
                <a16:creationId xmlns:a16="http://schemas.microsoft.com/office/drawing/2014/main" id="{827B8392-9F0D-47B8-8F1D-D057C53A97DD}"/>
              </a:ext>
            </a:extLst>
          </p:cNvPr>
          <p:cNvSpPr>
            <a:spLocks noGrp="1"/>
          </p:cNvSpPr>
          <p:nvPr>
            <p:ph type="ftr" sz="quarter" idx="15"/>
          </p:nvPr>
        </p:nvSpPr>
        <p:spPr/>
        <p:txBody>
          <a:bodyPr/>
          <a:lstStyle>
            <a:lvl1pPr>
              <a:defRPr>
                <a:solidFill>
                  <a:schemeClr val="tx1"/>
                </a:solidFill>
              </a:defRPr>
            </a:lvl1pPr>
          </a:lstStyle>
          <a:p>
            <a:r>
              <a:rPr lang="fr-FR"/>
              <a:t>Kit manager JMS 2023</a:t>
            </a:r>
          </a:p>
        </p:txBody>
      </p:sp>
      <p:sp>
        <p:nvSpPr>
          <p:cNvPr id="6" name="Espace réservé du numéro de diapositive 5">
            <a:extLst>
              <a:ext uri="{FF2B5EF4-FFF2-40B4-BE49-F238E27FC236}">
                <a16:creationId xmlns:a16="http://schemas.microsoft.com/office/drawing/2014/main" id="{CC4EDA01-DE85-4E9D-A6E0-28AA131E783D}"/>
              </a:ext>
            </a:extLst>
          </p:cNvPr>
          <p:cNvSpPr>
            <a:spLocks noGrp="1"/>
          </p:cNvSpPr>
          <p:nvPr>
            <p:ph type="sldNum" sz="quarter" idx="16"/>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2234690769"/>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ption N°2 Ouverture de chapitre avec photo">
    <p:spTree>
      <p:nvGrpSpPr>
        <p:cNvPr id="1" name=""/>
        <p:cNvGrpSpPr/>
        <p:nvPr/>
      </p:nvGrpSpPr>
      <p:grpSpPr>
        <a:xfrm>
          <a:off x="0" y="0"/>
          <a:ext cx="0" cy="0"/>
          <a:chOff x="0" y="0"/>
          <a:chExt cx="0" cy="0"/>
        </a:xfrm>
      </p:grpSpPr>
      <p:sp>
        <p:nvSpPr>
          <p:cNvPr id="13" name="Espace réservé pour une image  2">
            <a:extLst>
              <a:ext uri="{FF2B5EF4-FFF2-40B4-BE49-F238E27FC236}">
                <a16:creationId xmlns:a16="http://schemas.microsoft.com/office/drawing/2014/main" id="{DEC6A7FF-A1FA-4490-9CC7-51078FF84353}"/>
              </a:ext>
            </a:extLst>
          </p:cNvPr>
          <p:cNvSpPr>
            <a:spLocks noGrp="1"/>
          </p:cNvSpPr>
          <p:nvPr>
            <p:ph type="pic" idx="14"/>
          </p:nvPr>
        </p:nvSpPr>
        <p:spPr>
          <a:xfrm>
            <a:off x="0" y="1"/>
            <a:ext cx="6093760" cy="6857999"/>
          </a:xfrm>
          <a:solidFill>
            <a:schemeClr val="bg1">
              <a:lumMod val="95000"/>
            </a:schemeClr>
          </a:solidFill>
        </p:spPr>
        <p:txBody>
          <a:bodyPr anchor="ctr"/>
          <a:lstStyle>
            <a:lvl1pPr marL="0" indent="0" algn="ctr">
              <a:buNone/>
              <a:defRPr sz="1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2" name="Titre 1">
            <a:extLst>
              <a:ext uri="{FF2B5EF4-FFF2-40B4-BE49-F238E27FC236}">
                <a16:creationId xmlns:a16="http://schemas.microsoft.com/office/drawing/2014/main" id="{8934B7DA-FA75-4149-8676-64791F4D66D2}"/>
              </a:ext>
            </a:extLst>
          </p:cNvPr>
          <p:cNvSpPr>
            <a:spLocks noGrp="1"/>
          </p:cNvSpPr>
          <p:nvPr>
            <p:ph type="title"/>
          </p:nvPr>
        </p:nvSpPr>
        <p:spPr>
          <a:xfrm>
            <a:off x="6361200" y="3430800"/>
            <a:ext cx="5400000" cy="1152000"/>
          </a:xfrm>
        </p:spPr>
        <p:txBody>
          <a:bodyPr>
            <a:noAutofit/>
          </a:bodyPr>
          <a:lstStyle>
            <a:lvl1pPr>
              <a:lnSpc>
                <a:spcPct val="90000"/>
              </a:lnSpc>
              <a:defRPr sz="3900">
                <a:solidFill>
                  <a:schemeClr val="tx2"/>
                </a:solidFill>
              </a:defRPr>
            </a:lvl1pPr>
          </a:lstStyle>
          <a:p>
            <a:r>
              <a:rPr lang="fr-FR"/>
              <a:t>Modifiez le style du titre</a:t>
            </a:r>
          </a:p>
        </p:txBody>
      </p:sp>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hasCustomPrompt="1"/>
          </p:nvPr>
        </p:nvSpPr>
        <p:spPr>
          <a:xfrm>
            <a:off x="6361200" y="4662000"/>
            <a:ext cx="5400000" cy="900000"/>
          </a:xfrm>
        </p:spPr>
        <p:txBody>
          <a:bodyPr anchor="t">
            <a:noAutofit/>
          </a:bodyPr>
          <a:lstStyle>
            <a:lvl1pPr marL="0" indent="0">
              <a:lnSpc>
                <a:spcPct val="90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6361200" y="1490400"/>
            <a:ext cx="5400000" cy="1872000"/>
          </a:xfrm>
        </p:spPr>
        <p:txBody>
          <a:bodyPr>
            <a:noAutofit/>
          </a:bodyPr>
          <a:lstStyle>
            <a:lvl1pPr marL="0" indent="0">
              <a:buNone/>
              <a:defRPr sz="13500">
                <a:solidFill>
                  <a:schemeClr val="tx2"/>
                </a:solidFill>
              </a:defRPr>
            </a:lvl1pPr>
          </a:lstStyle>
          <a:p>
            <a:pPr lvl="0"/>
            <a:r>
              <a:rPr lang="fr-FR"/>
              <a:t>NN.</a:t>
            </a:r>
          </a:p>
        </p:txBody>
      </p:sp>
      <p:sp>
        <p:nvSpPr>
          <p:cNvPr id="16" name="Espace réservé du texte 8">
            <a:extLst>
              <a:ext uri="{FF2B5EF4-FFF2-40B4-BE49-F238E27FC236}">
                <a16:creationId xmlns:a16="http://schemas.microsoft.com/office/drawing/2014/main" id="{19FE5F0F-1A19-4580-B09D-11BAB259543F}"/>
              </a:ext>
            </a:extLst>
          </p:cNvPr>
          <p:cNvSpPr>
            <a:spLocks noGrp="1"/>
          </p:cNvSpPr>
          <p:nvPr>
            <p:ph type="body" sz="quarter" idx="15" hasCustomPrompt="1"/>
          </p:nvPr>
        </p:nvSpPr>
        <p:spPr>
          <a:xfrm>
            <a:off x="825578" y="6523200"/>
            <a:ext cx="10800" cy="100800"/>
          </a:xfrm>
          <a:solidFill>
            <a:schemeClr val="bg1"/>
          </a:solidFill>
        </p:spPr>
        <p:txBody>
          <a:bodyPr lIns="0" tIns="0" rIns="0" bIns="0"/>
          <a:lstStyle>
            <a:lvl1pPr marL="0" indent="0">
              <a:buNone/>
              <a:defRPr sz="100">
                <a:solidFill>
                  <a:schemeClr val="bg1"/>
                </a:solidFill>
              </a:defRPr>
            </a:lvl1pPr>
          </a:lstStyle>
          <a:p>
            <a:pPr lvl="0"/>
            <a:r>
              <a:rPr lang="fr-FR"/>
              <a:t> </a:t>
            </a:r>
          </a:p>
        </p:txBody>
      </p:sp>
      <p:sp>
        <p:nvSpPr>
          <p:cNvPr id="4" name="Espace réservé de la date 3">
            <a:extLst>
              <a:ext uri="{FF2B5EF4-FFF2-40B4-BE49-F238E27FC236}">
                <a16:creationId xmlns:a16="http://schemas.microsoft.com/office/drawing/2014/main" id="{CAF82D43-4E1B-4274-AC55-C533B8C04656}"/>
              </a:ext>
            </a:extLst>
          </p:cNvPr>
          <p:cNvSpPr>
            <a:spLocks noGrp="1"/>
          </p:cNvSpPr>
          <p:nvPr>
            <p:ph type="dt" sz="half" idx="16"/>
          </p:nvPr>
        </p:nvSpPr>
        <p:spPr/>
        <p:txBody>
          <a:bodyPr/>
          <a:lstStyle>
            <a:lvl1pPr>
              <a:defRPr>
                <a:solidFill>
                  <a:schemeClr val="bg1"/>
                </a:solidFill>
              </a:defRPr>
            </a:lvl1pPr>
          </a:lstStyle>
          <a:p>
            <a:fld id="{2AEC42CE-682C-42E7-AA0E-98B28792BA77}" type="datetime1">
              <a:rPr lang="fr-FR" smtClean="0"/>
              <a:t>20/04/2023</a:t>
            </a:fld>
            <a:endParaRPr lang="fr-FR"/>
          </a:p>
        </p:txBody>
      </p:sp>
      <p:sp>
        <p:nvSpPr>
          <p:cNvPr id="5" name="Espace réservé du pied de page 4">
            <a:extLst>
              <a:ext uri="{FF2B5EF4-FFF2-40B4-BE49-F238E27FC236}">
                <a16:creationId xmlns:a16="http://schemas.microsoft.com/office/drawing/2014/main" id="{4F7AF283-CD1F-4E50-9456-6BD3B772A116}"/>
              </a:ext>
            </a:extLst>
          </p:cNvPr>
          <p:cNvSpPr>
            <a:spLocks noGrp="1"/>
          </p:cNvSpPr>
          <p:nvPr>
            <p:ph type="ftr" sz="quarter" idx="17"/>
          </p:nvPr>
        </p:nvSpPr>
        <p:spPr/>
        <p:txBody>
          <a:bodyPr/>
          <a:lstStyle>
            <a:lvl1pPr>
              <a:defRPr>
                <a:solidFill>
                  <a:schemeClr val="bg1"/>
                </a:solidFill>
              </a:defRPr>
            </a:lvl1pPr>
          </a:lstStyle>
          <a:p>
            <a:r>
              <a:rPr lang="fr-FR"/>
              <a:t>Kit manager JMS 2023</a:t>
            </a:r>
          </a:p>
        </p:txBody>
      </p:sp>
      <p:sp>
        <p:nvSpPr>
          <p:cNvPr id="6" name="Espace réservé du numéro de diapositive 5">
            <a:extLst>
              <a:ext uri="{FF2B5EF4-FFF2-40B4-BE49-F238E27FC236}">
                <a16:creationId xmlns:a16="http://schemas.microsoft.com/office/drawing/2014/main" id="{072A83F9-605B-451F-81C4-4DB3BD64BF25}"/>
              </a:ext>
            </a:extLst>
          </p:cNvPr>
          <p:cNvSpPr>
            <a:spLocks noGrp="1"/>
          </p:cNvSpPr>
          <p:nvPr>
            <p:ph type="sldNum" sz="quarter" idx="18"/>
          </p:nvPr>
        </p:nvSpPr>
        <p:spPr/>
        <p:txBody>
          <a:bodyPr/>
          <a:lstStyle>
            <a:lvl1pPr>
              <a:defRPr>
                <a:solidFill>
                  <a:schemeClr val="bg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1025149241"/>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e">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lumMod val="7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4" name="Titre 3">
            <a:extLst>
              <a:ext uri="{FF2B5EF4-FFF2-40B4-BE49-F238E27FC236}">
                <a16:creationId xmlns:a16="http://schemas.microsoft.com/office/drawing/2014/main" id="{C292072E-287F-4875-8FDB-C22CF0436582}"/>
              </a:ext>
            </a:extLst>
          </p:cNvPr>
          <p:cNvSpPr>
            <a:spLocks noGrp="1"/>
          </p:cNvSpPr>
          <p:nvPr>
            <p:ph type="title"/>
          </p:nvPr>
        </p:nvSpPr>
        <p:spPr/>
        <p:txBody>
          <a:bodyPr/>
          <a:lstStyle>
            <a:lvl1pPr>
              <a:defRPr>
                <a:solidFill>
                  <a:schemeClr val="tx2"/>
                </a:solidFill>
              </a:defRPr>
            </a:lvl1pPr>
          </a:lstStyle>
          <a:p>
            <a:r>
              <a:rPr lang="fr-FR"/>
              <a:t>Modifiez le style du titre</a:t>
            </a:r>
          </a:p>
        </p:txBody>
      </p:sp>
      <p:sp>
        <p:nvSpPr>
          <p:cNvPr id="5" name="Espace réservé de la date 4">
            <a:extLst>
              <a:ext uri="{FF2B5EF4-FFF2-40B4-BE49-F238E27FC236}">
                <a16:creationId xmlns:a16="http://schemas.microsoft.com/office/drawing/2014/main" id="{40DE2FB5-2CE4-44D5-9167-5E9A54E4AAB3}"/>
              </a:ext>
            </a:extLst>
          </p:cNvPr>
          <p:cNvSpPr>
            <a:spLocks noGrp="1"/>
          </p:cNvSpPr>
          <p:nvPr>
            <p:ph type="dt" sz="half" idx="14"/>
          </p:nvPr>
        </p:nvSpPr>
        <p:spPr/>
        <p:txBody>
          <a:bodyPr/>
          <a:lstStyle>
            <a:lvl1pPr>
              <a:defRPr>
                <a:solidFill>
                  <a:schemeClr val="tx1"/>
                </a:solidFill>
              </a:defRPr>
            </a:lvl1pPr>
          </a:lstStyle>
          <a:p>
            <a:fld id="{96D36260-9F07-4FF8-A3E5-B94097922FDA}" type="datetime1">
              <a:rPr lang="fr-FR" smtClean="0"/>
              <a:t>20/04/2023</a:t>
            </a:fld>
            <a:endParaRPr lang="fr-FR"/>
          </a:p>
        </p:txBody>
      </p:sp>
      <p:sp>
        <p:nvSpPr>
          <p:cNvPr id="6" name="Espace réservé du pied de page 5">
            <a:extLst>
              <a:ext uri="{FF2B5EF4-FFF2-40B4-BE49-F238E27FC236}">
                <a16:creationId xmlns:a16="http://schemas.microsoft.com/office/drawing/2014/main" id="{99ED68ED-4BAB-426E-AC8B-79F072DDCF3C}"/>
              </a:ext>
            </a:extLst>
          </p:cNvPr>
          <p:cNvSpPr>
            <a:spLocks noGrp="1"/>
          </p:cNvSpPr>
          <p:nvPr>
            <p:ph type="ftr" sz="quarter" idx="15"/>
          </p:nvPr>
        </p:nvSpPr>
        <p:spPr/>
        <p:txBody>
          <a:bodyPr/>
          <a:lstStyle>
            <a:lvl1pPr>
              <a:defRPr>
                <a:solidFill>
                  <a:schemeClr val="tx1"/>
                </a:solidFill>
              </a:defRPr>
            </a:lvl1pPr>
          </a:lstStyle>
          <a:p>
            <a:r>
              <a:rPr lang="fr-FR"/>
              <a:t>Kit manager JMS 2023</a:t>
            </a:r>
          </a:p>
        </p:txBody>
      </p:sp>
      <p:sp>
        <p:nvSpPr>
          <p:cNvPr id="10" name="Espace réservé du numéro de diapositive 9">
            <a:extLst>
              <a:ext uri="{FF2B5EF4-FFF2-40B4-BE49-F238E27FC236}">
                <a16:creationId xmlns:a16="http://schemas.microsoft.com/office/drawing/2014/main" id="{18ECF392-ABEC-45C0-9399-5BB17B364A4E}"/>
              </a:ext>
            </a:extLst>
          </p:cNvPr>
          <p:cNvSpPr>
            <a:spLocks noGrp="1"/>
          </p:cNvSpPr>
          <p:nvPr>
            <p:ph type="sldNum" sz="quarter" idx="16"/>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24550058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e avec photo">
    <p:spTree>
      <p:nvGrpSpPr>
        <p:cNvPr id="1" name=""/>
        <p:cNvGrpSpPr/>
        <p:nvPr/>
      </p:nvGrpSpPr>
      <p:grpSpPr>
        <a:xfrm>
          <a:off x="0" y="0"/>
          <a:ext cx="0" cy="0"/>
          <a:chOff x="0" y="0"/>
          <a:chExt cx="0" cy="0"/>
        </a:xfrm>
      </p:grpSpPr>
      <p:sp>
        <p:nvSpPr>
          <p:cNvPr id="12" name="Espace réservé pour une image  2">
            <a:extLst>
              <a:ext uri="{FF2B5EF4-FFF2-40B4-BE49-F238E27FC236}">
                <a16:creationId xmlns:a16="http://schemas.microsoft.com/office/drawing/2014/main" id="{3FA18DAD-43C7-439C-AEB4-182FDEF42A93}"/>
              </a:ext>
            </a:extLst>
          </p:cNvPr>
          <p:cNvSpPr>
            <a:spLocks noGrp="1"/>
          </p:cNvSpPr>
          <p:nvPr>
            <p:ph type="pic" idx="10"/>
          </p:nvPr>
        </p:nvSpPr>
        <p:spPr>
          <a:xfrm>
            <a:off x="0" y="1"/>
            <a:ext cx="6093760" cy="6857999"/>
          </a:xfrm>
          <a:solidFill>
            <a:schemeClr val="bg1">
              <a:lumMod val="95000"/>
            </a:schemeClr>
          </a:solidFill>
        </p:spPr>
        <p:txBody>
          <a:bodyPr anchor="ctr"/>
          <a:lstStyle>
            <a:lvl1pPr marL="0" indent="0" algn="ctr">
              <a:buNone/>
              <a:defRPr sz="1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a:xfrm>
            <a:off x="6361200" y="1371600"/>
            <a:ext cx="5472000" cy="486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lumMod val="7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15" name="Espace réservé du texte 8">
            <a:extLst>
              <a:ext uri="{FF2B5EF4-FFF2-40B4-BE49-F238E27FC236}">
                <a16:creationId xmlns:a16="http://schemas.microsoft.com/office/drawing/2014/main" id="{90C7237F-FD39-40C9-B915-D4BC62A3BEC4}"/>
              </a:ext>
            </a:extLst>
          </p:cNvPr>
          <p:cNvSpPr>
            <a:spLocks noGrp="1"/>
          </p:cNvSpPr>
          <p:nvPr>
            <p:ph type="body" sz="quarter" idx="17" hasCustomPrompt="1"/>
          </p:nvPr>
        </p:nvSpPr>
        <p:spPr>
          <a:xfrm>
            <a:off x="825578" y="6523200"/>
            <a:ext cx="10800" cy="100800"/>
          </a:xfrm>
          <a:solidFill>
            <a:schemeClr val="bg1"/>
          </a:solidFill>
        </p:spPr>
        <p:txBody>
          <a:bodyPr lIns="0" tIns="0" rIns="0" bIns="0"/>
          <a:lstStyle>
            <a:lvl1pPr marL="0" indent="0">
              <a:buNone/>
              <a:defRPr sz="100">
                <a:solidFill>
                  <a:schemeClr val="bg1"/>
                </a:solidFill>
              </a:defRPr>
            </a:lvl1pPr>
          </a:lstStyle>
          <a:p>
            <a:pPr lvl="0"/>
            <a:r>
              <a:rPr lang="fr-FR"/>
              <a:t> </a:t>
            </a:r>
          </a:p>
        </p:txBody>
      </p:sp>
      <p:sp>
        <p:nvSpPr>
          <p:cNvPr id="4" name="Titre 3">
            <a:extLst>
              <a:ext uri="{FF2B5EF4-FFF2-40B4-BE49-F238E27FC236}">
                <a16:creationId xmlns:a16="http://schemas.microsoft.com/office/drawing/2014/main" id="{A95F48EF-CBAD-4F80-B069-72AECAEC0746}"/>
              </a:ext>
            </a:extLst>
          </p:cNvPr>
          <p:cNvSpPr>
            <a:spLocks noGrp="1"/>
          </p:cNvSpPr>
          <p:nvPr>
            <p:ph type="title"/>
          </p:nvPr>
        </p:nvSpPr>
        <p:spPr>
          <a:xfrm>
            <a:off x="6361199" y="242844"/>
            <a:ext cx="3960000" cy="1008000"/>
          </a:xfrm>
        </p:spPr>
        <p:txBody>
          <a:bodyPr/>
          <a:lstStyle>
            <a:lvl1pPr>
              <a:defRPr>
                <a:solidFill>
                  <a:schemeClr val="tx2"/>
                </a:solidFill>
              </a:defRPr>
            </a:lvl1pPr>
          </a:lstStyle>
          <a:p>
            <a:r>
              <a:rPr lang="fr-FR"/>
              <a:t>Modifiez le style du titre</a:t>
            </a:r>
          </a:p>
        </p:txBody>
      </p:sp>
      <p:sp>
        <p:nvSpPr>
          <p:cNvPr id="5" name="Espace réservé de la date 4">
            <a:extLst>
              <a:ext uri="{FF2B5EF4-FFF2-40B4-BE49-F238E27FC236}">
                <a16:creationId xmlns:a16="http://schemas.microsoft.com/office/drawing/2014/main" id="{F45A3821-9C55-4E10-844A-98E6FB07D68C}"/>
              </a:ext>
            </a:extLst>
          </p:cNvPr>
          <p:cNvSpPr>
            <a:spLocks noGrp="1"/>
          </p:cNvSpPr>
          <p:nvPr>
            <p:ph type="dt" sz="half" idx="18"/>
          </p:nvPr>
        </p:nvSpPr>
        <p:spPr/>
        <p:txBody>
          <a:bodyPr/>
          <a:lstStyle>
            <a:lvl1pPr>
              <a:defRPr>
                <a:solidFill>
                  <a:schemeClr val="bg1"/>
                </a:solidFill>
              </a:defRPr>
            </a:lvl1pPr>
          </a:lstStyle>
          <a:p>
            <a:fld id="{F17E051C-3D08-40BE-91B4-D8875AE74F57}" type="datetime1">
              <a:rPr lang="fr-FR" smtClean="0"/>
              <a:t>20/04/2023</a:t>
            </a:fld>
            <a:endParaRPr lang="fr-FR"/>
          </a:p>
        </p:txBody>
      </p:sp>
      <p:sp>
        <p:nvSpPr>
          <p:cNvPr id="6" name="Espace réservé du pied de page 5">
            <a:extLst>
              <a:ext uri="{FF2B5EF4-FFF2-40B4-BE49-F238E27FC236}">
                <a16:creationId xmlns:a16="http://schemas.microsoft.com/office/drawing/2014/main" id="{B26B9FA6-E4DB-4B15-BD57-BEC5F537E3AB}"/>
              </a:ext>
            </a:extLst>
          </p:cNvPr>
          <p:cNvSpPr>
            <a:spLocks noGrp="1"/>
          </p:cNvSpPr>
          <p:nvPr>
            <p:ph type="ftr" sz="quarter" idx="19"/>
          </p:nvPr>
        </p:nvSpPr>
        <p:spPr/>
        <p:txBody>
          <a:bodyPr/>
          <a:lstStyle>
            <a:lvl1pPr>
              <a:defRPr>
                <a:solidFill>
                  <a:schemeClr val="bg1"/>
                </a:solidFill>
              </a:defRPr>
            </a:lvl1pPr>
          </a:lstStyle>
          <a:p>
            <a:r>
              <a:rPr lang="fr-FR"/>
              <a:t>Kit manager JMS 2023</a:t>
            </a:r>
          </a:p>
        </p:txBody>
      </p:sp>
      <p:sp>
        <p:nvSpPr>
          <p:cNvPr id="7" name="Espace réservé du numéro de diapositive 6">
            <a:extLst>
              <a:ext uri="{FF2B5EF4-FFF2-40B4-BE49-F238E27FC236}">
                <a16:creationId xmlns:a16="http://schemas.microsoft.com/office/drawing/2014/main" id="{6FE6001F-97CC-4008-B22A-EFA29A13779C}"/>
              </a:ext>
            </a:extLst>
          </p:cNvPr>
          <p:cNvSpPr>
            <a:spLocks noGrp="1"/>
          </p:cNvSpPr>
          <p:nvPr>
            <p:ph type="sldNum" sz="quarter" idx="20"/>
          </p:nvPr>
        </p:nvSpPr>
        <p:spPr/>
        <p:txBody>
          <a:bodyPr/>
          <a:lstStyle>
            <a:lvl1pPr>
              <a:defRPr>
                <a:solidFill>
                  <a:schemeClr val="bg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1119628065"/>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ableau">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a:xfrm>
            <a:off x="469879" y="3820350"/>
            <a:ext cx="11133952" cy="2412000"/>
          </a:xfrm>
        </p:spPr>
        <p:txBody>
          <a:bodyPr/>
          <a:lstStyle>
            <a:lvl1pPr>
              <a:defRPr>
                <a:solidFill>
                  <a:schemeClr val="tx1"/>
                </a:solidFill>
              </a:defRPr>
            </a:lvl1pPr>
            <a:lvl2pPr>
              <a:spcBef>
                <a:spcPts val="400"/>
              </a:spcBef>
              <a:defRPr>
                <a:solidFill>
                  <a:schemeClr val="tx1"/>
                </a:solidFill>
              </a:defRPr>
            </a:lvl2pPr>
          </a:lstStyle>
          <a:p>
            <a:pPr lvl="0"/>
            <a:r>
              <a:rPr lang="fr-FR"/>
              <a:t>Modifier les styles du texte du masque</a:t>
            </a:r>
          </a:p>
          <a:p>
            <a:pPr lvl="1"/>
            <a:r>
              <a:rPr lang="fr-FR"/>
              <a:t>Deuxième niveau</a:t>
            </a:r>
          </a:p>
        </p:txBody>
      </p:sp>
      <p:sp>
        <p:nvSpPr>
          <p:cNvPr id="12" name="Espace réservé du tableau 2">
            <a:extLst>
              <a:ext uri="{FF2B5EF4-FFF2-40B4-BE49-F238E27FC236}">
                <a16:creationId xmlns:a16="http://schemas.microsoft.com/office/drawing/2014/main" id="{3EADC01A-12BC-4330-8A1C-A4DCE63F4D5F}"/>
              </a:ext>
            </a:extLst>
          </p:cNvPr>
          <p:cNvSpPr>
            <a:spLocks noGrp="1"/>
          </p:cNvSpPr>
          <p:nvPr>
            <p:ph type="tbl" sz="quarter" idx="17"/>
          </p:nvPr>
        </p:nvSpPr>
        <p:spPr>
          <a:xfrm>
            <a:off x="589752" y="1372349"/>
            <a:ext cx="11014079" cy="2304000"/>
          </a:xfrm>
        </p:spPr>
        <p:txBody>
          <a:bodyPr anchor="ctr"/>
          <a:lstStyle>
            <a:lvl1pPr marL="0" indent="0" algn="ctr">
              <a:buNone/>
              <a:defRPr sz="1400">
                <a:solidFill>
                  <a:schemeClr val="tx2"/>
                </a:solidFill>
              </a:defRPr>
            </a:lvl1pPr>
          </a:lstStyle>
          <a:p>
            <a:endParaRPr lang="fr-FR"/>
          </a:p>
        </p:txBody>
      </p:sp>
      <p:sp>
        <p:nvSpPr>
          <p:cNvPr id="4" name="Titre 3">
            <a:extLst>
              <a:ext uri="{FF2B5EF4-FFF2-40B4-BE49-F238E27FC236}">
                <a16:creationId xmlns:a16="http://schemas.microsoft.com/office/drawing/2014/main" id="{F7BED8F5-8DF4-41F4-9FBF-3FC3EFF478F8}"/>
              </a:ext>
            </a:extLst>
          </p:cNvPr>
          <p:cNvSpPr>
            <a:spLocks noGrp="1"/>
          </p:cNvSpPr>
          <p:nvPr>
            <p:ph type="title"/>
          </p:nvPr>
        </p:nvSpPr>
        <p:spPr/>
        <p:txBody>
          <a:bodyPr/>
          <a:lstStyle>
            <a:lvl1pPr>
              <a:defRPr>
                <a:solidFill>
                  <a:schemeClr val="tx2"/>
                </a:solidFill>
              </a:defRPr>
            </a:lvl1pPr>
          </a:lstStyle>
          <a:p>
            <a:r>
              <a:rPr lang="fr-FR"/>
              <a:t>Modifiez le style du titre</a:t>
            </a:r>
          </a:p>
        </p:txBody>
      </p:sp>
      <p:sp>
        <p:nvSpPr>
          <p:cNvPr id="5" name="Espace réservé de la date 4">
            <a:extLst>
              <a:ext uri="{FF2B5EF4-FFF2-40B4-BE49-F238E27FC236}">
                <a16:creationId xmlns:a16="http://schemas.microsoft.com/office/drawing/2014/main" id="{74A5DB8F-F9F5-4D34-AD2B-20A401276C3E}"/>
              </a:ext>
            </a:extLst>
          </p:cNvPr>
          <p:cNvSpPr>
            <a:spLocks noGrp="1"/>
          </p:cNvSpPr>
          <p:nvPr>
            <p:ph type="dt" sz="half" idx="18"/>
          </p:nvPr>
        </p:nvSpPr>
        <p:spPr/>
        <p:txBody>
          <a:bodyPr/>
          <a:lstStyle>
            <a:lvl1pPr>
              <a:defRPr>
                <a:solidFill>
                  <a:schemeClr val="tx1"/>
                </a:solidFill>
              </a:defRPr>
            </a:lvl1pPr>
          </a:lstStyle>
          <a:p>
            <a:fld id="{F27952FC-6815-4982-947E-22F3591A51EE}" type="datetime1">
              <a:rPr lang="fr-FR" smtClean="0"/>
              <a:t>20/04/2023</a:t>
            </a:fld>
            <a:endParaRPr lang="fr-FR"/>
          </a:p>
        </p:txBody>
      </p:sp>
      <p:sp>
        <p:nvSpPr>
          <p:cNvPr id="6" name="Espace réservé du pied de page 5">
            <a:extLst>
              <a:ext uri="{FF2B5EF4-FFF2-40B4-BE49-F238E27FC236}">
                <a16:creationId xmlns:a16="http://schemas.microsoft.com/office/drawing/2014/main" id="{7F448ABE-6518-42E7-86CB-17EBD972C87A}"/>
              </a:ext>
            </a:extLst>
          </p:cNvPr>
          <p:cNvSpPr>
            <a:spLocks noGrp="1"/>
          </p:cNvSpPr>
          <p:nvPr>
            <p:ph type="ftr" sz="quarter" idx="19"/>
          </p:nvPr>
        </p:nvSpPr>
        <p:spPr/>
        <p:txBody>
          <a:bodyPr/>
          <a:lstStyle>
            <a:lvl1pPr>
              <a:defRPr>
                <a:solidFill>
                  <a:schemeClr val="tx1"/>
                </a:solidFill>
              </a:defRPr>
            </a:lvl1pPr>
          </a:lstStyle>
          <a:p>
            <a:r>
              <a:rPr lang="fr-FR"/>
              <a:t>Kit manager JMS 2023</a:t>
            </a:r>
          </a:p>
        </p:txBody>
      </p:sp>
      <p:sp>
        <p:nvSpPr>
          <p:cNvPr id="7" name="Espace réservé du numéro de diapositive 6">
            <a:extLst>
              <a:ext uri="{FF2B5EF4-FFF2-40B4-BE49-F238E27FC236}">
                <a16:creationId xmlns:a16="http://schemas.microsoft.com/office/drawing/2014/main" id="{DBF92594-638F-42B7-B983-EDCA45116F84}"/>
              </a:ext>
            </a:extLst>
          </p:cNvPr>
          <p:cNvSpPr>
            <a:spLocks noGrp="1"/>
          </p:cNvSpPr>
          <p:nvPr>
            <p:ph type="sldNum" sz="quarter" idx="20"/>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3846396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ption N°1 Ouverture de chap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34B7DA-FA75-4149-8676-64791F4D66D2}"/>
              </a:ext>
            </a:extLst>
          </p:cNvPr>
          <p:cNvSpPr>
            <a:spLocks noGrp="1"/>
          </p:cNvSpPr>
          <p:nvPr>
            <p:ph type="title"/>
          </p:nvPr>
        </p:nvSpPr>
        <p:spPr>
          <a:xfrm>
            <a:off x="489742" y="3430800"/>
            <a:ext cx="11160000" cy="1152000"/>
          </a:xfrm>
        </p:spPr>
        <p:txBody>
          <a:bodyPr>
            <a:noAutofit/>
          </a:bodyPr>
          <a:lstStyle>
            <a:lvl1pPr>
              <a:lnSpc>
                <a:spcPct val="90000"/>
              </a:lnSpc>
              <a:defRPr sz="3900">
                <a:solidFill>
                  <a:schemeClr val="tx2"/>
                </a:solidFill>
              </a:defRPr>
            </a:lvl1pPr>
          </a:lstStyle>
          <a:p>
            <a:r>
              <a:rPr lang="fr-FR"/>
              <a:t>Modifiez le style du titre</a:t>
            </a:r>
          </a:p>
        </p:txBody>
      </p:sp>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hasCustomPrompt="1"/>
          </p:nvPr>
        </p:nvSpPr>
        <p:spPr>
          <a:xfrm>
            <a:off x="489741" y="4662000"/>
            <a:ext cx="11160000" cy="504000"/>
          </a:xfrm>
        </p:spPr>
        <p:txBody>
          <a:bodyPr anchor="t">
            <a:noAutofit/>
          </a:bodyPr>
          <a:lstStyle>
            <a:lvl1pPr marL="0" indent="0">
              <a:lnSpc>
                <a:spcPct val="90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489742" y="1490400"/>
            <a:ext cx="3960000" cy="1872000"/>
          </a:xfrm>
        </p:spPr>
        <p:txBody>
          <a:bodyPr>
            <a:noAutofit/>
          </a:bodyPr>
          <a:lstStyle>
            <a:lvl1pPr marL="0" indent="0">
              <a:buNone/>
              <a:defRPr sz="13500">
                <a:solidFill>
                  <a:schemeClr val="tx2"/>
                </a:solidFill>
              </a:defRPr>
            </a:lvl1pPr>
          </a:lstStyle>
          <a:p>
            <a:pPr lvl="0"/>
            <a:r>
              <a:rPr lang="fr-FR"/>
              <a:t>NN.</a:t>
            </a:r>
          </a:p>
        </p:txBody>
      </p:sp>
      <p:sp>
        <p:nvSpPr>
          <p:cNvPr id="4" name="Espace réservé de la date 3">
            <a:extLst>
              <a:ext uri="{FF2B5EF4-FFF2-40B4-BE49-F238E27FC236}">
                <a16:creationId xmlns:a16="http://schemas.microsoft.com/office/drawing/2014/main" id="{084489D0-046B-4DA8-828E-D1EDDC72FA8E}"/>
              </a:ext>
            </a:extLst>
          </p:cNvPr>
          <p:cNvSpPr>
            <a:spLocks noGrp="1"/>
          </p:cNvSpPr>
          <p:nvPr>
            <p:ph type="dt" sz="half" idx="14"/>
          </p:nvPr>
        </p:nvSpPr>
        <p:spPr/>
        <p:txBody>
          <a:bodyPr/>
          <a:lstStyle>
            <a:lvl1pPr>
              <a:defRPr>
                <a:solidFill>
                  <a:schemeClr val="tx1"/>
                </a:solidFill>
              </a:defRPr>
            </a:lvl1pPr>
          </a:lstStyle>
          <a:p>
            <a:fld id="{B901DAFF-5219-4D31-8802-BD536CFF0103}" type="datetime1">
              <a:rPr lang="fr-FR" smtClean="0"/>
              <a:t>20/04/2023</a:t>
            </a:fld>
            <a:endParaRPr lang="fr-FR"/>
          </a:p>
        </p:txBody>
      </p:sp>
      <p:sp>
        <p:nvSpPr>
          <p:cNvPr id="5" name="Espace réservé du pied de page 4">
            <a:extLst>
              <a:ext uri="{FF2B5EF4-FFF2-40B4-BE49-F238E27FC236}">
                <a16:creationId xmlns:a16="http://schemas.microsoft.com/office/drawing/2014/main" id="{827B8392-9F0D-47B8-8F1D-D057C53A97DD}"/>
              </a:ext>
            </a:extLst>
          </p:cNvPr>
          <p:cNvSpPr>
            <a:spLocks noGrp="1"/>
          </p:cNvSpPr>
          <p:nvPr>
            <p:ph type="ftr" sz="quarter" idx="15"/>
          </p:nvPr>
        </p:nvSpPr>
        <p:spPr/>
        <p:txBody>
          <a:bodyPr/>
          <a:lstStyle>
            <a:lvl1pPr>
              <a:defRPr>
                <a:solidFill>
                  <a:schemeClr val="tx1"/>
                </a:solidFill>
              </a:defRPr>
            </a:lvl1pPr>
          </a:lstStyle>
          <a:p>
            <a:r>
              <a:rPr lang="fr-FR"/>
              <a:t>Kit manager JMS 2023</a:t>
            </a:r>
          </a:p>
        </p:txBody>
      </p:sp>
      <p:sp>
        <p:nvSpPr>
          <p:cNvPr id="6" name="Espace réservé du numéro de diapositive 5">
            <a:extLst>
              <a:ext uri="{FF2B5EF4-FFF2-40B4-BE49-F238E27FC236}">
                <a16:creationId xmlns:a16="http://schemas.microsoft.com/office/drawing/2014/main" id="{CC4EDA01-DE85-4E9D-A6E0-28AA131E783D}"/>
              </a:ext>
            </a:extLst>
          </p:cNvPr>
          <p:cNvSpPr>
            <a:spLocks noGrp="1"/>
          </p:cNvSpPr>
          <p:nvPr>
            <p:ph type="sldNum" sz="quarter" idx="16"/>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1820491097"/>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e avec graphique">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a:xfrm>
            <a:off x="469879" y="1371600"/>
            <a:ext cx="5472000" cy="486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lumMod val="7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13" name="Espace réservé du graphique 2">
            <a:extLst>
              <a:ext uri="{FF2B5EF4-FFF2-40B4-BE49-F238E27FC236}">
                <a16:creationId xmlns:a16="http://schemas.microsoft.com/office/drawing/2014/main" id="{36B54297-76AA-4A3B-A34F-53F1E4289CC7}"/>
              </a:ext>
            </a:extLst>
          </p:cNvPr>
          <p:cNvSpPr>
            <a:spLocks noGrp="1"/>
          </p:cNvSpPr>
          <p:nvPr>
            <p:ph type="chart" sz="quarter" idx="17"/>
          </p:nvPr>
        </p:nvSpPr>
        <p:spPr>
          <a:xfrm>
            <a:off x="6229879" y="1371600"/>
            <a:ext cx="5508000" cy="4860000"/>
          </a:xfrm>
        </p:spPr>
        <p:txBody>
          <a:bodyPr anchor="ctr"/>
          <a:lstStyle>
            <a:lvl1pPr marL="0" indent="0" algn="ctr">
              <a:buNone/>
              <a:defRPr sz="1400">
                <a:solidFill>
                  <a:schemeClr val="tx2"/>
                </a:solidFill>
              </a:defRPr>
            </a:lvl1pPr>
          </a:lstStyle>
          <a:p>
            <a:endParaRPr lang="fr-FR"/>
          </a:p>
        </p:txBody>
      </p:sp>
      <p:sp>
        <p:nvSpPr>
          <p:cNvPr id="4" name="Titre 3">
            <a:extLst>
              <a:ext uri="{FF2B5EF4-FFF2-40B4-BE49-F238E27FC236}">
                <a16:creationId xmlns:a16="http://schemas.microsoft.com/office/drawing/2014/main" id="{7AE7569B-B080-4146-A11F-1E61AF63D642}"/>
              </a:ext>
            </a:extLst>
          </p:cNvPr>
          <p:cNvSpPr>
            <a:spLocks noGrp="1"/>
          </p:cNvSpPr>
          <p:nvPr>
            <p:ph type="title"/>
          </p:nvPr>
        </p:nvSpPr>
        <p:spPr>
          <a:xfrm>
            <a:off x="469879" y="242844"/>
            <a:ext cx="9720000" cy="1008000"/>
          </a:xfrm>
        </p:spPr>
        <p:txBody>
          <a:bodyPr/>
          <a:lstStyle>
            <a:lvl1pPr>
              <a:defRPr>
                <a:solidFill>
                  <a:schemeClr val="tx2"/>
                </a:solidFill>
              </a:defRPr>
            </a:lvl1pPr>
          </a:lstStyle>
          <a:p>
            <a:r>
              <a:rPr lang="fr-FR"/>
              <a:t>Modifiez le style du titre</a:t>
            </a:r>
          </a:p>
        </p:txBody>
      </p:sp>
      <p:sp>
        <p:nvSpPr>
          <p:cNvPr id="6" name="Espace réservé de la date 5">
            <a:extLst>
              <a:ext uri="{FF2B5EF4-FFF2-40B4-BE49-F238E27FC236}">
                <a16:creationId xmlns:a16="http://schemas.microsoft.com/office/drawing/2014/main" id="{1A8B2399-CA73-45EA-BE18-9A20282E60B2}"/>
              </a:ext>
            </a:extLst>
          </p:cNvPr>
          <p:cNvSpPr>
            <a:spLocks noGrp="1"/>
          </p:cNvSpPr>
          <p:nvPr>
            <p:ph type="dt" sz="half" idx="18"/>
          </p:nvPr>
        </p:nvSpPr>
        <p:spPr/>
        <p:txBody>
          <a:bodyPr/>
          <a:lstStyle>
            <a:lvl1pPr>
              <a:defRPr>
                <a:solidFill>
                  <a:schemeClr val="tx1"/>
                </a:solidFill>
              </a:defRPr>
            </a:lvl1pPr>
          </a:lstStyle>
          <a:p>
            <a:fld id="{3C968E7D-3ADF-406A-9162-9DB90D39B15C}" type="datetime1">
              <a:rPr lang="fr-FR" smtClean="0"/>
              <a:t>20/04/2023</a:t>
            </a:fld>
            <a:endParaRPr lang="fr-FR"/>
          </a:p>
        </p:txBody>
      </p:sp>
      <p:sp>
        <p:nvSpPr>
          <p:cNvPr id="7" name="Espace réservé du pied de page 6">
            <a:extLst>
              <a:ext uri="{FF2B5EF4-FFF2-40B4-BE49-F238E27FC236}">
                <a16:creationId xmlns:a16="http://schemas.microsoft.com/office/drawing/2014/main" id="{78D64F63-31B3-46AB-8995-E4EAED1967BD}"/>
              </a:ext>
            </a:extLst>
          </p:cNvPr>
          <p:cNvSpPr>
            <a:spLocks noGrp="1"/>
          </p:cNvSpPr>
          <p:nvPr>
            <p:ph type="ftr" sz="quarter" idx="19"/>
          </p:nvPr>
        </p:nvSpPr>
        <p:spPr/>
        <p:txBody>
          <a:bodyPr/>
          <a:lstStyle>
            <a:lvl1pPr>
              <a:defRPr>
                <a:solidFill>
                  <a:schemeClr val="tx1"/>
                </a:solidFill>
              </a:defRPr>
            </a:lvl1pPr>
          </a:lstStyle>
          <a:p>
            <a:r>
              <a:rPr lang="fr-FR"/>
              <a:t>Kit manager JMS 2023</a:t>
            </a:r>
          </a:p>
        </p:txBody>
      </p:sp>
      <p:sp>
        <p:nvSpPr>
          <p:cNvPr id="11" name="Espace réservé du numéro de diapositive 10">
            <a:extLst>
              <a:ext uri="{FF2B5EF4-FFF2-40B4-BE49-F238E27FC236}">
                <a16:creationId xmlns:a16="http://schemas.microsoft.com/office/drawing/2014/main" id="{DB398A68-6D32-4A8D-8EF8-C3BF7CEF61AB}"/>
              </a:ext>
            </a:extLst>
          </p:cNvPr>
          <p:cNvSpPr>
            <a:spLocks noGrp="1"/>
          </p:cNvSpPr>
          <p:nvPr>
            <p:ph type="sldNum" sz="quarter" idx="20"/>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38609529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hiffres Clés">
    <p:spTree>
      <p:nvGrpSpPr>
        <p:cNvPr id="1" name=""/>
        <p:cNvGrpSpPr/>
        <p:nvPr/>
      </p:nvGrpSpPr>
      <p:grpSpPr>
        <a:xfrm>
          <a:off x="0" y="0"/>
          <a:ext cx="0" cy="0"/>
          <a:chOff x="0" y="0"/>
          <a:chExt cx="0" cy="0"/>
        </a:xfrm>
      </p:grpSpPr>
      <p:sp>
        <p:nvSpPr>
          <p:cNvPr id="14" name="Espace réservé du texte 2">
            <a:extLst>
              <a:ext uri="{FF2B5EF4-FFF2-40B4-BE49-F238E27FC236}">
                <a16:creationId xmlns:a16="http://schemas.microsoft.com/office/drawing/2014/main" id="{6684C25F-7F00-41C3-A7CD-0A38D6BB6A4B}"/>
              </a:ext>
            </a:extLst>
          </p:cNvPr>
          <p:cNvSpPr>
            <a:spLocks noGrp="1"/>
          </p:cNvSpPr>
          <p:nvPr>
            <p:ph type="body" idx="18" hasCustomPrompt="1"/>
          </p:nvPr>
        </p:nvSpPr>
        <p:spPr>
          <a:xfrm>
            <a:off x="469879" y="1501200"/>
            <a:ext cx="1980000" cy="1188000"/>
          </a:xfrm>
        </p:spPr>
        <p:txBody>
          <a:bodyPr anchor="ctr">
            <a:noAutofit/>
          </a:bodyPr>
          <a:lstStyle>
            <a:lvl1pPr marL="0" indent="0">
              <a:buNone/>
              <a:defRPr sz="81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NN</a:t>
            </a:r>
          </a:p>
        </p:txBody>
      </p:sp>
      <p:sp>
        <p:nvSpPr>
          <p:cNvPr id="15" name="Espace réservé du texte 10">
            <a:extLst>
              <a:ext uri="{FF2B5EF4-FFF2-40B4-BE49-F238E27FC236}">
                <a16:creationId xmlns:a16="http://schemas.microsoft.com/office/drawing/2014/main" id="{FFEA4E96-A4C5-404E-84EB-0DA2FDAD3E47}"/>
              </a:ext>
            </a:extLst>
          </p:cNvPr>
          <p:cNvSpPr>
            <a:spLocks noGrp="1"/>
          </p:cNvSpPr>
          <p:nvPr>
            <p:ph type="body" sz="quarter" idx="19" hasCustomPrompt="1"/>
          </p:nvPr>
        </p:nvSpPr>
        <p:spPr>
          <a:xfrm>
            <a:off x="3240699" y="1501200"/>
            <a:ext cx="8497179" cy="1188000"/>
          </a:xfrm>
        </p:spPr>
        <p:txBody>
          <a:bodyPr anchor="ctr">
            <a:noAutofit/>
          </a:bodyPr>
          <a:lstStyle>
            <a:lvl1pPr marL="0" indent="0">
              <a:buNone/>
              <a:defRPr sz="1800" b="1">
                <a:solidFill>
                  <a:schemeClr val="tx1"/>
                </a:solidFill>
              </a:defRPr>
            </a:lvl1pPr>
            <a:lvl2pPr marL="180000" indent="-180000">
              <a:spcBef>
                <a:spcPts val="600"/>
              </a:spcBef>
              <a:buSzPct val="100000"/>
              <a:buFont typeface="Arial" panose="020B0604020202020204" pitchFamily="34" charset="0"/>
              <a:buChar char="•"/>
              <a:tabLst/>
              <a:defRPr>
                <a:solidFill>
                  <a:schemeClr val="tx1"/>
                </a:solidFill>
              </a:defRPr>
            </a:lvl2pPr>
          </a:lstStyle>
          <a:p>
            <a:pPr lvl="0"/>
            <a:r>
              <a:rPr lang="fr-FR"/>
              <a:t>Modifier les styles du texte du masque</a:t>
            </a:r>
          </a:p>
          <a:p>
            <a:pPr lvl="1"/>
            <a:r>
              <a:rPr lang="fr-FR"/>
              <a:t>Deuxième niveau</a:t>
            </a:r>
          </a:p>
        </p:txBody>
      </p:sp>
      <p:sp>
        <p:nvSpPr>
          <p:cNvPr id="16" name="Espace réservé du texte 2">
            <a:extLst>
              <a:ext uri="{FF2B5EF4-FFF2-40B4-BE49-F238E27FC236}">
                <a16:creationId xmlns:a16="http://schemas.microsoft.com/office/drawing/2014/main" id="{431124CF-D305-4637-B02D-7916DC400940}"/>
              </a:ext>
            </a:extLst>
          </p:cNvPr>
          <p:cNvSpPr>
            <a:spLocks noGrp="1"/>
          </p:cNvSpPr>
          <p:nvPr>
            <p:ph type="body" idx="20" hasCustomPrompt="1"/>
          </p:nvPr>
        </p:nvSpPr>
        <p:spPr>
          <a:xfrm>
            <a:off x="469879" y="2656800"/>
            <a:ext cx="1980000" cy="1188000"/>
          </a:xfrm>
        </p:spPr>
        <p:txBody>
          <a:bodyPr anchor="ctr">
            <a:noAutofit/>
          </a:bodyPr>
          <a:lstStyle>
            <a:lvl1pPr marL="0" indent="0">
              <a:buNone/>
              <a:defRPr sz="81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NN</a:t>
            </a:r>
          </a:p>
        </p:txBody>
      </p:sp>
      <p:sp>
        <p:nvSpPr>
          <p:cNvPr id="17" name="Espace réservé du texte 10">
            <a:extLst>
              <a:ext uri="{FF2B5EF4-FFF2-40B4-BE49-F238E27FC236}">
                <a16:creationId xmlns:a16="http://schemas.microsoft.com/office/drawing/2014/main" id="{F7F54A8A-B912-4DCA-A7A6-D2FE7A31E0B8}"/>
              </a:ext>
            </a:extLst>
          </p:cNvPr>
          <p:cNvSpPr>
            <a:spLocks noGrp="1"/>
          </p:cNvSpPr>
          <p:nvPr>
            <p:ph type="body" sz="quarter" idx="21" hasCustomPrompt="1"/>
          </p:nvPr>
        </p:nvSpPr>
        <p:spPr>
          <a:xfrm>
            <a:off x="3240699" y="2656800"/>
            <a:ext cx="8497179" cy="1188000"/>
          </a:xfrm>
        </p:spPr>
        <p:txBody>
          <a:bodyPr anchor="ctr">
            <a:noAutofit/>
          </a:bodyPr>
          <a:lstStyle>
            <a:lvl1pPr marL="0" indent="0">
              <a:buNone/>
              <a:defRPr sz="1800" b="1">
                <a:solidFill>
                  <a:schemeClr val="tx1"/>
                </a:solidFill>
              </a:defRPr>
            </a:lvl1pPr>
            <a:lvl2pPr marL="180000" indent="-180000">
              <a:spcBef>
                <a:spcPts val="600"/>
              </a:spcBef>
              <a:buSzPct val="100000"/>
              <a:buFont typeface="Arial" panose="020B0604020202020204" pitchFamily="34" charset="0"/>
              <a:buChar char="•"/>
              <a:tabLst/>
              <a:defRPr>
                <a:solidFill>
                  <a:schemeClr val="tx1"/>
                </a:solidFill>
              </a:defRPr>
            </a:lvl2pPr>
          </a:lstStyle>
          <a:p>
            <a:pPr lvl="0"/>
            <a:r>
              <a:rPr lang="fr-FR"/>
              <a:t>Modifier les styles du texte du masque</a:t>
            </a:r>
          </a:p>
          <a:p>
            <a:pPr lvl="1"/>
            <a:r>
              <a:rPr lang="fr-FR"/>
              <a:t>Deuxième niveau</a:t>
            </a:r>
          </a:p>
        </p:txBody>
      </p:sp>
      <p:sp>
        <p:nvSpPr>
          <p:cNvPr id="4" name="Titre 3">
            <a:extLst>
              <a:ext uri="{FF2B5EF4-FFF2-40B4-BE49-F238E27FC236}">
                <a16:creationId xmlns:a16="http://schemas.microsoft.com/office/drawing/2014/main" id="{0F9ED843-C44A-45CC-9B1D-C837E4DDCE6E}"/>
              </a:ext>
            </a:extLst>
          </p:cNvPr>
          <p:cNvSpPr>
            <a:spLocks noGrp="1"/>
          </p:cNvSpPr>
          <p:nvPr>
            <p:ph type="title"/>
          </p:nvPr>
        </p:nvSpPr>
        <p:spPr/>
        <p:txBody>
          <a:bodyPr/>
          <a:lstStyle>
            <a:lvl1pPr>
              <a:defRPr>
                <a:solidFill>
                  <a:schemeClr val="tx2"/>
                </a:solidFill>
              </a:defRPr>
            </a:lvl1pPr>
          </a:lstStyle>
          <a:p>
            <a:r>
              <a:rPr lang="fr-FR"/>
              <a:t>Modifiez le style du titre</a:t>
            </a:r>
          </a:p>
        </p:txBody>
      </p:sp>
      <p:sp>
        <p:nvSpPr>
          <p:cNvPr id="18" name="Espace réservé du texte 2">
            <a:extLst>
              <a:ext uri="{FF2B5EF4-FFF2-40B4-BE49-F238E27FC236}">
                <a16:creationId xmlns:a16="http://schemas.microsoft.com/office/drawing/2014/main" id="{322CE313-0A26-4E99-9C93-6C3FC888A8DE}"/>
              </a:ext>
            </a:extLst>
          </p:cNvPr>
          <p:cNvSpPr>
            <a:spLocks noGrp="1"/>
          </p:cNvSpPr>
          <p:nvPr>
            <p:ph type="body" idx="25" hasCustomPrompt="1"/>
          </p:nvPr>
        </p:nvSpPr>
        <p:spPr>
          <a:xfrm>
            <a:off x="469879" y="3812400"/>
            <a:ext cx="1980000" cy="1188000"/>
          </a:xfrm>
        </p:spPr>
        <p:txBody>
          <a:bodyPr anchor="ctr">
            <a:noAutofit/>
          </a:bodyPr>
          <a:lstStyle>
            <a:lvl1pPr marL="0" indent="0">
              <a:buNone/>
              <a:defRPr sz="81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NN</a:t>
            </a:r>
          </a:p>
        </p:txBody>
      </p:sp>
      <p:sp>
        <p:nvSpPr>
          <p:cNvPr id="19" name="Espace réservé du texte 10">
            <a:extLst>
              <a:ext uri="{FF2B5EF4-FFF2-40B4-BE49-F238E27FC236}">
                <a16:creationId xmlns:a16="http://schemas.microsoft.com/office/drawing/2014/main" id="{EB31187B-F91F-44EB-9CB5-1BF3730F7621}"/>
              </a:ext>
            </a:extLst>
          </p:cNvPr>
          <p:cNvSpPr>
            <a:spLocks noGrp="1"/>
          </p:cNvSpPr>
          <p:nvPr>
            <p:ph type="body" sz="quarter" idx="26" hasCustomPrompt="1"/>
          </p:nvPr>
        </p:nvSpPr>
        <p:spPr>
          <a:xfrm>
            <a:off x="3240699" y="3812400"/>
            <a:ext cx="8497179" cy="1188000"/>
          </a:xfrm>
        </p:spPr>
        <p:txBody>
          <a:bodyPr anchor="ctr">
            <a:noAutofit/>
          </a:bodyPr>
          <a:lstStyle>
            <a:lvl1pPr marL="0" indent="0">
              <a:buNone/>
              <a:defRPr sz="1800" b="1">
                <a:solidFill>
                  <a:schemeClr val="tx1"/>
                </a:solidFill>
              </a:defRPr>
            </a:lvl1pPr>
            <a:lvl2pPr marL="180000" indent="-180000">
              <a:spcBef>
                <a:spcPts val="600"/>
              </a:spcBef>
              <a:buSzPct val="100000"/>
              <a:buFont typeface="Arial" panose="020B0604020202020204" pitchFamily="34" charset="0"/>
              <a:buChar char="•"/>
              <a:tabLst/>
              <a:defRPr>
                <a:solidFill>
                  <a:schemeClr val="tx1"/>
                </a:solidFill>
              </a:defRPr>
            </a:lvl2pPr>
          </a:lstStyle>
          <a:p>
            <a:pPr lvl="0"/>
            <a:r>
              <a:rPr lang="fr-FR"/>
              <a:t>Modifier les styles du texte du masque</a:t>
            </a:r>
          </a:p>
          <a:p>
            <a:pPr lvl="1"/>
            <a:r>
              <a:rPr lang="fr-FR"/>
              <a:t>Deuxième niveau</a:t>
            </a:r>
          </a:p>
        </p:txBody>
      </p:sp>
      <p:sp>
        <p:nvSpPr>
          <p:cNvPr id="31" name="Espace réservé du texte 21">
            <a:extLst>
              <a:ext uri="{FF2B5EF4-FFF2-40B4-BE49-F238E27FC236}">
                <a16:creationId xmlns:a16="http://schemas.microsoft.com/office/drawing/2014/main" id="{6FD92059-A22C-433B-8494-343CBC88ADC5}"/>
              </a:ext>
            </a:extLst>
          </p:cNvPr>
          <p:cNvSpPr>
            <a:spLocks noGrp="1"/>
          </p:cNvSpPr>
          <p:nvPr>
            <p:ph type="body" sz="quarter" idx="27" hasCustomPrompt="1"/>
          </p:nvPr>
        </p:nvSpPr>
        <p:spPr>
          <a:xfrm>
            <a:off x="2601913" y="1809450"/>
            <a:ext cx="324867" cy="571500"/>
          </a:xfrm>
          <a:custGeom>
            <a:avLst/>
            <a:gdLst>
              <a:gd name="connsiteX0" fmla="*/ 58341 w 388938"/>
              <a:gd name="connsiteY0" fmla="*/ 0 h 684213"/>
              <a:gd name="connsiteX1" fmla="*/ 377270 w 388938"/>
              <a:gd name="connsiteY1" fmla="*/ 313438 h 684213"/>
              <a:gd name="connsiteX2" fmla="*/ 388938 w 388938"/>
              <a:gd name="connsiteY2" fmla="*/ 344018 h 684213"/>
              <a:gd name="connsiteX3" fmla="*/ 377270 w 388938"/>
              <a:gd name="connsiteY3" fmla="*/ 370775 h 684213"/>
              <a:gd name="connsiteX4" fmla="*/ 58341 w 388938"/>
              <a:gd name="connsiteY4" fmla="*/ 684213 h 684213"/>
              <a:gd name="connsiteX5" fmla="*/ 0 w 388938"/>
              <a:gd name="connsiteY5" fmla="*/ 626877 h 684213"/>
              <a:gd name="connsiteX6" fmla="*/ 287814 w 388938"/>
              <a:gd name="connsiteY6" fmla="*/ 344018 h 684213"/>
              <a:gd name="connsiteX7" fmla="*/ 0 w 388938"/>
              <a:gd name="connsiteY7" fmla="*/ 57336 h 684213"/>
              <a:gd name="connsiteX8" fmla="*/ 58341 w 388938"/>
              <a:gd name="connsiteY8" fmla="*/ 0 h 6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938" h="684213">
                <a:moveTo>
                  <a:pt x="58341" y="0"/>
                </a:moveTo>
                <a:cubicBezTo>
                  <a:pt x="377270" y="313438"/>
                  <a:pt x="377270" y="313438"/>
                  <a:pt x="377270" y="313438"/>
                </a:cubicBezTo>
                <a:cubicBezTo>
                  <a:pt x="385049" y="321083"/>
                  <a:pt x="388938" y="332550"/>
                  <a:pt x="388938" y="344018"/>
                </a:cubicBezTo>
                <a:cubicBezTo>
                  <a:pt x="388938" y="351663"/>
                  <a:pt x="385049" y="363130"/>
                  <a:pt x="377270" y="370775"/>
                </a:cubicBezTo>
                <a:lnTo>
                  <a:pt x="58341" y="684213"/>
                </a:lnTo>
                <a:cubicBezTo>
                  <a:pt x="0" y="626877"/>
                  <a:pt x="0" y="626877"/>
                  <a:pt x="0" y="626877"/>
                </a:cubicBezTo>
                <a:cubicBezTo>
                  <a:pt x="287814" y="344018"/>
                  <a:pt x="287814" y="344018"/>
                  <a:pt x="287814" y="344018"/>
                </a:cubicBezTo>
                <a:cubicBezTo>
                  <a:pt x="0" y="57336"/>
                  <a:pt x="0" y="57336"/>
                  <a:pt x="0" y="57336"/>
                </a:cubicBezTo>
                <a:cubicBezTo>
                  <a:pt x="58341" y="0"/>
                  <a:pt x="58341" y="0"/>
                  <a:pt x="58341" y="0"/>
                </a:cubicBezTo>
                <a:close/>
              </a:path>
            </a:pathLst>
          </a:custGeom>
          <a:solidFill>
            <a:schemeClr val="accent1"/>
          </a:solidFill>
        </p:spPr>
        <p:txBody>
          <a:bodyPr wrap="square">
            <a:noAutofit/>
          </a:bodyPr>
          <a:lstStyle>
            <a:lvl1pPr marL="0" indent="0">
              <a:buNone/>
              <a:defRPr sz="1800" b="1"/>
            </a:lvl1pPr>
            <a:lvl2pPr marL="126000" indent="144463">
              <a:spcBef>
                <a:spcPts val="600"/>
              </a:spcBef>
              <a:buSzPct val="100000"/>
              <a:buFont typeface="Arial" panose="020B0604020202020204" pitchFamily="34" charset="0"/>
              <a:buChar char="•"/>
              <a:tabLst/>
              <a:defRPr/>
            </a:lvl2pPr>
          </a:lstStyle>
          <a:p>
            <a:pPr lvl="0"/>
            <a:r>
              <a:rPr lang="fr-FR"/>
              <a:t> </a:t>
            </a:r>
          </a:p>
        </p:txBody>
      </p:sp>
      <p:sp>
        <p:nvSpPr>
          <p:cNvPr id="32" name="Espace réservé du texte 21">
            <a:extLst>
              <a:ext uri="{FF2B5EF4-FFF2-40B4-BE49-F238E27FC236}">
                <a16:creationId xmlns:a16="http://schemas.microsoft.com/office/drawing/2014/main" id="{2487A579-BB10-4B9C-8037-89848E4EB31C}"/>
              </a:ext>
            </a:extLst>
          </p:cNvPr>
          <p:cNvSpPr>
            <a:spLocks noGrp="1"/>
          </p:cNvSpPr>
          <p:nvPr>
            <p:ph type="body" sz="quarter" idx="28" hasCustomPrompt="1"/>
          </p:nvPr>
        </p:nvSpPr>
        <p:spPr>
          <a:xfrm>
            <a:off x="2601913" y="2965050"/>
            <a:ext cx="324867" cy="571500"/>
          </a:xfrm>
          <a:custGeom>
            <a:avLst/>
            <a:gdLst>
              <a:gd name="connsiteX0" fmla="*/ 58341 w 388938"/>
              <a:gd name="connsiteY0" fmla="*/ 0 h 684213"/>
              <a:gd name="connsiteX1" fmla="*/ 377270 w 388938"/>
              <a:gd name="connsiteY1" fmla="*/ 313438 h 684213"/>
              <a:gd name="connsiteX2" fmla="*/ 388938 w 388938"/>
              <a:gd name="connsiteY2" fmla="*/ 344018 h 684213"/>
              <a:gd name="connsiteX3" fmla="*/ 377270 w 388938"/>
              <a:gd name="connsiteY3" fmla="*/ 370775 h 684213"/>
              <a:gd name="connsiteX4" fmla="*/ 58341 w 388938"/>
              <a:gd name="connsiteY4" fmla="*/ 684213 h 684213"/>
              <a:gd name="connsiteX5" fmla="*/ 0 w 388938"/>
              <a:gd name="connsiteY5" fmla="*/ 626877 h 684213"/>
              <a:gd name="connsiteX6" fmla="*/ 287814 w 388938"/>
              <a:gd name="connsiteY6" fmla="*/ 344018 h 684213"/>
              <a:gd name="connsiteX7" fmla="*/ 0 w 388938"/>
              <a:gd name="connsiteY7" fmla="*/ 57336 h 684213"/>
              <a:gd name="connsiteX8" fmla="*/ 58341 w 388938"/>
              <a:gd name="connsiteY8" fmla="*/ 0 h 6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938" h="684213">
                <a:moveTo>
                  <a:pt x="58341" y="0"/>
                </a:moveTo>
                <a:cubicBezTo>
                  <a:pt x="377270" y="313438"/>
                  <a:pt x="377270" y="313438"/>
                  <a:pt x="377270" y="313438"/>
                </a:cubicBezTo>
                <a:cubicBezTo>
                  <a:pt x="385049" y="321083"/>
                  <a:pt x="388938" y="332550"/>
                  <a:pt x="388938" y="344018"/>
                </a:cubicBezTo>
                <a:cubicBezTo>
                  <a:pt x="388938" y="351663"/>
                  <a:pt x="385049" y="363130"/>
                  <a:pt x="377270" y="370775"/>
                </a:cubicBezTo>
                <a:lnTo>
                  <a:pt x="58341" y="684213"/>
                </a:lnTo>
                <a:cubicBezTo>
                  <a:pt x="0" y="626877"/>
                  <a:pt x="0" y="626877"/>
                  <a:pt x="0" y="626877"/>
                </a:cubicBezTo>
                <a:cubicBezTo>
                  <a:pt x="287814" y="344018"/>
                  <a:pt x="287814" y="344018"/>
                  <a:pt x="287814" y="344018"/>
                </a:cubicBezTo>
                <a:cubicBezTo>
                  <a:pt x="0" y="57336"/>
                  <a:pt x="0" y="57336"/>
                  <a:pt x="0" y="57336"/>
                </a:cubicBezTo>
                <a:cubicBezTo>
                  <a:pt x="58341" y="0"/>
                  <a:pt x="58341" y="0"/>
                  <a:pt x="58341" y="0"/>
                </a:cubicBezTo>
                <a:close/>
              </a:path>
            </a:pathLst>
          </a:custGeom>
          <a:solidFill>
            <a:schemeClr val="accent2"/>
          </a:solidFill>
        </p:spPr>
        <p:txBody>
          <a:bodyPr wrap="square">
            <a:noAutofit/>
          </a:bodyPr>
          <a:lstStyle>
            <a:lvl1pPr marL="0" indent="0">
              <a:buNone/>
              <a:defRPr sz="1800" b="1"/>
            </a:lvl1pPr>
            <a:lvl2pPr marL="126000" indent="144463">
              <a:spcBef>
                <a:spcPts val="600"/>
              </a:spcBef>
              <a:buSzPct val="100000"/>
              <a:buFont typeface="Arial" panose="020B0604020202020204" pitchFamily="34" charset="0"/>
              <a:buChar char="•"/>
              <a:tabLst/>
              <a:defRPr/>
            </a:lvl2pPr>
          </a:lstStyle>
          <a:p>
            <a:pPr lvl="0"/>
            <a:r>
              <a:rPr lang="fr-FR"/>
              <a:t> </a:t>
            </a:r>
          </a:p>
        </p:txBody>
      </p:sp>
      <p:sp>
        <p:nvSpPr>
          <p:cNvPr id="33" name="Espace réservé du texte 21">
            <a:extLst>
              <a:ext uri="{FF2B5EF4-FFF2-40B4-BE49-F238E27FC236}">
                <a16:creationId xmlns:a16="http://schemas.microsoft.com/office/drawing/2014/main" id="{C0B0C0AB-7256-484A-8EF0-3BC6851D748F}"/>
              </a:ext>
            </a:extLst>
          </p:cNvPr>
          <p:cNvSpPr>
            <a:spLocks noGrp="1"/>
          </p:cNvSpPr>
          <p:nvPr>
            <p:ph type="body" sz="quarter" idx="29" hasCustomPrompt="1"/>
          </p:nvPr>
        </p:nvSpPr>
        <p:spPr>
          <a:xfrm>
            <a:off x="2601913" y="4120650"/>
            <a:ext cx="324867" cy="571500"/>
          </a:xfrm>
          <a:custGeom>
            <a:avLst/>
            <a:gdLst>
              <a:gd name="connsiteX0" fmla="*/ 58341 w 388938"/>
              <a:gd name="connsiteY0" fmla="*/ 0 h 684213"/>
              <a:gd name="connsiteX1" fmla="*/ 377270 w 388938"/>
              <a:gd name="connsiteY1" fmla="*/ 313438 h 684213"/>
              <a:gd name="connsiteX2" fmla="*/ 388938 w 388938"/>
              <a:gd name="connsiteY2" fmla="*/ 344018 h 684213"/>
              <a:gd name="connsiteX3" fmla="*/ 377270 w 388938"/>
              <a:gd name="connsiteY3" fmla="*/ 370775 h 684213"/>
              <a:gd name="connsiteX4" fmla="*/ 58341 w 388938"/>
              <a:gd name="connsiteY4" fmla="*/ 684213 h 684213"/>
              <a:gd name="connsiteX5" fmla="*/ 0 w 388938"/>
              <a:gd name="connsiteY5" fmla="*/ 626877 h 684213"/>
              <a:gd name="connsiteX6" fmla="*/ 287814 w 388938"/>
              <a:gd name="connsiteY6" fmla="*/ 344018 h 684213"/>
              <a:gd name="connsiteX7" fmla="*/ 0 w 388938"/>
              <a:gd name="connsiteY7" fmla="*/ 57336 h 684213"/>
              <a:gd name="connsiteX8" fmla="*/ 58341 w 388938"/>
              <a:gd name="connsiteY8" fmla="*/ 0 h 6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938" h="684213">
                <a:moveTo>
                  <a:pt x="58341" y="0"/>
                </a:moveTo>
                <a:cubicBezTo>
                  <a:pt x="377270" y="313438"/>
                  <a:pt x="377270" y="313438"/>
                  <a:pt x="377270" y="313438"/>
                </a:cubicBezTo>
                <a:cubicBezTo>
                  <a:pt x="385049" y="321083"/>
                  <a:pt x="388938" y="332550"/>
                  <a:pt x="388938" y="344018"/>
                </a:cubicBezTo>
                <a:cubicBezTo>
                  <a:pt x="388938" y="351663"/>
                  <a:pt x="385049" y="363130"/>
                  <a:pt x="377270" y="370775"/>
                </a:cubicBezTo>
                <a:lnTo>
                  <a:pt x="58341" y="684213"/>
                </a:lnTo>
                <a:cubicBezTo>
                  <a:pt x="0" y="626877"/>
                  <a:pt x="0" y="626877"/>
                  <a:pt x="0" y="626877"/>
                </a:cubicBezTo>
                <a:cubicBezTo>
                  <a:pt x="287814" y="344018"/>
                  <a:pt x="287814" y="344018"/>
                  <a:pt x="287814" y="344018"/>
                </a:cubicBezTo>
                <a:cubicBezTo>
                  <a:pt x="0" y="57336"/>
                  <a:pt x="0" y="57336"/>
                  <a:pt x="0" y="57336"/>
                </a:cubicBezTo>
                <a:cubicBezTo>
                  <a:pt x="58341" y="0"/>
                  <a:pt x="58341" y="0"/>
                  <a:pt x="58341" y="0"/>
                </a:cubicBezTo>
                <a:close/>
              </a:path>
            </a:pathLst>
          </a:custGeom>
          <a:solidFill>
            <a:schemeClr val="accent3"/>
          </a:solidFill>
        </p:spPr>
        <p:txBody>
          <a:bodyPr wrap="square">
            <a:noAutofit/>
          </a:bodyPr>
          <a:lstStyle>
            <a:lvl1pPr marL="0" indent="0">
              <a:buNone/>
              <a:defRPr sz="1800" b="1"/>
            </a:lvl1pPr>
            <a:lvl2pPr marL="126000" indent="144463">
              <a:spcBef>
                <a:spcPts val="600"/>
              </a:spcBef>
              <a:buSzPct val="100000"/>
              <a:buFont typeface="Arial" panose="020B0604020202020204" pitchFamily="34" charset="0"/>
              <a:buChar char="•"/>
              <a:tabLst/>
              <a:defRPr/>
            </a:lvl2pPr>
          </a:lstStyle>
          <a:p>
            <a:pPr lvl="0"/>
            <a:r>
              <a:rPr lang="fr-FR"/>
              <a:t> </a:t>
            </a:r>
          </a:p>
        </p:txBody>
      </p:sp>
      <p:sp>
        <p:nvSpPr>
          <p:cNvPr id="5" name="Espace réservé de la date 4">
            <a:extLst>
              <a:ext uri="{FF2B5EF4-FFF2-40B4-BE49-F238E27FC236}">
                <a16:creationId xmlns:a16="http://schemas.microsoft.com/office/drawing/2014/main" id="{75997647-8494-4CC4-948F-29A8D49CBCEB}"/>
              </a:ext>
            </a:extLst>
          </p:cNvPr>
          <p:cNvSpPr>
            <a:spLocks noGrp="1"/>
          </p:cNvSpPr>
          <p:nvPr>
            <p:ph type="dt" sz="half" idx="30"/>
          </p:nvPr>
        </p:nvSpPr>
        <p:spPr/>
        <p:txBody>
          <a:bodyPr/>
          <a:lstStyle>
            <a:lvl1pPr>
              <a:defRPr>
                <a:solidFill>
                  <a:schemeClr val="tx1"/>
                </a:solidFill>
              </a:defRPr>
            </a:lvl1pPr>
          </a:lstStyle>
          <a:p>
            <a:fld id="{726CBEB0-8745-4E88-9141-F94447DBF653}" type="datetime1">
              <a:rPr lang="fr-FR" smtClean="0"/>
              <a:t>20/04/2023</a:t>
            </a:fld>
            <a:endParaRPr lang="fr-FR"/>
          </a:p>
        </p:txBody>
      </p:sp>
      <p:sp>
        <p:nvSpPr>
          <p:cNvPr id="6" name="Espace réservé du pied de page 5">
            <a:extLst>
              <a:ext uri="{FF2B5EF4-FFF2-40B4-BE49-F238E27FC236}">
                <a16:creationId xmlns:a16="http://schemas.microsoft.com/office/drawing/2014/main" id="{02B4AC02-49D4-4738-A9B4-B3DA90016A7F}"/>
              </a:ext>
            </a:extLst>
          </p:cNvPr>
          <p:cNvSpPr>
            <a:spLocks noGrp="1"/>
          </p:cNvSpPr>
          <p:nvPr>
            <p:ph type="ftr" sz="quarter" idx="31"/>
          </p:nvPr>
        </p:nvSpPr>
        <p:spPr/>
        <p:txBody>
          <a:bodyPr/>
          <a:lstStyle>
            <a:lvl1pPr>
              <a:defRPr>
                <a:solidFill>
                  <a:schemeClr val="tx1"/>
                </a:solidFill>
              </a:defRPr>
            </a:lvl1pPr>
          </a:lstStyle>
          <a:p>
            <a:r>
              <a:rPr lang="fr-FR"/>
              <a:t>Kit manager JMS 2023</a:t>
            </a:r>
          </a:p>
        </p:txBody>
      </p:sp>
      <p:sp>
        <p:nvSpPr>
          <p:cNvPr id="7" name="Espace réservé du numéro de diapositive 6">
            <a:extLst>
              <a:ext uri="{FF2B5EF4-FFF2-40B4-BE49-F238E27FC236}">
                <a16:creationId xmlns:a16="http://schemas.microsoft.com/office/drawing/2014/main" id="{28EE574D-092E-4259-81EB-81EA91E97CDA}"/>
              </a:ext>
            </a:extLst>
          </p:cNvPr>
          <p:cNvSpPr>
            <a:spLocks noGrp="1"/>
          </p:cNvSpPr>
          <p:nvPr>
            <p:ph type="sldNum" sz="quarter" idx="32"/>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40354123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41BBE8-1E54-415C-B10D-F6342B80F061}"/>
              </a:ext>
            </a:extLst>
          </p:cNvPr>
          <p:cNvSpPr>
            <a:spLocks noGrp="1"/>
          </p:cNvSpPr>
          <p:nvPr>
            <p:ph type="title"/>
          </p:nvPr>
        </p:nvSpPr>
        <p:spPr/>
        <p:txBody>
          <a:bodyPr/>
          <a:lstStyle>
            <a:lvl1pPr>
              <a:defRPr>
                <a:solidFill>
                  <a:schemeClr val="tx2"/>
                </a:solidFill>
              </a:defRPr>
            </a:lvl1pPr>
          </a:lstStyle>
          <a:p>
            <a:r>
              <a:rPr lang="fr-FR"/>
              <a:t>Modifiez le style du titre</a:t>
            </a:r>
          </a:p>
        </p:txBody>
      </p:sp>
      <p:sp>
        <p:nvSpPr>
          <p:cNvPr id="7" name="Espace réservé de la date 6">
            <a:extLst>
              <a:ext uri="{FF2B5EF4-FFF2-40B4-BE49-F238E27FC236}">
                <a16:creationId xmlns:a16="http://schemas.microsoft.com/office/drawing/2014/main" id="{CE830942-5133-4F54-8414-98EC08DAA6C5}"/>
              </a:ext>
            </a:extLst>
          </p:cNvPr>
          <p:cNvSpPr>
            <a:spLocks noGrp="1"/>
          </p:cNvSpPr>
          <p:nvPr>
            <p:ph type="dt" sz="half" idx="10"/>
          </p:nvPr>
        </p:nvSpPr>
        <p:spPr/>
        <p:txBody>
          <a:bodyPr/>
          <a:lstStyle>
            <a:lvl1pPr>
              <a:defRPr>
                <a:solidFill>
                  <a:schemeClr val="tx1"/>
                </a:solidFill>
              </a:defRPr>
            </a:lvl1pPr>
          </a:lstStyle>
          <a:p>
            <a:fld id="{D6345528-0ADC-4ACF-9824-82400D5411E2}" type="datetime1">
              <a:rPr lang="fr-FR" smtClean="0"/>
              <a:t>20/04/2023</a:t>
            </a:fld>
            <a:endParaRPr lang="fr-FR"/>
          </a:p>
        </p:txBody>
      </p:sp>
      <p:sp>
        <p:nvSpPr>
          <p:cNvPr id="8" name="Espace réservé du pied de page 7">
            <a:extLst>
              <a:ext uri="{FF2B5EF4-FFF2-40B4-BE49-F238E27FC236}">
                <a16:creationId xmlns:a16="http://schemas.microsoft.com/office/drawing/2014/main" id="{A03D30D6-5712-44A8-87A9-67750D407146}"/>
              </a:ext>
            </a:extLst>
          </p:cNvPr>
          <p:cNvSpPr>
            <a:spLocks noGrp="1"/>
          </p:cNvSpPr>
          <p:nvPr>
            <p:ph type="ftr" sz="quarter" idx="11"/>
          </p:nvPr>
        </p:nvSpPr>
        <p:spPr/>
        <p:txBody>
          <a:bodyPr/>
          <a:lstStyle>
            <a:lvl1pPr>
              <a:defRPr>
                <a:solidFill>
                  <a:schemeClr val="tx1"/>
                </a:solidFill>
              </a:defRPr>
            </a:lvl1pPr>
          </a:lstStyle>
          <a:p>
            <a:r>
              <a:rPr lang="fr-FR"/>
              <a:t>Kit manager JMS 2023</a:t>
            </a:r>
          </a:p>
        </p:txBody>
      </p:sp>
      <p:sp>
        <p:nvSpPr>
          <p:cNvPr id="9" name="Espace réservé du numéro de diapositive 8">
            <a:extLst>
              <a:ext uri="{FF2B5EF4-FFF2-40B4-BE49-F238E27FC236}">
                <a16:creationId xmlns:a16="http://schemas.microsoft.com/office/drawing/2014/main" id="{872F511C-AE30-47A8-8C9B-F0B33753CCDA}"/>
              </a:ext>
            </a:extLst>
          </p:cNvPr>
          <p:cNvSpPr>
            <a:spLocks noGrp="1"/>
          </p:cNvSpPr>
          <p:nvPr>
            <p:ph type="sldNum" sz="quarter" idx="12"/>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4135327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9B47C71-F46D-4EA0-AF6A-4962453CDD76}"/>
              </a:ext>
            </a:extLst>
          </p:cNvPr>
          <p:cNvSpPr>
            <a:spLocks noGrp="1"/>
          </p:cNvSpPr>
          <p:nvPr>
            <p:ph type="dt" sz="half" idx="10"/>
          </p:nvPr>
        </p:nvSpPr>
        <p:spPr/>
        <p:txBody>
          <a:bodyPr/>
          <a:lstStyle>
            <a:lvl1pPr>
              <a:defRPr>
                <a:solidFill>
                  <a:schemeClr val="tx1"/>
                </a:solidFill>
              </a:defRPr>
            </a:lvl1pPr>
          </a:lstStyle>
          <a:p>
            <a:fld id="{635F01AF-C52F-4185-9CDC-0ACDFD31D04C}" type="datetime1">
              <a:rPr lang="fr-FR" smtClean="0"/>
              <a:t>20/04/2023</a:t>
            </a:fld>
            <a:endParaRPr lang="fr-FR"/>
          </a:p>
        </p:txBody>
      </p:sp>
      <p:sp>
        <p:nvSpPr>
          <p:cNvPr id="7" name="Espace réservé du pied de page 6">
            <a:extLst>
              <a:ext uri="{FF2B5EF4-FFF2-40B4-BE49-F238E27FC236}">
                <a16:creationId xmlns:a16="http://schemas.microsoft.com/office/drawing/2014/main" id="{0495B091-68ED-45A4-957C-92BBA7548811}"/>
              </a:ext>
            </a:extLst>
          </p:cNvPr>
          <p:cNvSpPr>
            <a:spLocks noGrp="1"/>
          </p:cNvSpPr>
          <p:nvPr>
            <p:ph type="ftr" sz="quarter" idx="11"/>
          </p:nvPr>
        </p:nvSpPr>
        <p:spPr/>
        <p:txBody>
          <a:bodyPr/>
          <a:lstStyle>
            <a:lvl1pPr>
              <a:defRPr>
                <a:solidFill>
                  <a:schemeClr val="tx1"/>
                </a:solidFill>
              </a:defRPr>
            </a:lvl1pPr>
          </a:lstStyle>
          <a:p>
            <a:r>
              <a:rPr lang="fr-FR"/>
              <a:t>Kit manager JMS 2023</a:t>
            </a:r>
          </a:p>
        </p:txBody>
      </p:sp>
      <p:sp>
        <p:nvSpPr>
          <p:cNvPr id="8" name="Espace réservé du numéro de diapositive 7">
            <a:extLst>
              <a:ext uri="{FF2B5EF4-FFF2-40B4-BE49-F238E27FC236}">
                <a16:creationId xmlns:a16="http://schemas.microsoft.com/office/drawing/2014/main" id="{A4361BE1-6536-48FB-BC11-166BC54BD6F9}"/>
              </a:ext>
            </a:extLst>
          </p:cNvPr>
          <p:cNvSpPr>
            <a:spLocks noGrp="1"/>
          </p:cNvSpPr>
          <p:nvPr>
            <p:ph type="sldNum" sz="quarter" idx="12"/>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16515554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nnex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34B7DA-FA75-4149-8676-64791F4D66D2}"/>
              </a:ext>
            </a:extLst>
          </p:cNvPr>
          <p:cNvSpPr>
            <a:spLocks noGrp="1"/>
          </p:cNvSpPr>
          <p:nvPr>
            <p:ph type="title"/>
          </p:nvPr>
        </p:nvSpPr>
        <p:spPr>
          <a:xfrm>
            <a:off x="489742" y="2845977"/>
            <a:ext cx="11160000" cy="1440000"/>
          </a:xfrm>
        </p:spPr>
        <p:txBody>
          <a:bodyPr anchor="t">
            <a:noAutofit/>
          </a:bodyPr>
          <a:lstStyle>
            <a:lvl1pPr>
              <a:lnSpc>
                <a:spcPct val="90000"/>
              </a:lnSpc>
              <a:defRPr sz="5000">
                <a:solidFill>
                  <a:schemeClr val="tx2"/>
                </a:solidFill>
              </a:defRPr>
            </a:lvl1pPr>
          </a:lstStyle>
          <a:p>
            <a:r>
              <a:rPr lang="fr-FR"/>
              <a:t>Modifiez le style du titre</a:t>
            </a:r>
          </a:p>
        </p:txBody>
      </p:sp>
      <p:sp>
        <p:nvSpPr>
          <p:cNvPr id="3" name="Espace réservé de la date 2">
            <a:extLst>
              <a:ext uri="{FF2B5EF4-FFF2-40B4-BE49-F238E27FC236}">
                <a16:creationId xmlns:a16="http://schemas.microsoft.com/office/drawing/2014/main" id="{C9E24192-EBCA-4782-93A3-6134ECDB202A}"/>
              </a:ext>
            </a:extLst>
          </p:cNvPr>
          <p:cNvSpPr>
            <a:spLocks noGrp="1"/>
          </p:cNvSpPr>
          <p:nvPr>
            <p:ph type="dt" sz="half" idx="10"/>
          </p:nvPr>
        </p:nvSpPr>
        <p:spPr/>
        <p:txBody>
          <a:bodyPr/>
          <a:lstStyle>
            <a:lvl1pPr>
              <a:defRPr>
                <a:solidFill>
                  <a:schemeClr val="tx1"/>
                </a:solidFill>
              </a:defRPr>
            </a:lvl1pPr>
          </a:lstStyle>
          <a:p>
            <a:fld id="{FDB4D572-87FA-48E8-A672-59A57FD45BDD}" type="datetime1">
              <a:rPr lang="fr-FR" smtClean="0"/>
              <a:t>20/04/2023</a:t>
            </a:fld>
            <a:endParaRPr lang="fr-FR"/>
          </a:p>
        </p:txBody>
      </p:sp>
      <p:sp>
        <p:nvSpPr>
          <p:cNvPr id="4" name="Espace réservé du pied de page 3">
            <a:extLst>
              <a:ext uri="{FF2B5EF4-FFF2-40B4-BE49-F238E27FC236}">
                <a16:creationId xmlns:a16="http://schemas.microsoft.com/office/drawing/2014/main" id="{8627768F-E755-49AE-BDD4-F22B941EE926}"/>
              </a:ext>
            </a:extLst>
          </p:cNvPr>
          <p:cNvSpPr>
            <a:spLocks noGrp="1"/>
          </p:cNvSpPr>
          <p:nvPr>
            <p:ph type="ftr" sz="quarter" idx="11"/>
          </p:nvPr>
        </p:nvSpPr>
        <p:spPr/>
        <p:txBody>
          <a:bodyPr/>
          <a:lstStyle>
            <a:lvl1pPr>
              <a:defRPr>
                <a:solidFill>
                  <a:schemeClr val="tx1"/>
                </a:solidFill>
              </a:defRPr>
            </a:lvl1pPr>
          </a:lstStyle>
          <a:p>
            <a:r>
              <a:rPr lang="fr-FR"/>
              <a:t>Kit manager JMS 2023</a:t>
            </a:r>
          </a:p>
        </p:txBody>
      </p:sp>
      <p:sp>
        <p:nvSpPr>
          <p:cNvPr id="5" name="Espace réservé du numéro de diapositive 4">
            <a:extLst>
              <a:ext uri="{FF2B5EF4-FFF2-40B4-BE49-F238E27FC236}">
                <a16:creationId xmlns:a16="http://schemas.microsoft.com/office/drawing/2014/main" id="{679213C8-C608-4F8F-B3E7-6893ECEEC936}"/>
              </a:ext>
            </a:extLst>
          </p:cNvPr>
          <p:cNvSpPr>
            <a:spLocks noGrp="1"/>
          </p:cNvSpPr>
          <p:nvPr>
            <p:ph type="sldNum" sz="quarter" idx="12"/>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13776946"/>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Only" preserve="1">
  <p:cSld name="Merci">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FB4134C-1D6E-45C5-A0CB-6875E698A7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4401" y="231117"/>
            <a:ext cx="2788867" cy="2205948"/>
          </a:xfrm>
          <a:prstGeom prst="rect">
            <a:avLst/>
          </a:prstGeom>
        </p:spPr>
      </p:pic>
      <p:sp>
        <p:nvSpPr>
          <p:cNvPr id="2" name="Titre 1">
            <a:extLst>
              <a:ext uri="{FF2B5EF4-FFF2-40B4-BE49-F238E27FC236}">
                <a16:creationId xmlns:a16="http://schemas.microsoft.com/office/drawing/2014/main" id="{9A50C95A-056C-429F-A1B6-8B1CDC140D27}"/>
              </a:ext>
            </a:extLst>
          </p:cNvPr>
          <p:cNvSpPr>
            <a:spLocks noGrp="1"/>
          </p:cNvSpPr>
          <p:nvPr>
            <p:ph type="title"/>
          </p:nvPr>
        </p:nvSpPr>
        <p:spPr>
          <a:xfrm>
            <a:off x="2316000" y="2845977"/>
            <a:ext cx="7560000" cy="828000"/>
          </a:xfrm>
        </p:spPr>
        <p:txBody>
          <a:bodyPr anchor="t">
            <a:noAutofit/>
          </a:bodyPr>
          <a:lstStyle>
            <a:lvl1pPr algn="ctr">
              <a:defRPr sz="4300">
                <a:solidFill>
                  <a:schemeClr val="tx1"/>
                </a:solidFill>
              </a:defRPr>
            </a:lvl1pPr>
          </a:lstStyle>
          <a:p>
            <a:r>
              <a:rPr lang="fr-FR"/>
              <a:t>Modifiez le style du titre</a:t>
            </a:r>
          </a:p>
        </p:txBody>
      </p:sp>
    </p:spTree>
    <p:extLst>
      <p:ext uri="{BB962C8B-B14F-4D97-AF65-F5344CB8AC3E}">
        <p14:creationId xmlns:p14="http://schemas.microsoft.com/office/powerpoint/2010/main" val="37790964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Option N°1 Couverture">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40DC9AC8-422B-445F-B045-79F986D08E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4401" y="231117"/>
            <a:ext cx="2788867" cy="2205948"/>
          </a:xfrm>
          <a:prstGeom prst="rect">
            <a:avLst/>
          </a:prstGeom>
          <a:ln>
            <a:noFill/>
          </a:ln>
        </p:spPr>
      </p:pic>
      <p:sp>
        <p:nvSpPr>
          <p:cNvPr id="2" name="Titre 1">
            <a:extLst>
              <a:ext uri="{FF2B5EF4-FFF2-40B4-BE49-F238E27FC236}">
                <a16:creationId xmlns:a16="http://schemas.microsoft.com/office/drawing/2014/main" id="{50C5EE01-F973-4120-91B8-34CAA765DBA3}"/>
              </a:ext>
            </a:extLst>
          </p:cNvPr>
          <p:cNvSpPr>
            <a:spLocks noGrp="1"/>
          </p:cNvSpPr>
          <p:nvPr>
            <p:ph type="ctrTitle"/>
          </p:nvPr>
        </p:nvSpPr>
        <p:spPr>
          <a:xfrm>
            <a:off x="464400" y="2288392"/>
            <a:ext cx="8640000" cy="2160000"/>
          </a:xfrm>
        </p:spPr>
        <p:txBody>
          <a:bodyPr anchor="b">
            <a:noAutofit/>
          </a:bodyPr>
          <a:lstStyle>
            <a:lvl1pPr algn="l">
              <a:lnSpc>
                <a:spcPct val="90000"/>
              </a:lnSpc>
              <a:defRPr sz="3200">
                <a:solidFill>
                  <a:schemeClr val="tx2"/>
                </a:solidFill>
              </a:defRPr>
            </a:lvl1pPr>
          </a:lstStyle>
          <a:p>
            <a:r>
              <a:rPr lang="fr-FR"/>
              <a:t>Modifiez le style du titre</a:t>
            </a:r>
          </a:p>
        </p:txBody>
      </p:sp>
      <p:sp>
        <p:nvSpPr>
          <p:cNvPr id="3" name="Sous-titre 2">
            <a:extLst>
              <a:ext uri="{FF2B5EF4-FFF2-40B4-BE49-F238E27FC236}">
                <a16:creationId xmlns:a16="http://schemas.microsoft.com/office/drawing/2014/main" id="{40AEA671-FC71-4FFA-B81F-CABE73D6E490}"/>
              </a:ext>
            </a:extLst>
          </p:cNvPr>
          <p:cNvSpPr>
            <a:spLocks noGrp="1"/>
          </p:cNvSpPr>
          <p:nvPr>
            <p:ph type="subTitle" idx="1"/>
          </p:nvPr>
        </p:nvSpPr>
        <p:spPr>
          <a:xfrm>
            <a:off x="464400" y="4520416"/>
            <a:ext cx="8640000" cy="468000"/>
          </a:xfrm>
        </p:spPr>
        <p:txBody>
          <a:bodyPr anchor="t">
            <a:noAutofit/>
          </a:bodyPr>
          <a:lstStyle>
            <a:lvl1pPr marL="0" indent="0" algn="l">
              <a:lnSpc>
                <a:spcPct val="90000"/>
              </a:lnSpc>
              <a:buNone/>
              <a:defRPr sz="27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5" name="Espace réservé du texte 4">
            <a:extLst>
              <a:ext uri="{FF2B5EF4-FFF2-40B4-BE49-F238E27FC236}">
                <a16:creationId xmlns:a16="http://schemas.microsoft.com/office/drawing/2014/main" id="{63458929-8E1A-4632-B75F-4975DF8FBB0A}"/>
              </a:ext>
            </a:extLst>
          </p:cNvPr>
          <p:cNvSpPr>
            <a:spLocks noGrp="1"/>
          </p:cNvSpPr>
          <p:nvPr>
            <p:ph type="body" sz="quarter" idx="14"/>
          </p:nvPr>
        </p:nvSpPr>
        <p:spPr>
          <a:xfrm>
            <a:off x="464400" y="5084504"/>
            <a:ext cx="8640000" cy="720000"/>
          </a:xfrm>
        </p:spPr>
        <p:txBody>
          <a:bodyPr>
            <a:noAutofit/>
          </a:bodyPr>
          <a:lstStyle>
            <a:lvl1pPr marL="0" indent="0">
              <a:buNone/>
              <a:defRPr sz="2000">
                <a:solidFill>
                  <a:schemeClr val="tx1"/>
                </a:solidFill>
              </a:defRPr>
            </a:lvl1pPr>
            <a:lvl2pPr marL="108000" indent="0">
              <a:buNone/>
              <a:defRPr/>
            </a:lvl2pPr>
          </a:lstStyle>
          <a:p>
            <a:pPr lvl="0"/>
            <a:r>
              <a:rPr lang="fr-FR"/>
              <a:t>Cliquez pour modifier les styles du texte du masque</a:t>
            </a:r>
          </a:p>
        </p:txBody>
      </p:sp>
    </p:spTree>
    <p:extLst>
      <p:ext uri="{BB962C8B-B14F-4D97-AF65-F5344CB8AC3E}">
        <p14:creationId xmlns:p14="http://schemas.microsoft.com/office/powerpoint/2010/main" val="2855924638"/>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Option N°2 Couverture avec photo">
    <p:spTree>
      <p:nvGrpSpPr>
        <p:cNvPr id="1" name=""/>
        <p:cNvGrpSpPr/>
        <p:nvPr/>
      </p:nvGrpSpPr>
      <p:grpSpPr>
        <a:xfrm>
          <a:off x="0" y="0"/>
          <a:ext cx="0" cy="0"/>
          <a:chOff x="0" y="0"/>
          <a:chExt cx="0" cy="0"/>
        </a:xfrm>
      </p:grpSpPr>
      <p:sp>
        <p:nvSpPr>
          <p:cNvPr id="6" name="Espace réservé pour une image  2">
            <a:extLst>
              <a:ext uri="{FF2B5EF4-FFF2-40B4-BE49-F238E27FC236}">
                <a16:creationId xmlns:a16="http://schemas.microsoft.com/office/drawing/2014/main" id="{3161ED2A-2241-4A52-8E2E-B973EB0C4E44}"/>
              </a:ext>
            </a:extLst>
          </p:cNvPr>
          <p:cNvSpPr>
            <a:spLocks noGrp="1"/>
          </p:cNvSpPr>
          <p:nvPr>
            <p:ph type="pic" idx="10"/>
          </p:nvPr>
        </p:nvSpPr>
        <p:spPr>
          <a:xfrm>
            <a:off x="0" y="1"/>
            <a:ext cx="6093760" cy="6857999"/>
          </a:xfrm>
          <a:solidFill>
            <a:schemeClr val="bg1">
              <a:lumMod val="95000"/>
            </a:schemeClr>
          </a:solidFill>
        </p:spPr>
        <p:txBody>
          <a:bodyPr anchor="ctr"/>
          <a:lstStyle>
            <a:lvl1pPr marL="0" indent="0" algn="ctr">
              <a:buNone/>
              <a:defRPr sz="1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pic>
        <p:nvPicPr>
          <p:cNvPr id="14" name="Image 13">
            <a:extLst>
              <a:ext uri="{FF2B5EF4-FFF2-40B4-BE49-F238E27FC236}">
                <a16:creationId xmlns:a16="http://schemas.microsoft.com/office/drawing/2014/main" id="{DAAE4607-2A2E-45AF-81C6-9691F876AD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4401" y="231117"/>
            <a:ext cx="2788867" cy="2205948"/>
          </a:xfrm>
          <a:prstGeom prst="rect">
            <a:avLst/>
          </a:prstGeom>
        </p:spPr>
      </p:pic>
      <p:sp>
        <p:nvSpPr>
          <p:cNvPr id="2" name="Titre 1">
            <a:extLst>
              <a:ext uri="{FF2B5EF4-FFF2-40B4-BE49-F238E27FC236}">
                <a16:creationId xmlns:a16="http://schemas.microsoft.com/office/drawing/2014/main" id="{50C5EE01-F973-4120-91B8-34CAA765DBA3}"/>
              </a:ext>
            </a:extLst>
          </p:cNvPr>
          <p:cNvSpPr>
            <a:spLocks noGrp="1"/>
          </p:cNvSpPr>
          <p:nvPr>
            <p:ph type="ctrTitle"/>
          </p:nvPr>
        </p:nvSpPr>
        <p:spPr>
          <a:xfrm>
            <a:off x="6361200" y="2469600"/>
            <a:ext cx="5400000" cy="1980000"/>
          </a:xfrm>
        </p:spPr>
        <p:txBody>
          <a:bodyPr anchor="b">
            <a:noAutofit/>
          </a:bodyPr>
          <a:lstStyle>
            <a:lvl1pPr algn="l">
              <a:lnSpc>
                <a:spcPct val="90000"/>
              </a:lnSpc>
              <a:defRPr sz="3200">
                <a:solidFill>
                  <a:schemeClr val="tx2"/>
                </a:solidFill>
              </a:defRPr>
            </a:lvl1pPr>
          </a:lstStyle>
          <a:p>
            <a:r>
              <a:rPr lang="fr-FR"/>
              <a:t>Modifiez le style du titre</a:t>
            </a:r>
          </a:p>
        </p:txBody>
      </p:sp>
      <p:sp>
        <p:nvSpPr>
          <p:cNvPr id="3" name="Sous-titre 2">
            <a:extLst>
              <a:ext uri="{FF2B5EF4-FFF2-40B4-BE49-F238E27FC236}">
                <a16:creationId xmlns:a16="http://schemas.microsoft.com/office/drawing/2014/main" id="{40AEA671-FC71-4FFA-B81F-CABE73D6E490}"/>
              </a:ext>
            </a:extLst>
          </p:cNvPr>
          <p:cNvSpPr>
            <a:spLocks noGrp="1"/>
          </p:cNvSpPr>
          <p:nvPr>
            <p:ph type="subTitle" idx="1"/>
          </p:nvPr>
        </p:nvSpPr>
        <p:spPr>
          <a:xfrm>
            <a:off x="6361200" y="4521600"/>
            <a:ext cx="5400000" cy="828000"/>
          </a:xfrm>
        </p:spPr>
        <p:txBody>
          <a:bodyPr anchor="t">
            <a:noAutofit/>
          </a:bodyPr>
          <a:lstStyle>
            <a:lvl1pPr marL="0" indent="0" algn="l">
              <a:lnSpc>
                <a:spcPct val="90000"/>
              </a:lnSpc>
              <a:buNone/>
              <a:defRPr sz="27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8" name="Espace réservé du texte 4">
            <a:extLst>
              <a:ext uri="{FF2B5EF4-FFF2-40B4-BE49-F238E27FC236}">
                <a16:creationId xmlns:a16="http://schemas.microsoft.com/office/drawing/2014/main" id="{BF23DB5D-4428-47C6-AAAD-CF435EDAD101}"/>
              </a:ext>
            </a:extLst>
          </p:cNvPr>
          <p:cNvSpPr>
            <a:spLocks noGrp="1"/>
          </p:cNvSpPr>
          <p:nvPr>
            <p:ph type="body" sz="quarter" idx="14"/>
          </p:nvPr>
        </p:nvSpPr>
        <p:spPr>
          <a:xfrm>
            <a:off x="6361200" y="5446800"/>
            <a:ext cx="5400000" cy="720000"/>
          </a:xfrm>
        </p:spPr>
        <p:txBody>
          <a:bodyPr>
            <a:noAutofit/>
          </a:bodyPr>
          <a:lstStyle>
            <a:lvl1pPr marL="0" indent="0">
              <a:buNone/>
              <a:defRPr sz="2000">
                <a:solidFill>
                  <a:schemeClr val="tx1"/>
                </a:solidFill>
              </a:defRPr>
            </a:lvl1pPr>
            <a:lvl2pPr marL="108000" indent="0">
              <a:buNone/>
              <a:defRPr/>
            </a:lvl2pPr>
          </a:lstStyle>
          <a:p>
            <a:pPr lvl="0"/>
            <a:r>
              <a:rPr lang="fr-FR"/>
              <a:t>Cliquez pour modifier les styles du texte du masque</a:t>
            </a:r>
          </a:p>
        </p:txBody>
      </p:sp>
    </p:spTree>
    <p:extLst>
      <p:ext uri="{BB962C8B-B14F-4D97-AF65-F5344CB8AC3E}">
        <p14:creationId xmlns:p14="http://schemas.microsoft.com/office/powerpoint/2010/main" val="2123780375"/>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ommair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4BCD4C5B-CD44-4B48-93FD-F44EED8D1E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4401" y="231117"/>
            <a:ext cx="2788867" cy="2205948"/>
          </a:xfrm>
          <a:prstGeom prst="rect">
            <a:avLst/>
          </a:prstGeom>
        </p:spPr>
      </p:pic>
      <p:sp>
        <p:nvSpPr>
          <p:cNvPr id="2" name="Titre 1">
            <a:extLst>
              <a:ext uri="{FF2B5EF4-FFF2-40B4-BE49-F238E27FC236}">
                <a16:creationId xmlns:a16="http://schemas.microsoft.com/office/drawing/2014/main" id="{8934B7DA-FA75-4149-8676-64791F4D66D2}"/>
              </a:ext>
            </a:extLst>
          </p:cNvPr>
          <p:cNvSpPr>
            <a:spLocks noGrp="1"/>
          </p:cNvSpPr>
          <p:nvPr>
            <p:ph type="title" hasCustomPrompt="1"/>
          </p:nvPr>
        </p:nvSpPr>
        <p:spPr>
          <a:xfrm>
            <a:off x="464400" y="1987200"/>
            <a:ext cx="5400000" cy="720000"/>
          </a:xfrm>
        </p:spPr>
        <p:txBody>
          <a:bodyPr>
            <a:noAutofit/>
          </a:bodyPr>
          <a:lstStyle>
            <a:lvl1pPr>
              <a:defRPr sz="4200">
                <a:solidFill>
                  <a:schemeClr val="tx2"/>
                </a:solidFill>
              </a:defRPr>
            </a:lvl1pPr>
          </a:lstStyle>
          <a:p>
            <a:r>
              <a:rPr lang="fr-FR"/>
              <a:t>Modifiez le titre</a:t>
            </a:r>
          </a:p>
        </p:txBody>
      </p:sp>
      <p:sp>
        <p:nvSpPr>
          <p:cNvPr id="6" name="Espace réservé du texte 5">
            <a:extLst>
              <a:ext uri="{FF2B5EF4-FFF2-40B4-BE49-F238E27FC236}">
                <a16:creationId xmlns:a16="http://schemas.microsoft.com/office/drawing/2014/main" id="{476F1D12-C6FB-4ED9-B1EA-2AF1415447D6}"/>
              </a:ext>
            </a:extLst>
          </p:cNvPr>
          <p:cNvSpPr>
            <a:spLocks noGrp="1"/>
          </p:cNvSpPr>
          <p:nvPr>
            <p:ph type="body" sz="quarter" idx="26"/>
          </p:nvPr>
        </p:nvSpPr>
        <p:spPr>
          <a:xfrm>
            <a:off x="464400" y="2876400"/>
            <a:ext cx="5400000" cy="3240000"/>
          </a:xfrm>
        </p:spPr>
        <p:txBody>
          <a:bodyPr>
            <a:noAutofit/>
          </a:bodyPr>
          <a:lstStyle>
            <a:lvl1pPr marL="432000" indent="-432000">
              <a:spcBef>
                <a:spcPts val="600"/>
              </a:spcBef>
              <a:buFont typeface="+mj-lt"/>
              <a:buAutoNum type="arabicPeriod"/>
              <a:defRPr sz="2000" b="0">
                <a:solidFill>
                  <a:schemeClr val="tx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fr-FR"/>
              <a:t>Cliquez pour modifier les styles du texte du masque</a:t>
            </a:r>
          </a:p>
        </p:txBody>
      </p:sp>
    </p:spTree>
    <p:extLst>
      <p:ext uri="{BB962C8B-B14F-4D97-AF65-F5344CB8AC3E}">
        <p14:creationId xmlns:p14="http://schemas.microsoft.com/office/powerpoint/2010/main" val="3116392684"/>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Option N°1 Ouverture de chap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34B7DA-FA75-4149-8676-64791F4D66D2}"/>
              </a:ext>
            </a:extLst>
          </p:cNvPr>
          <p:cNvSpPr>
            <a:spLocks noGrp="1"/>
          </p:cNvSpPr>
          <p:nvPr>
            <p:ph type="title"/>
          </p:nvPr>
        </p:nvSpPr>
        <p:spPr>
          <a:xfrm>
            <a:off x="489742" y="3430800"/>
            <a:ext cx="11160000" cy="1152000"/>
          </a:xfrm>
        </p:spPr>
        <p:txBody>
          <a:bodyPr>
            <a:noAutofit/>
          </a:bodyPr>
          <a:lstStyle>
            <a:lvl1pPr>
              <a:lnSpc>
                <a:spcPct val="90000"/>
              </a:lnSpc>
              <a:defRPr sz="3900">
                <a:solidFill>
                  <a:schemeClr val="tx2"/>
                </a:solidFill>
              </a:defRPr>
            </a:lvl1pPr>
          </a:lstStyle>
          <a:p>
            <a:r>
              <a:rPr lang="fr-FR"/>
              <a:t>Modifiez le style du titre</a:t>
            </a:r>
          </a:p>
        </p:txBody>
      </p:sp>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hasCustomPrompt="1"/>
          </p:nvPr>
        </p:nvSpPr>
        <p:spPr>
          <a:xfrm>
            <a:off x="489741" y="4662000"/>
            <a:ext cx="11160000" cy="504000"/>
          </a:xfrm>
        </p:spPr>
        <p:txBody>
          <a:bodyPr anchor="t">
            <a:noAutofit/>
          </a:bodyPr>
          <a:lstStyle>
            <a:lvl1pPr marL="0" indent="0">
              <a:lnSpc>
                <a:spcPct val="90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489742" y="1490400"/>
            <a:ext cx="3960000" cy="1872000"/>
          </a:xfrm>
        </p:spPr>
        <p:txBody>
          <a:bodyPr>
            <a:noAutofit/>
          </a:bodyPr>
          <a:lstStyle>
            <a:lvl1pPr marL="0" indent="0">
              <a:buNone/>
              <a:defRPr sz="13500">
                <a:solidFill>
                  <a:schemeClr val="tx2"/>
                </a:solidFill>
              </a:defRPr>
            </a:lvl1pPr>
          </a:lstStyle>
          <a:p>
            <a:pPr lvl="0"/>
            <a:r>
              <a:rPr lang="fr-FR"/>
              <a:t>NN.</a:t>
            </a:r>
          </a:p>
        </p:txBody>
      </p:sp>
      <p:sp>
        <p:nvSpPr>
          <p:cNvPr id="4" name="Espace réservé de la date 3">
            <a:extLst>
              <a:ext uri="{FF2B5EF4-FFF2-40B4-BE49-F238E27FC236}">
                <a16:creationId xmlns:a16="http://schemas.microsoft.com/office/drawing/2014/main" id="{084489D0-046B-4DA8-828E-D1EDDC72FA8E}"/>
              </a:ext>
            </a:extLst>
          </p:cNvPr>
          <p:cNvSpPr>
            <a:spLocks noGrp="1"/>
          </p:cNvSpPr>
          <p:nvPr>
            <p:ph type="dt" sz="half" idx="14"/>
          </p:nvPr>
        </p:nvSpPr>
        <p:spPr/>
        <p:txBody>
          <a:bodyPr/>
          <a:lstStyle>
            <a:lvl1pPr>
              <a:defRPr>
                <a:solidFill>
                  <a:schemeClr val="tx1"/>
                </a:solidFill>
              </a:defRPr>
            </a:lvl1pPr>
          </a:lstStyle>
          <a:p>
            <a:fld id="{9F4E5589-2A68-44B0-B833-33C3F5D79E7C}" type="datetime1">
              <a:rPr lang="fr-FR" smtClean="0"/>
              <a:t>20/04/2023</a:t>
            </a:fld>
            <a:endParaRPr lang="fr-FR"/>
          </a:p>
        </p:txBody>
      </p:sp>
      <p:sp>
        <p:nvSpPr>
          <p:cNvPr id="5" name="Espace réservé du pied de page 4">
            <a:extLst>
              <a:ext uri="{FF2B5EF4-FFF2-40B4-BE49-F238E27FC236}">
                <a16:creationId xmlns:a16="http://schemas.microsoft.com/office/drawing/2014/main" id="{827B8392-9F0D-47B8-8F1D-D057C53A97DD}"/>
              </a:ext>
            </a:extLst>
          </p:cNvPr>
          <p:cNvSpPr>
            <a:spLocks noGrp="1"/>
          </p:cNvSpPr>
          <p:nvPr>
            <p:ph type="ftr" sz="quarter" idx="15"/>
          </p:nvPr>
        </p:nvSpPr>
        <p:spPr/>
        <p:txBody>
          <a:bodyPr/>
          <a:lstStyle>
            <a:lvl1pPr>
              <a:defRPr>
                <a:solidFill>
                  <a:schemeClr val="tx1"/>
                </a:solidFill>
              </a:defRPr>
            </a:lvl1pPr>
          </a:lstStyle>
          <a:p>
            <a:r>
              <a:rPr lang="fr-FR"/>
              <a:t>Kit manager JMS 2023</a:t>
            </a:r>
          </a:p>
        </p:txBody>
      </p:sp>
      <p:sp>
        <p:nvSpPr>
          <p:cNvPr id="6" name="Espace réservé du numéro de diapositive 5">
            <a:extLst>
              <a:ext uri="{FF2B5EF4-FFF2-40B4-BE49-F238E27FC236}">
                <a16:creationId xmlns:a16="http://schemas.microsoft.com/office/drawing/2014/main" id="{CC4EDA01-DE85-4E9D-A6E0-28AA131E783D}"/>
              </a:ext>
            </a:extLst>
          </p:cNvPr>
          <p:cNvSpPr>
            <a:spLocks noGrp="1"/>
          </p:cNvSpPr>
          <p:nvPr>
            <p:ph type="sldNum" sz="quarter" idx="16"/>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1705239051"/>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ption N°2 Ouverture de chapitre avec photo">
    <p:spTree>
      <p:nvGrpSpPr>
        <p:cNvPr id="1" name=""/>
        <p:cNvGrpSpPr/>
        <p:nvPr/>
      </p:nvGrpSpPr>
      <p:grpSpPr>
        <a:xfrm>
          <a:off x="0" y="0"/>
          <a:ext cx="0" cy="0"/>
          <a:chOff x="0" y="0"/>
          <a:chExt cx="0" cy="0"/>
        </a:xfrm>
      </p:grpSpPr>
      <p:sp>
        <p:nvSpPr>
          <p:cNvPr id="13" name="Espace réservé pour une image  2">
            <a:extLst>
              <a:ext uri="{FF2B5EF4-FFF2-40B4-BE49-F238E27FC236}">
                <a16:creationId xmlns:a16="http://schemas.microsoft.com/office/drawing/2014/main" id="{DEC6A7FF-A1FA-4490-9CC7-51078FF84353}"/>
              </a:ext>
            </a:extLst>
          </p:cNvPr>
          <p:cNvSpPr>
            <a:spLocks noGrp="1"/>
          </p:cNvSpPr>
          <p:nvPr>
            <p:ph type="pic" idx="14"/>
          </p:nvPr>
        </p:nvSpPr>
        <p:spPr>
          <a:xfrm>
            <a:off x="0" y="1"/>
            <a:ext cx="6093760" cy="6857999"/>
          </a:xfrm>
          <a:solidFill>
            <a:schemeClr val="bg1">
              <a:lumMod val="95000"/>
            </a:schemeClr>
          </a:solidFill>
        </p:spPr>
        <p:txBody>
          <a:bodyPr anchor="ctr"/>
          <a:lstStyle>
            <a:lvl1pPr marL="0" indent="0" algn="ctr">
              <a:buNone/>
              <a:defRPr sz="1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2" name="Titre 1">
            <a:extLst>
              <a:ext uri="{FF2B5EF4-FFF2-40B4-BE49-F238E27FC236}">
                <a16:creationId xmlns:a16="http://schemas.microsoft.com/office/drawing/2014/main" id="{8934B7DA-FA75-4149-8676-64791F4D66D2}"/>
              </a:ext>
            </a:extLst>
          </p:cNvPr>
          <p:cNvSpPr>
            <a:spLocks noGrp="1"/>
          </p:cNvSpPr>
          <p:nvPr>
            <p:ph type="title"/>
          </p:nvPr>
        </p:nvSpPr>
        <p:spPr>
          <a:xfrm>
            <a:off x="6361200" y="3430800"/>
            <a:ext cx="5400000" cy="1152000"/>
          </a:xfrm>
        </p:spPr>
        <p:txBody>
          <a:bodyPr>
            <a:noAutofit/>
          </a:bodyPr>
          <a:lstStyle>
            <a:lvl1pPr>
              <a:lnSpc>
                <a:spcPct val="90000"/>
              </a:lnSpc>
              <a:defRPr sz="3900">
                <a:solidFill>
                  <a:schemeClr val="tx2"/>
                </a:solidFill>
              </a:defRPr>
            </a:lvl1pPr>
          </a:lstStyle>
          <a:p>
            <a:r>
              <a:rPr lang="fr-FR"/>
              <a:t>Modifiez le style du titre</a:t>
            </a:r>
          </a:p>
        </p:txBody>
      </p:sp>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hasCustomPrompt="1"/>
          </p:nvPr>
        </p:nvSpPr>
        <p:spPr>
          <a:xfrm>
            <a:off x="6361200" y="4662000"/>
            <a:ext cx="5400000" cy="900000"/>
          </a:xfrm>
        </p:spPr>
        <p:txBody>
          <a:bodyPr anchor="t">
            <a:noAutofit/>
          </a:bodyPr>
          <a:lstStyle>
            <a:lvl1pPr marL="0" indent="0">
              <a:lnSpc>
                <a:spcPct val="90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6361200" y="1490400"/>
            <a:ext cx="5400000" cy="1872000"/>
          </a:xfrm>
        </p:spPr>
        <p:txBody>
          <a:bodyPr>
            <a:noAutofit/>
          </a:bodyPr>
          <a:lstStyle>
            <a:lvl1pPr marL="0" indent="0">
              <a:buNone/>
              <a:defRPr sz="13500">
                <a:solidFill>
                  <a:schemeClr val="tx2"/>
                </a:solidFill>
              </a:defRPr>
            </a:lvl1pPr>
          </a:lstStyle>
          <a:p>
            <a:pPr lvl="0"/>
            <a:r>
              <a:rPr lang="fr-FR"/>
              <a:t>NN.</a:t>
            </a:r>
          </a:p>
        </p:txBody>
      </p:sp>
      <p:sp>
        <p:nvSpPr>
          <p:cNvPr id="16" name="Espace réservé du texte 8">
            <a:extLst>
              <a:ext uri="{FF2B5EF4-FFF2-40B4-BE49-F238E27FC236}">
                <a16:creationId xmlns:a16="http://schemas.microsoft.com/office/drawing/2014/main" id="{19FE5F0F-1A19-4580-B09D-11BAB259543F}"/>
              </a:ext>
            </a:extLst>
          </p:cNvPr>
          <p:cNvSpPr>
            <a:spLocks noGrp="1"/>
          </p:cNvSpPr>
          <p:nvPr>
            <p:ph type="body" sz="quarter" idx="15" hasCustomPrompt="1"/>
          </p:nvPr>
        </p:nvSpPr>
        <p:spPr>
          <a:xfrm>
            <a:off x="825578" y="6523200"/>
            <a:ext cx="10800" cy="100800"/>
          </a:xfrm>
          <a:solidFill>
            <a:schemeClr val="bg1"/>
          </a:solidFill>
        </p:spPr>
        <p:txBody>
          <a:bodyPr lIns="0" tIns="0" rIns="0" bIns="0"/>
          <a:lstStyle>
            <a:lvl1pPr marL="0" indent="0">
              <a:buNone/>
              <a:defRPr sz="100">
                <a:solidFill>
                  <a:schemeClr val="bg1"/>
                </a:solidFill>
              </a:defRPr>
            </a:lvl1pPr>
          </a:lstStyle>
          <a:p>
            <a:pPr lvl="0"/>
            <a:r>
              <a:rPr lang="fr-FR"/>
              <a:t> </a:t>
            </a:r>
          </a:p>
        </p:txBody>
      </p:sp>
      <p:sp>
        <p:nvSpPr>
          <p:cNvPr id="4" name="Espace réservé de la date 3">
            <a:extLst>
              <a:ext uri="{FF2B5EF4-FFF2-40B4-BE49-F238E27FC236}">
                <a16:creationId xmlns:a16="http://schemas.microsoft.com/office/drawing/2014/main" id="{CAF82D43-4E1B-4274-AC55-C533B8C04656}"/>
              </a:ext>
            </a:extLst>
          </p:cNvPr>
          <p:cNvSpPr>
            <a:spLocks noGrp="1"/>
          </p:cNvSpPr>
          <p:nvPr>
            <p:ph type="dt" sz="half" idx="16"/>
          </p:nvPr>
        </p:nvSpPr>
        <p:spPr/>
        <p:txBody>
          <a:bodyPr/>
          <a:lstStyle>
            <a:lvl1pPr>
              <a:defRPr>
                <a:solidFill>
                  <a:schemeClr val="bg1"/>
                </a:solidFill>
              </a:defRPr>
            </a:lvl1pPr>
          </a:lstStyle>
          <a:p>
            <a:fld id="{757AEC5B-2C35-4EA6-80C0-00CB1D5AF5AE}" type="datetime1">
              <a:rPr lang="fr-FR" smtClean="0"/>
              <a:t>20/04/2023</a:t>
            </a:fld>
            <a:endParaRPr lang="fr-FR"/>
          </a:p>
        </p:txBody>
      </p:sp>
      <p:sp>
        <p:nvSpPr>
          <p:cNvPr id="5" name="Espace réservé du pied de page 4">
            <a:extLst>
              <a:ext uri="{FF2B5EF4-FFF2-40B4-BE49-F238E27FC236}">
                <a16:creationId xmlns:a16="http://schemas.microsoft.com/office/drawing/2014/main" id="{4F7AF283-CD1F-4E50-9456-6BD3B772A116}"/>
              </a:ext>
            </a:extLst>
          </p:cNvPr>
          <p:cNvSpPr>
            <a:spLocks noGrp="1"/>
          </p:cNvSpPr>
          <p:nvPr>
            <p:ph type="ftr" sz="quarter" idx="17"/>
          </p:nvPr>
        </p:nvSpPr>
        <p:spPr/>
        <p:txBody>
          <a:bodyPr/>
          <a:lstStyle>
            <a:lvl1pPr>
              <a:defRPr>
                <a:solidFill>
                  <a:schemeClr val="bg1"/>
                </a:solidFill>
              </a:defRPr>
            </a:lvl1pPr>
          </a:lstStyle>
          <a:p>
            <a:r>
              <a:rPr lang="fr-FR"/>
              <a:t>Kit manager JMS 2023</a:t>
            </a:r>
          </a:p>
        </p:txBody>
      </p:sp>
      <p:sp>
        <p:nvSpPr>
          <p:cNvPr id="6" name="Espace réservé du numéro de diapositive 5">
            <a:extLst>
              <a:ext uri="{FF2B5EF4-FFF2-40B4-BE49-F238E27FC236}">
                <a16:creationId xmlns:a16="http://schemas.microsoft.com/office/drawing/2014/main" id="{072A83F9-605B-451F-81C4-4DB3BD64BF25}"/>
              </a:ext>
            </a:extLst>
          </p:cNvPr>
          <p:cNvSpPr>
            <a:spLocks noGrp="1"/>
          </p:cNvSpPr>
          <p:nvPr>
            <p:ph type="sldNum" sz="quarter" idx="18"/>
          </p:nvPr>
        </p:nvSpPr>
        <p:spPr/>
        <p:txBody>
          <a:bodyPr/>
          <a:lstStyle>
            <a:lvl1pPr>
              <a:defRPr>
                <a:solidFill>
                  <a:schemeClr val="bg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400456243"/>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Option N°2 Ouverture de chapitre avec photo">
    <p:spTree>
      <p:nvGrpSpPr>
        <p:cNvPr id="1" name=""/>
        <p:cNvGrpSpPr/>
        <p:nvPr/>
      </p:nvGrpSpPr>
      <p:grpSpPr>
        <a:xfrm>
          <a:off x="0" y="0"/>
          <a:ext cx="0" cy="0"/>
          <a:chOff x="0" y="0"/>
          <a:chExt cx="0" cy="0"/>
        </a:xfrm>
      </p:grpSpPr>
      <p:sp>
        <p:nvSpPr>
          <p:cNvPr id="13" name="Espace réservé pour une image  2">
            <a:extLst>
              <a:ext uri="{FF2B5EF4-FFF2-40B4-BE49-F238E27FC236}">
                <a16:creationId xmlns:a16="http://schemas.microsoft.com/office/drawing/2014/main" id="{DEC6A7FF-A1FA-4490-9CC7-51078FF84353}"/>
              </a:ext>
            </a:extLst>
          </p:cNvPr>
          <p:cNvSpPr>
            <a:spLocks noGrp="1"/>
          </p:cNvSpPr>
          <p:nvPr>
            <p:ph type="pic" idx="14"/>
          </p:nvPr>
        </p:nvSpPr>
        <p:spPr>
          <a:xfrm>
            <a:off x="0" y="1"/>
            <a:ext cx="6093760" cy="6857999"/>
          </a:xfrm>
          <a:solidFill>
            <a:schemeClr val="bg1">
              <a:lumMod val="95000"/>
            </a:schemeClr>
          </a:solidFill>
        </p:spPr>
        <p:txBody>
          <a:bodyPr anchor="ctr"/>
          <a:lstStyle>
            <a:lvl1pPr marL="0" indent="0" algn="ctr">
              <a:buNone/>
              <a:defRPr sz="1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2" name="Titre 1">
            <a:extLst>
              <a:ext uri="{FF2B5EF4-FFF2-40B4-BE49-F238E27FC236}">
                <a16:creationId xmlns:a16="http://schemas.microsoft.com/office/drawing/2014/main" id="{8934B7DA-FA75-4149-8676-64791F4D66D2}"/>
              </a:ext>
            </a:extLst>
          </p:cNvPr>
          <p:cNvSpPr>
            <a:spLocks noGrp="1"/>
          </p:cNvSpPr>
          <p:nvPr>
            <p:ph type="title"/>
          </p:nvPr>
        </p:nvSpPr>
        <p:spPr>
          <a:xfrm>
            <a:off x="6361200" y="3430800"/>
            <a:ext cx="5400000" cy="1152000"/>
          </a:xfrm>
        </p:spPr>
        <p:txBody>
          <a:bodyPr>
            <a:noAutofit/>
          </a:bodyPr>
          <a:lstStyle>
            <a:lvl1pPr>
              <a:lnSpc>
                <a:spcPct val="90000"/>
              </a:lnSpc>
              <a:defRPr sz="3900">
                <a:solidFill>
                  <a:schemeClr val="tx2"/>
                </a:solidFill>
              </a:defRPr>
            </a:lvl1pPr>
          </a:lstStyle>
          <a:p>
            <a:r>
              <a:rPr lang="fr-FR"/>
              <a:t>Modifiez le style du titre</a:t>
            </a:r>
          </a:p>
        </p:txBody>
      </p:sp>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hasCustomPrompt="1"/>
          </p:nvPr>
        </p:nvSpPr>
        <p:spPr>
          <a:xfrm>
            <a:off x="6361200" y="4662000"/>
            <a:ext cx="5400000" cy="900000"/>
          </a:xfrm>
        </p:spPr>
        <p:txBody>
          <a:bodyPr anchor="t">
            <a:noAutofit/>
          </a:bodyPr>
          <a:lstStyle>
            <a:lvl1pPr marL="0" indent="0">
              <a:lnSpc>
                <a:spcPct val="90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6361200" y="1490400"/>
            <a:ext cx="5400000" cy="1872000"/>
          </a:xfrm>
        </p:spPr>
        <p:txBody>
          <a:bodyPr>
            <a:noAutofit/>
          </a:bodyPr>
          <a:lstStyle>
            <a:lvl1pPr marL="0" indent="0">
              <a:buNone/>
              <a:defRPr sz="13500">
                <a:solidFill>
                  <a:schemeClr val="tx2"/>
                </a:solidFill>
              </a:defRPr>
            </a:lvl1pPr>
          </a:lstStyle>
          <a:p>
            <a:pPr lvl="0"/>
            <a:r>
              <a:rPr lang="fr-FR"/>
              <a:t>NN.</a:t>
            </a:r>
          </a:p>
        </p:txBody>
      </p:sp>
      <p:sp>
        <p:nvSpPr>
          <p:cNvPr id="16" name="Espace réservé du texte 8">
            <a:extLst>
              <a:ext uri="{FF2B5EF4-FFF2-40B4-BE49-F238E27FC236}">
                <a16:creationId xmlns:a16="http://schemas.microsoft.com/office/drawing/2014/main" id="{19FE5F0F-1A19-4580-B09D-11BAB259543F}"/>
              </a:ext>
            </a:extLst>
          </p:cNvPr>
          <p:cNvSpPr>
            <a:spLocks noGrp="1"/>
          </p:cNvSpPr>
          <p:nvPr>
            <p:ph type="body" sz="quarter" idx="15" hasCustomPrompt="1"/>
          </p:nvPr>
        </p:nvSpPr>
        <p:spPr>
          <a:xfrm>
            <a:off x="825578" y="6523200"/>
            <a:ext cx="10800" cy="100800"/>
          </a:xfrm>
          <a:solidFill>
            <a:schemeClr val="bg1"/>
          </a:solidFill>
        </p:spPr>
        <p:txBody>
          <a:bodyPr lIns="0" tIns="0" rIns="0" bIns="0"/>
          <a:lstStyle>
            <a:lvl1pPr marL="0" indent="0">
              <a:buNone/>
              <a:defRPr sz="100">
                <a:solidFill>
                  <a:schemeClr val="bg1"/>
                </a:solidFill>
              </a:defRPr>
            </a:lvl1pPr>
          </a:lstStyle>
          <a:p>
            <a:pPr lvl="0"/>
            <a:r>
              <a:rPr lang="fr-FR"/>
              <a:t> </a:t>
            </a:r>
          </a:p>
        </p:txBody>
      </p:sp>
      <p:sp>
        <p:nvSpPr>
          <p:cNvPr id="4" name="Espace réservé de la date 3">
            <a:extLst>
              <a:ext uri="{FF2B5EF4-FFF2-40B4-BE49-F238E27FC236}">
                <a16:creationId xmlns:a16="http://schemas.microsoft.com/office/drawing/2014/main" id="{CAF82D43-4E1B-4274-AC55-C533B8C04656}"/>
              </a:ext>
            </a:extLst>
          </p:cNvPr>
          <p:cNvSpPr>
            <a:spLocks noGrp="1"/>
          </p:cNvSpPr>
          <p:nvPr>
            <p:ph type="dt" sz="half" idx="16"/>
          </p:nvPr>
        </p:nvSpPr>
        <p:spPr/>
        <p:txBody>
          <a:bodyPr/>
          <a:lstStyle>
            <a:lvl1pPr>
              <a:defRPr>
                <a:solidFill>
                  <a:schemeClr val="bg1"/>
                </a:solidFill>
              </a:defRPr>
            </a:lvl1pPr>
          </a:lstStyle>
          <a:p>
            <a:fld id="{82F4E871-47FE-4BBF-A87E-2352D01F9203}" type="datetime1">
              <a:rPr lang="fr-FR" smtClean="0"/>
              <a:t>20/04/2023</a:t>
            </a:fld>
            <a:endParaRPr lang="fr-FR"/>
          </a:p>
        </p:txBody>
      </p:sp>
      <p:sp>
        <p:nvSpPr>
          <p:cNvPr id="5" name="Espace réservé du pied de page 4">
            <a:extLst>
              <a:ext uri="{FF2B5EF4-FFF2-40B4-BE49-F238E27FC236}">
                <a16:creationId xmlns:a16="http://schemas.microsoft.com/office/drawing/2014/main" id="{4F7AF283-CD1F-4E50-9456-6BD3B772A116}"/>
              </a:ext>
            </a:extLst>
          </p:cNvPr>
          <p:cNvSpPr>
            <a:spLocks noGrp="1"/>
          </p:cNvSpPr>
          <p:nvPr>
            <p:ph type="ftr" sz="quarter" idx="17"/>
          </p:nvPr>
        </p:nvSpPr>
        <p:spPr/>
        <p:txBody>
          <a:bodyPr/>
          <a:lstStyle>
            <a:lvl1pPr>
              <a:defRPr>
                <a:solidFill>
                  <a:schemeClr val="bg1"/>
                </a:solidFill>
              </a:defRPr>
            </a:lvl1pPr>
          </a:lstStyle>
          <a:p>
            <a:r>
              <a:rPr lang="fr-FR"/>
              <a:t>Kit manager JMS 2023</a:t>
            </a:r>
          </a:p>
        </p:txBody>
      </p:sp>
      <p:sp>
        <p:nvSpPr>
          <p:cNvPr id="6" name="Espace réservé du numéro de diapositive 5">
            <a:extLst>
              <a:ext uri="{FF2B5EF4-FFF2-40B4-BE49-F238E27FC236}">
                <a16:creationId xmlns:a16="http://schemas.microsoft.com/office/drawing/2014/main" id="{072A83F9-605B-451F-81C4-4DB3BD64BF25}"/>
              </a:ext>
            </a:extLst>
          </p:cNvPr>
          <p:cNvSpPr>
            <a:spLocks noGrp="1"/>
          </p:cNvSpPr>
          <p:nvPr>
            <p:ph type="sldNum" sz="quarter" idx="18"/>
          </p:nvPr>
        </p:nvSpPr>
        <p:spPr/>
        <p:txBody>
          <a:bodyPr/>
          <a:lstStyle>
            <a:lvl1pPr>
              <a:defRPr>
                <a:solidFill>
                  <a:schemeClr val="bg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2147421167"/>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e">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lumMod val="7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4" name="Titre 3">
            <a:extLst>
              <a:ext uri="{FF2B5EF4-FFF2-40B4-BE49-F238E27FC236}">
                <a16:creationId xmlns:a16="http://schemas.microsoft.com/office/drawing/2014/main" id="{C292072E-287F-4875-8FDB-C22CF0436582}"/>
              </a:ext>
            </a:extLst>
          </p:cNvPr>
          <p:cNvSpPr>
            <a:spLocks noGrp="1"/>
          </p:cNvSpPr>
          <p:nvPr>
            <p:ph type="title"/>
          </p:nvPr>
        </p:nvSpPr>
        <p:spPr/>
        <p:txBody>
          <a:bodyPr/>
          <a:lstStyle>
            <a:lvl1pPr>
              <a:defRPr>
                <a:solidFill>
                  <a:schemeClr val="tx2"/>
                </a:solidFill>
              </a:defRPr>
            </a:lvl1pPr>
          </a:lstStyle>
          <a:p>
            <a:r>
              <a:rPr lang="fr-FR"/>
              <a:t>Modifiez le style du titre</a:t>
            </a:r>
          </a:p>
        </p:txBody>
      </p:sp>
      <p:sp>
        <p:nvSpPr>
          <p:cNvPr id="5" name="Espace réservé de la date 4">
            <a:extLst>
              <a:ext uri="{FF2B5EF4-FFF2-40B4-BE49-F238E27FC236}">
                <a16:creationId xmlns:a16="http://schemas.microsoft.com/office/drawing/2014/main" id="{40DE2FB5-2CE4-44D5-9167-5E9A54E4AAB3}"/>
              </a:ext>
            </a:extLst>
          </p:cNvPr>
          <p:cNvSpPr>
            <a:spLocks noGrp="1"/>
          </p:cNvSpPr>
          <p:nvPr>
            <p:ph type="dt" sz="half" idx="14"/>
          </p:nvPr>
        </p:nvSpPr>
        <p:spPr/>
        <p:txBody>
          <a:bodyPr/>
          <a:lstStyle>
            <a:lvl1pPr>
              <a:defRPr>
                <a:solidFill>
                  <a:schemeClr val="tx1"/>
                </a:solidFill>
              </a:defRPr>
            </a:lvl1pPr>
          </a:lstStyle>
          <a:p>
            <a:fld id="{8527593C-284F-4B4E-BD04-18343F41F6DB}" type="datetime1">
              <a:rPr lang="fr-FR" smtClean="0"/>
              <a:t>20/04/2023</a:t>
            </a:fld>
            <a:endParaRPr lang="fr-FR"/>
          </a:p>
        </p:txBody>
      </p:sp>
      <p:sp>
        <p:nvSpPr>
          <p:cNvPr id="6" name="Espace réservé du pied de page 5">
            <a:extLst>
              <a:ext uri="{FF2B5EF4-FFF2-40B4-BE49-F238E27FC236}">
                <a16:creationId xmlns:a16="http://schemas.microsoft.com/office/drawing/2014/main" id="{99ED68ED-4BAB-426E-AC8B-79F072DDCF3C}"/>
              </a:ext>
            </a:extLst>
          </p:cNvPr>
          <p:cNvSpPr>
            <a:spLocks noGrp="1"/>
          </p:cNvSpPr>
          <p:nvPr>
            <p:ph type="ftr" sz="quarter" idx="15"/>
          </p:nvPr>
        </p:nvSpPr>
        <p:spPr/>
        <p:txBody>
          <a:bodyPr/>
          <a:lstStyle>
            <a:lvl1pPr>
              <a:defRPr>
                <a:solidFill>
                  <a:schemeClr val="tx1"/>
                </a:solidFill>
              </a:defRPr>
            </a:lvl1pPr>
          </a:lstStyle>
          <a:p>
            <a:r>
              <a:rPr lang="fr-FR"/>
              <a:t>Kit manager JMS 2023</a:t>
            </a:r>
          </a:p>
        </p:txBody>
      </p:sp>
      <p:sp>
        <p:nvSpPr>
          <p:cNvPr id="10" name="Espace réservé du numéro de diapositive 9">
            <a:extLst>
              <a:ext uri="{FF2B5EF4-FFF2-40B4-BE49-F238E27FC236}">
                <a16:creationId xmlns:a16="http://schemas.microsoft.com/office/drawing/2014/main" id="{18ECF392-ABEC-45C0-9399-5BB17B364A4E}"/>
              </a:ext>
            </a:extLst>
          </p:cNvPr>
          <p:cNvSpPr>
            <a:spLocks noGrp="1"/>
          </p:cNvSpPr>
          <p:nvPr>
            <p:ph type="sldNum" sz="quarter" idx="16"/>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15835666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e avec photo">
    <p:spTree>
      <p:nvGrpSpPr>
        <p:cNvPr id="1" name=""/>
        <p:cNvGrpSpPr/>
        <p:nvPr/>
      </p:nvGrpSpPr>
      <p:grpSpPr>
        <a:xfrm>
          <a:off x="0" y="0"/>
          <a:ext cx="0" cy="0"/>
          <a:chOff x="0" y="0"/>
          <a:chExt cx="0" cy="0"/>
        </a:xfrm>
      </p:grpSpPr>
      <p:sp>
        <p:nvSpPr>
          <p:cNvPr id="12" name="Espace réservé pour une image  2">
            <a:extLst>
              <a:ext uri="{FF2B5EF4-FFF2-40B4-BE49-F238E27FC236}">
                <a16:creationId xmlns:a16="http://schemas.microsoft.com/office/drawing/2014/main" id="{3FA18DAD-43C7-439C-AEB4-182FDEF42A93}"/>
              </a:ext>
            </a:extLst>
          </p:cNvPr>
          <p:cNvSpPr>
            <a:spLocks noGrp="1"/>
          </p:cNvSpPr>
          <p:nvPr>
            <p:ph type="pic" idx="10"/>
          </p:nvPr>
        </p:nvSpPr>
        <p:spPr>
          <a:xfrm>
            <a:off x="0" y="1"/>
            <a:ext cx="6093760" cy="6857999"/>
          </a:xfrm>
          <a:solidFill>
            <a:schemeClr val="bg1">
              <a:lumMod val="95000"/>
            </a:schemeClr>
          </a:solidFill>
        </p:spPr>
        <p:txBody>
          <a:bodyPr anchor="ctr"/>
          <a:lstStyle>
            <a:lvl1pPr marL="0" indent="0" algn="ctr">
              <a:buNone/>
              <a:defRPr sz="1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a:xfrm>
            <a:off x="6361200" y="1371600"/>
            <a:ext cx="5472000" cy="486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lumMod val="7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15" name="Espace réservé du texte 8">
            <a:extLst>
              <a:ext uri="{FF2B5EF4-FFF2-40B4-BE49-F238E27FC236}">
                <a16:creationId xmlns:a16="http://schemas.microsoft.com/office/drawing/2014/main" id="{90C7237F-FD39-40C9-B915-D4BC62A3BEC4}"/>
              </a:ext>
            </a:extLst>
          </p:cNvPr>
          <p:cNvSpPr>
            <a:spLocks noGrp="1"/>
          </p:cNvSpPr>
          <p:nvPr>
            <p:ph type="body" sz="quarter" idx="17" hasCustomPrompt="1"/>
          </p:nvPr>
        </p:nvSpPr>
        <p:spPr>
          <a:xfrm>
            <a:off x="825578" y="6523200"/>
            <a:ext cx="10800" cy="100800"/>
          </a:xfrm>
          <a:solidFill>
            <a:schemeClr val="bg1"/>
          </a:solidFill>
        </p:spPr>
        <p:txBody>
          <a:bodyPr lIns="0" tIns="0" rIns="0" bIns="0"/>
          <a:lstStyle>
            <a:lvl1pPr marL="0" indent="0">
              <a:buNone/>
              <a:defRPr sz="100">
                <a:solidFill>
                  <a:schemeClr val="bg1"/>
                </a:solidFill>
              </a:defRPr>
            </a:lvl1pPr>
          </a:lstStyle>
          <a:p>
            <a:pPr lvl="0"/>
            <a:r>
              <a:rPr lang="fr-FR"/>
              <a:t> </a:t>
            </a:r>
          </a:p>
        </p:txBody>
      </p:sp>
      <p:sp>
        <p:nvSpPr>
          <p:cNvPr id="4" name="Titre 3">
            <a:extLst>
              <a:ext uri="{FF2B5EF4-FFF2-40B4-BE49-F238E27FC236}">
                <a16:creationId xmlns:a16="http://schemas.microsoft.com/office/drawing/2014/main" id="{A95F48EF-CBAD-4F80-B069-72AECAEC0746}"/>
              </a:ext>
            </a:extLst>
          </p:cNvPr>
          <p:cNvSpPr>
            <a:spLocks noGrp="1"/>
          </p:cNvSpPr>
          <p:nvPr>
            <p:ph type="title"/>
          </p:nvPr>
        </p:nvSpPr>
        <p:spPr>
          <a:xfrm>
            <a:off x="6361199" y="242844"/>
            <a:ext cx="3960000" cy="1008000"/>
          </a:xfrm>
        </p:spPr>
        <p:txBody>
          <a:bodyPr/>
          <a:lstStyle>
            <a:lvl1pPr>
              <a:defRPr>
                <a:solidFill>
                  <a:schemeClr val="tx2"/>
                </a:solidFill>
              </a:defRPr>
            </a:lvl1pPr>
          </a:lstStyle>
          <a:p>
            <a:r>
              <a:rPr lang="fr-FR"/>
              <a:t>Modifiez le style du titre</a:t>
            </a:r>
          </a:p>
        </p:txBody>
      </p:sp>
      <p:sp>
        <p:nvSpPr>
          <p:cNvPr id="5" name="Espace réservé de la date 4">
            <a:extLst>
              <a:ext uri="{FF2B5EF4-FFF2-40B4-BE49-F238E27FC236}">
                <a16:creationId xmlns:a16="http://schemas.microsoft.com/office/drawing/2014/main" id="{F45A3821-9C55-4E10-844A-98E6FB07D68C}"/>
              </a:ext>
            </a:extLst>
          </p:cNvPr>
          <p:cNvSpPr>
            <a:spLocks noGrp="1"/>
          </p:cNvSpPr>
          <p:nvPr>
            <p:ph type="dt" sz="half" idx="18"/>
          </p:nvPr>
        </p:nvSpPr>
        <p:spPr/>
        <p:txBody>
          <a:bodyPr/>
          <a:lstStyle>
            <a:lvl1pPr>
              <a:defRPr>
                <a:solidFill>
                  <a:schemeClr val="bg1"/>
                </a:solidFill>
              </a:defRPr>
            </a:lvl1pPr>
          </a:lstStyle>
          <a:p>
            <a:fld id="{6508FF9B-6C0F-4311-BB66-DCC2276E3403}" type="datetime1">
              <a:rPr lang="fr-FR" smtClean="0"/>
              <a:t>20/04/2023</a:t>
            </a:fld>
            <a:endParaRPr lang="fr-FR"/>
          </a:p>
        </p:txBody>
      </p:sp>
      <p:sp>
        <p:nvSpPr>
          <p:cNvPr id="6" name="Espace réservé du pied de page 5">
            <a:extLst>
              <a:ext uri="{FF2B5EF4-FFF2-40B4-BE49-F238E27FC236}">
                <a16:creationId xmlns:a16="http://schemas.microsoft.com/office/drawing/2014/main" id="{B26B9FA6-E4DB-4B15-BD57-BEC5F537E3AB}"/>
              </a:ext>
            </a:extLst>
          </p:cNvPr>
          <p:cNvSpPr>
            <a:spLocks noGrp="1"/>
          </p:cNvSpPr>
          <p:nvPr>
            <p:ph type="ftr" sz="quarter" idx="19"/>
          </p:nvPr>
        </p:nvSpPr>
        <p:spPr/>
        <p:txBody>
          <a:bodyPr/>
          <a:lstStyle>
            <a:lvl1pPr>
              <a:defRPr>
                <a:solidFill>
                  <a:schemeClr val="bg1"/>
                </a:solidFill>
              </a:defRPr>
            </a:lvl1pPr>
          </a:lstStyle>
          <a:p>
            <a:r>
              <a:rPr lang="fr-FR"/>
              <a:t>Kit manager JMS 2023</a:t>
            </a:r>
          </a:p>
        </p:txBody>
      </p:sp>
      <p:sp>
        <p:nvSpPr>
          <p:cNvPr id="7" name="Espace réservé du numéro de diapositive 6">
            <a:extLst>
              <a:ext uri="{FF2B5EF4-FFF2-40B4-BE49-F238E27FC236}">
                <a16:creationId xmlns:a16="http://schemas.microsoft.com/office/drawing/2014/main" id="{6FE6001F-97CC-4008-B22A-EFA29A13779C}"/>
              </a:ext>
            </a:extLst>
          </p:cNvPr>
          <p:cNvSpPr>
            <a:spLocks noGrp="1"/>
          </p:cNvSpPr>
          <p:nvPr>
            <p:ph type="sldNum" sz="quarter" idx="20"/>
          </p:nvPr>
        </p:nvSpPr>
        <p:spPr/>
        <p:txBody>
          <a:bodyPr/>
          <a:lstStyle>
            <a:lvl1pPr>
              <a:defRPr>
                <a:solidFill>
                  <a:schemeClr val="bg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3213018200"/>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ableau">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a:xfrm>
            <a:off x="469879" y="3820350"/>
            <a:ext cx="11133952" cy="2412000"/>
          </a:xfrm>
        </p:spPr>
        <p:txBody>
          <a:bodyPr/>
          <a:lstStyle>
            <a:lvl1pPr>
              <a:defRPr>
                <a:solidFill>
                  <a:schemeClr val="tx1"/>
                </a:solidFill>
              </a:defRPr>
            </a:lvl1pPr>
            <a:lvl2pPr>
              <a:spcBef>
                <a:spcPts val="400"/>
              </a:spcBef>
              <a:defRPr>
                <a:solidFill>
                  <a:schemeClr val="tx1"/>
                </a:solidFill>
              </a:defRPr>
            </a:lvl2pPr>
          </a:lstStyle>
          <a:p>
            <a:pPr lvl="0"/>
            <a:r>
              <a:rPr lang="fr-FR"/>
              <a:t>Modifier les styles du texte du masque</a:t>
            </a:r>
          </a:p>
          <a:p>
            <a:pPr lvl="1"/>
            <a:r>
              <a:rPr lang="fr-FR"/>
              <a:t>Deuxième niveau</a:t>
            </a:r>
          </a:p>
        </p:txBody>
      </p:sp>
      <p:sp>
        <p:nvSpPr>
          <p:cNvPr id="12" name="Espace réservé du tableau 2">
            <a:extLst>
              <a:ext uri="{FF2B5EF4-FFF2-40B4-BE49-F238E27FC236}">
                <a16:creationId xmlns:a16="http://schemas.microsoft.com/office/drawing/2014/main" id="{3EADC01A-12BC-4330-8A1C-A4DCE63F4D5F}"/>
              </a:ext>
            </a:extLst>
          </p:cNvPr>
          <p:cNvSpPr>
            <a:spLocks noGrp="1"/>
          </p:cNvSpPr>
          <p:nvPr>
            <p:ph type="tbl" sz="quarter" idx="17"/>
          </p:nvPr>
        </p:nvSpPr>
        <p:spPr>
          <a:xfrm>
            <a:off x="589752" y="1372349"/>
            <a:ext cx="11014079" cy="2304000"/>
          </a:xfrm>
        </p:spPr>
        <p:txBody>
          <a:bodyPr anchor="ctr"/>
          <a:lstStyle>
            <a:lvl1pPr marL="0" indent="0" algn="ctr">
              <a:buNone/>
              <a:defRPr sz="1400">
                <a:solidFill>
                  <a:schemeClr val="tx2"/>
                </a:solidFill>
              </a:defRPr>
            </a:lvl1pPr>
          </a:lstStyle>
          <a:p>
            <a:endParaRPr lang="fr-FR"/>
          </a:p>
        </p:txBody>
      </p:sp>
      <p:sp>
        <p:nvSpPr>
          <p:cNvPr id="4" name="Titre 3">
            <a:extLst>
              <a:ext uri="{FF2B5EF4-FFF2-40B4-BE49-F238E27FC236}">
                <a16:creationId xmlns:a16="http://schemas.microsoft.com/office/drawing/2014/main" id="{F7BED8F5-8DF4-41F4-9FBF-3FC3EFF478F8}"/>
              </a:ext>
            </a:extLst>
          </p:cNvPr>
          <p:cNvSpPr>
            <a:spLocks noGrp="1"/>
          </p:cNvSpPr>
          <p:nvPr>
            <p:ph type="title"/>
          </p:nvPr>
        </p:nvSpPr>
        <p:spPr/>
        <p:txBody>
          <a:bodyPr/>
          <a:lstStyle>
            <a:lvl1pPr>
              <a:defRPr>
                <a:solidFill>
                  <a:schemeClr val="tx2"/>
                </a:solidFill>
              </a:defRPr>
            </a:lvl1pPr>
          </a:lstStyle>
          <a:p>
            <a:r>
              <a:rPr lang="fr-FR"/>
              <a:t>Modifiez le style du titre</a:t>
            </a:r>
          </a:p>
        </p:txBody>
      </p:sp>
      <p:sp>
        <p:nvSpPr>
          <p:cNvPr id="5" name="Espace réservé de la date 4">
            <a:extLst>
              <a:ext uri="{FF2B5EF4-FFF2-40B4-BE49-F238E27FC236}">
                <a16:creationId xmlns:a16="http://schemas.microsoft.com/office/drawing/2014/main" id="{74A5DB8F-F9F5-4D34-AD2B-20A401276C3E}"/>
              </a:ext>
            </a:extLst>
          </p:cNvPr>
          <p:cNvSpPr>
            <a:spLocks noGrp="1"/>
          </p:cNvSpPr>
          <p:nvPr>
            <p:ph type="dt" sz="half" idx="18"/>
          </p:nvPr>
        </p:nvSpPr>
        <p:spPr/>
        <p:txBody>
          <a:bodyPr/>
          <a:lstStyle>
            <a:lvl1pPr>
              <a:defRPr>
                <a:solidFill>
                  <a:schemeClr val="tx1"/>
                </a:solidFill>
              </a:defRPr>
            </a:lvl1pPr>
          </a:lstStyle>
          <a:p>
            <a:fld id="{6811F669-0666-4C7B-B5FB-30B44585D94F}" type="datetime1">
              <a:rPr lang="fr-FR" smtClean="0"/>
              <a:t>20/04/2023</a:t>
            </a:fld>
            <a:endParaRPr lang="fr-FR"/>
          </a:p>
        </p:txBody>
      </p:sp>
      <p:sp>
        <p:nvSpPr>
          <p:cNvPr id="6" name="Espace réservé du pied de page 5">
            <a:extLst>
              <a:ext uri="{FF2B5EF4-FFF2-40B4-BE49-F238E27FC236}">
                <a16:creationId xmlns:a16="http://schemas.microsoft.com/office/drawing/2014/main" id="{7F448ABE-6518-42E7-86CB-17EBD972C87A}"/>
              </a:ext>
            </a:extLst>
          </p:cNvPr>
          <p:cNvSpPr>
            <a:spLocks noGrp="1"/>
          </p:cNvSpPr>
          <p:nvPr>
            <p:ph type="ftr" sz="quarter" idx="19"/>
          </p:nvPr>
        </p:nvSpPr>
        <p:spPr/>
        <p:txBody>
          <a:bodyPr/>
          <a:lstStyle>
            <a:lvl1pPr>
              <a:defRPr>
                <a:solidFill>
                  <a:schemeClr val="tx1"/>
                </a:solidFill>
              </a:defRPr>
            </a:lvl1pPr>
          </a:lstStyle>
          <a:p>
            <a:r>
              <a:rPr lang="fr-FR"/>
              <a:t>Kit manager JMS 2023</a:t>
            </a:r>
          </a:p>
        </p:txBody>
      </p:sp>
      <p:sp>
        <p:nvSpPr>
          <p:cNvPr id="7" name="Espace réservé du numéro de diapositive 6">
            <a:extLst>
              <a:ext uri="{FF2B5EF4-FFF2-40B4-BE49-F238E27FC236}">
                <a16:creationId xmlns:a16="http://schemas.microsoft.com/office/drawing/2014/main" id="{DBF92594-638F-42B7-B983-EDCA45116F84}"/>
              </a:ext>
            </a:extLst>
          </p:cNvPr>
          <p:cNvSpPr>
            <a:spLocks noGrp="1"/>
          </p:cNvSpPr>
          <p:nvPr>
            <p:ph type="sldNum" sz="quarter" idx="20"/>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30378144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e avec graphique">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a:xfrm>
            <a:off x="469879" y="1371600"/>
            <a:ext cx="5472000" cy="486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lumMod val="7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13" name="Espace réservé du graphique 2">
            <a:extLst>
              <a:ext uri="{FF2B5EF4-FFF2-40B4-BE49-F238E27FC236}">
                <a16:creationId xmlns:a16="http://schemas.microsoft.com/office/drawing/2014/main" id="{36B54297-76AA-4A3B-A34F-53F1E4289CC7}"/>
              </a:ext>
            </a:extLst>
          </p:cNvPr>
          <p:cNvSpPr>
            <a:spLocks noGrp="1"/>
          </p:cNvSpPr>
          <p:nvPr>
            <p:ph type="chart" sz="quarter" idx="17"/>
          </p:nvPr>
        </p:nvSpPr>
        <p:spPr>
          <a:xfrm>
            <a:off x="6229879" y="1371600"/>
            <a:ext cx="5508000" cy="4860000"/>
          </a:xfrm>
        </p:spPr>
        <p:txBody>
          <a:bodyPr anchor="ctr"/>
          <a:lstStyle>
            <a:lvl1pPr marL="0" indent="0" algn="ctr">
              <a:buNone/>
              <a:defRPr sz="1400">
                <a:solidFill>
                  <a:schemeClr val="tx2"/>
                </a:solidFill>
              </a:defRPr>
            </a:lvl1pPr>
          </a:lstStyle>
          <a:p>
            <a:endParaRPr lang="fr-FR"/>
          </a:p>
        </p:txBody>
      </p:sp>
      <p:sp>
        <p:nvSpPr>
          <p:cNvPr id="4" name="Titre 3">
            <a:extLst>
              <a:ext uri="{FF2B5EF4-FFF2-40B4-BE49-F238E27FC236}">
                <a16:creationId xmlns:a16="http://schemas.microsoft.com/office/drawing/2014/main" id="{7AE7569B-B080-4146-A11F-1E61AF63D642}"/>
              </a:ext>
            </a:extLst>
          </p:cNvPr>
          <p:cNvSpPr>
            <a:spLocks noGrp="1"/>
          </p:cNvSpPr>
          <p:nvPr>
            <p:ph type="title"/>
          </p:nvPr>
        </p:nvSpPr>
        <p:spPr>
          <a:xfrm>
            <a:off x="469879" y="242844"/>
            <a:ext cx="9720000" cy="1008000"/>
          </a:xfrm>
        </p:spPr>
        <p:txBody>
          <a:bodyPr/>
          <a:lstStyle>
            <a:lvl1pPr>
              <a:defRPr>
                <a:solidFill>
                  <a:schemeClr val="tx2"/>
                </a:solidFill>
              </a:defRPr>
            </a:lvl1pPr>
          </a:lstStyle>
          <a:p>
            <a:r>
              <a:rPr lang="fr-FR"/>
              <a:t>Modifiez le style du titre</a:t>
            </a:r>
          </a:p>
        </p:txBody>
      </p:sp>
      <p:sp>
        <p:nvSpPr>
          <p:cNvPr id="6" name="Espace réservé de la date 5">
            <a:extLst>
              <a:ext uri="{FF2B5EF4-FFF2-40B4-BE49-F238E27FC236}">
                <a16:creationId xmlns:a16="http://schemas.microsoft.com/office/drawing/2014/main" id="{1A8B2399-CA73-45EA-BE18-9A20282E60B2}"/>
              </a:ext>
            </a:extLst>
          </p:cNvPr>
          <p:cNvSpPr>
            <a:spLocks noGrp="1"/>
          </p:cNvSpPr>
          <p:nvPr>
            <p:ph type="dt" sz="half" idx="18"/>
          </p:nvPr>
        </p:nvSpPr>
        <p:spPr/>
        <p:txBody>
          <a:bodyPr/>
          <a:lstStyle>
            <a:lvl1pPr>
              <a:defRPr>
                <a:solidFill>
                  <a:schemeClr val="tx1"/>
                </a:solidFill>
              </a:defRPr>
            </a:lvl1pPr>
          </a:lstStyle>
          <a:p>
            <a:fld id="{FF92635E-36E9-4CDD-868A-C0F76067DAE4}" type="datetime1">
              <a:rPr lang="fr-FR" smtClean="0"/>
              <a:t>20/04/2023</a:t>
            </a:fld>
            <a:endParaRPr lang="fr-FR"/>
          </a:p>
        </p:txBody>
      </p:sp>
      <p:sp>
        <p:nvSpPr>
          <p:cNvPr id="7" name="Espace réservé du pied de page 6">
            <a:extLst>
              <a:ext uri="{FF2B5EF4-FFF2-40B4-BE49-F238E27FC236}">
                <a16:creationId xmlns:a16="http://schemas.microsoft.com/office/drawing/2014/main" id="{78D64F63-31B3-46AB-8995-E4EAED1967BD}"/>
              </a:ext>
            </a:extLst>
          </p:cNvPr>
          <p:cNvSpPr>
            <a:spLocks noGrp="1"/>
          </p:cNvSpPr>
          <p:nvPr>
            <p:ph type="ftr" sz="quarter" idx="19"/>
          </p:nvPr>
        </p:nvSpPr>
        <p:spPr/>
        <p:txBody>
          <a:bodyPr/>
          <a:lstStyle>
            <a:lvl1pPr>
              <a:defRPr>
                <a:solidFill>
                  <a:schemeClr val="tx1"/>
                </a:solidFill>
              </a:defRPr>
            </a:lvl1pPr>
          </a:lstStyle>
          <a:p>
            <a:r>
              <a:rPr lang="fr-FR"/>
              <a:t>Kit manager JMS 2023</a:t>
            </a:r>
          </a:p>
        </p:txBody>
      </p:sp>
      <p:sp>
        <p:nvSpPr>
          <p:cNvPr id="11" name="Espace réservé du numéro de diapositive 10">
            <a:extLst>
              <a:ext uri="{FF2B5EF4-FFF2-40B4-BE49-F238E27FC236}">
                <a16:creationId xmlns:a16="http://schemas.microsoft.com/office/drawing/2014/main" id="{DB398A68-6D32-4A8D-8EF8-C3BF7CEF61AB}"/>
              </a:ext>
            </a:extLst>
          </p:cNvPr>
          <p:cNvSpPr>
            <a:spLocks noGrp="1"/>
          </p:cNvSpPr>
          <p:nvPr>
            <p:ph type="sldNum" sz="quarter" idx="20"/>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4351313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hiffres Clés">
    <p:spTree>
      <p:nvGrpSpPr>
        <p:cNvPr id="1" name=""/>
        <p:cNvGrpSpPr/>
        <p:nvPr/>
      </p:nvGrpSpPr>
      <p:grpSpPr>
        <a:xfrm>
          <a:off x="0" y="0"/>
          <a:ext cx="0" cy="0"/>
          <a:chOff x="0" y="0"/>
          <a:chExt cx="0" cy="0"/>
        </a:xfrm>
      </p:grpSpPr>
      <p:sp>
        <p:nvSpPr>
          <p:cNvPr id="14" name="Espace réservé du texte 2">
            <a:extLst>
              <a:ext uri="{FF2B5EF4-FFF2-40B4-BE49-F238E27FC236}">
                <a16:creationId xmlns:a16="http://schemas.microsoft.com/office/drawing/2014/main" id="{6684C25F-7F00-41C3-A7CD-0A38D6BB6A4B}"/>
              </a:ext>
            </a:extLst>
          </p:cNvPr>
          <p:cNvSpPr>
            <a:spLocks noGrp="1"/>
          </p:cNvSpPr>
          <p:nvPr>
            <p:ph type="body" idx="18" hasCustomPrompt="1"/>
          </p:nvPr>
        </p:nvSpPr>
        <p:spPr>
          <a:xfrm>
            <a:off x="469879" y="1501200"/>
            <a:ext cx="1980000" cy="1188000"/>
          </a:xfrm>
        </p:spPr>
        <p:txBody>
          <a:bodyPr anchor="ctr">
            <a:noAutofit/>
          </a:bodyPr>
          <a:lstStyle>
            <a:lvl1pPr marL="0" indent="0">
              <a:buNone/>
              <a:defRPr sz="81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NN</a:t>
            </a:r>
          </a:p>
        </p:txBody>
      </p:sp>
      <p:sp>
        <p:nvSpPr>
          <p:cNvPr id="15" name="Espace réservé du texte 10">
            <a:extLst>
              <a:ext uri="{FF2B5EF4-FFF2-40B4-BE49-F238E27FC236}">
                <a16:creationId xmlns:a16="http://schemas.microsoft.com/office/drawing/2014/main" id="{FFEA4E96-A4C5-404E-84EB-0DA2FDAD3E47}"/>
              </a:ext>
            </a:extLst>
          </p:cNvPr>
          <p:cNvSpPr>
            <a:spLocks noGrp="1"/>
          </p:cNvSpPr>
          <p:nvPr>
            <p:ph type="body" sz="quarter" idx="19" hasCustomPrompt="1"/>
          </p:nvPr>
        </p:nvSpPr>
        <p:spPr>
          <a:xfrm>
            <a:off x="3240699" y="1501200"/>
            <a:ext cx="8497179" cy="1188000"/>
          </a:xfrm>
        </p:spPr>
        <p:txBody>
          <a:bodyPr anchor="ctr">
            <a:noAutofit/>
          </a:bodyPr>
          <a:lstStyle>
            <a:lvl1pPr marL="0" indent="0">
              <a:buNone/>
              <a:defRPr sz="1800" b="1">
                <a:solidFill>
                  <a:schemeClr val="tx1"/>
                </a:solidFill>
              </a:defRPr>
            </a:lvl1pPr>
            <a:lvl2pPr marL="180000" indent="-180000">
              <a:spcBef>
                <a:spcPts val="600"/>
              </a:spcBef>
              <a:buSzPct val="100000"/>
              <a:buFont typeface="Arial" panose="020B0604020202020204" pitchFamily="34" charset="0"/>
              <a:buChar char="•"/>
              <a:tabLst/>
              <a:defRPr>
                <a:solidFill>
                  <a:schemeClr val="tx1"/>
                </a:solidFill>
              </a:defRPr>
            </a:lvl2pPr>
          </a:lstStyle>
          <a:p>
            <a:pPr lvl="0"/>
            <a:r>
              <a:rPr lang="fr-FR"/>
              <a:t>Modifier les styles du texte du masque</a:t>
            </a:r>
          </a:p>
          <a:p>
            <a:pPr lvl="1"/>
            <a:r>
              <a:rPr lang="fr-FR"/>
              <a:t>Deuxième niveau</a:t>
            </a:r>
          </a:p>
        </p:txBody>
      </p:sp>
      <p:sp>
        <p:nvSpPr>
          <p:cNvPr id="16" name="Espace réservé du texte 2">
            <a:extLst>
              <a:ext uri="{FF2B5EF4-FFF2-40B4-BE49-F238E27FC236}">
                <a16:creationId xmlns:a16="http://schemas.microsoft.com/office/drawing/2014/main" id="{431124CF-D305-4637-B02D-7916DC400940}"/>
              </a:ext>
            </a:extLst>
          </p:cNvPr>
          <p:cNvSpPr>
            <a:spLocks noGrp="1"/>
          </p:cNvSpPr>
          <p:nvPr>
            <p:ph type="body" idx="20" hasCustomPrompt="1"/>
          </p:nvPr>
        </p:nvSpPr>
        <p:spPr>
          <a:xfrm>
            <a:off x="469879" y="2656800"/>
            <a:ext cx="1980000" cy="1188000"/>
          </a:xfrm>
        </p:spPr>
        <p:txBody>
          <a:bodyPr anchor="ctr">
            <a:noAutofit/>
          </a:bodyPr>
          <a:lstStyle>
            <a:lvl1pPr marL="0" indent="0">
              <a:buNone/>
              <a:defRPr sz="81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NN</a:t>
            </a:r>
          </a:p>
        </p:txBody>
      </p:sp>
      <p:sp>
        <p:nvSpPr>
          <p:cNvPr id="17" name="Espace réservé du texte 10">
            <a:extLst>
              <a:ext uri="{FF2B5EF4-FFF2-40B4-BE49-F238E27FC236}">
                <a16:creationId xmlns:a16="http://schemas.microsoft.com/office/drawing/2014/main" id="{F7F54A8A-B912-4DCA-A7A6-D2FE7A31E0B8}"/>
              </a:ext>
            </a:extLst>
          </p:cNvPr>
          <p:cNvSpPr>
            <a:spLocks noGrp="1"/>
          </p:cNvSpPr>
          <p:nvPr>
            <p:ph type="body" sz="quarter" idx="21" hasCustomPrompt="1"/>
          </p:nvPr>
        </p:nvSpPr>
        <p:spPr>
          <a:xfrm>
            <a:off x="3240699" y="2656800"/>
            <a:ext cx="8497179" cy="1188000"/>
          </a:xfrm>
        </p:spPr>
        <p:txBody>
          <a:bodyPr anchor="ctr">
            <a:noAutofit/>
          </a:bodyPr>
          <a:lstStyle>
            <a:lvl1pPr marL="0" indent="0">
              <a:buNone/>
              <a:defRPr sz="1800" b="1">
                <a:solidFill>
                  <a:schemeClr val="tx1"/>
                </a:solidFill>
              </a:defRPr>
            </a:lvl1pPr>
            <a:lvl2pPr marL="180000" indent="-180000">
              <a:spcBef>
                <a:spcPts val="600"/>
              </a:spcBef>
              <a:buSzPct val="100000"/>
              <a:buFont typeface="Arial" panose="020B0604020202020204" pitchFamily="34" charset="0"/>
              <a:buChar char="•"/>
              <a:tabLst/>
              <a:defRPr>
                <a:solidFill>
                  <a:schemeClr val="tx1"/>
                </a:solidFill>
              </a:defRPr>
            </a:lvl2pPr>
          </a:lstStyle>
          <a:p>
            <a:pPr lvl="0"/>
            <a:r>
              <a:rPr lang="fr-FR"/>
              <a:t>Modifier les styles du texte du masque</a:t>
            </a:r>
          </a:p>
          <a:p>
            <a:pPr lvl="1"/>
            <a:r>
              <a:rPr lang="fr-FR"/>
              <a:t>Deuxième niveau</a:t>
            </a:r>
          </a:p>
        </p:txBody>
      </p:sp>
      <p:sp>
        <p:nvSpPr>
          <p:cNvPr id="4" name="Titre 3">
            <a:extLst>
              <a:ext uri="{FF2B5EF4-FFF2-40B4-BE49-F238E27FC236}">
                <a16:creationId xmlns:a16="http://schemas.microsoft.com/office/drawing/2014/main" id="{0F9ED843-C44A-45CC-9B1D-C837E4DDCE6E}"/>
              </a:ext>
            </a:extLst>
          </p:cNvPr>
          <p:cNvSpPr>
            <a:spLocks noGrp="1"/>
          </p:cNvSpPr>
          <p:nvPr>
            <p:ph type="title"/>
          </p:nvPr>
        </p:nvSpPr>
        <p:spPr/>
        <p:txBody>
          <a:bodyPr/>
          <a:lstStyle>
            <a:lvl1pPr>
              <a:defRPr>
                <a:solidFill>
                  <a:schemeClr val="tx2"/>
                </a:solidFill>
              </a:defRPr>
            </a:lvl1pPr>
          </a:lstStyle>
          <a:p>
            <a:r>
              <a:rPr lang="fr-FR"/>
              <a:t>Modifiez le style du titre</a:t>
            </a:r>
          </a:p>
        </p:txBody>
      </p:sp>
      <p:sp>
        <p:nvSpPr>
          <p:cNvPr id="18" name="Espace réservé du texte 2">
            <a:extLst>
              <a:ext uri="{FF2B5EF4-FFF2-40B4-BE49-F238E27FC236}">
                <a16:creationId xmlns:a16="http://schemas.microsoft.com/office/drawing/2014/main" id="{322CE313-0A26-4E99-9C93-6C3FC888A8DE}"/>
              </a:ext>
            </a:extLst>
          </p:cNvPr>
          <p:cNvSpPr>
            <a:spLocks noGrp="1"/>
          </p:cNvSpPr>
          <p:nvPr>
            <p:ph type="body" idx="25" hasCustomPrompt="1"/>
          </p:nvPr>
        </p:nvSpPr>
        <p:spPr>
          <a:xfrm>
            <a:off x="469879" y="3812400"/>
            <a:ext cx="1980000" cy="1188000"/>
          </a:xfrm>
        </p:spPr>
        <p:txBody>
          <a:bodyPr anchor="ctr">
            <a:noAutofit/>
          </a:bodyPr>
          <a:lstStyle>
            <a:lvl1pPr marL="0" indent="0">
              <a:buNone/>
              <a:defRPr sz="81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NN</a:t>
            </a:r>
          </a:p>
        </p:txBody>
      </p:sp>
      <p:sp>
        <p:nvSpPr>
          <p:cNvPr id="19" name="Espace réservé du texte 10">
            <a:extLst>
              <a:ext uri="{FF2B5EF4-FFF2-40B4-BE49-F238E27FC236}">
                <a16:creationId xmlns:a16="http://schemas.microsoft.com/office/drawing/2014/main" id="{EB31187B-F91F-44EB-9CB5-1BF3730F7621}"/>
              </a:ext>
            </a:extLst>
          </p:cNvPr>
          <p:cNvSpPr>
            <a:spLocks noGrp="1"/>
          </p:cNvSpPr>
          <p:nvPr>
            <p:ph type="body" sz="quarter" idx="26" hasCustomPrompt="1"/>
          </p:nvPr>
        </p:nvSpPr>
        <p:spPr>
          <a:xfrm>
            <a:off x="3240699" y="3812400"/>
            <a:ext cx="8497179" cy="1188000"/>
          </a:xfrm>
        </p:spPr>
        <p:txBody>
          <a:bodyPr anchor="ctr">
            <a:noAutofit/>
          </a:bodyPr>
          <a:lstStyle>
            <a:lvl1pPr marL="0" indent="0">
              <a:buNone/>
              <a:defRPr sz="1800" b="1">
                <a:solidFill>
                  <a:schemeClr val="tx1"/>
                </a:solidFill>
              </a:defRPr>
            </a:lvl1pPr>
            <a:lvl2pPr marL="180000" indent="-180000">
              <a:spcBef>
                <a:spcPts val="600"/>
              </a:spcBef>
              <a:buSzPct val="100000"/>
              <a:buFont typeface="Arial" panose="020B0604020202020204" pitchFamily="34" charset="0"/>
              <a:buChar char="•"/>
              <a:tabLst/>
              <a:defRPr>
                <a:solidFill>
                  <a:schemeClr val="tx1"/>
                </a:solidFill>
              </a:defRPr>
            </a:lvl2pPr>
          </a:lstStyle>
          <a:p>
            <a:pPr lvl="0"/>
            <a:r>
              <a:rPr lang="fr-FR"/>
              <a:t>Modifier les styles du texte du masque</a:t>
            </a:r>
          </a:p>
          <a:p>
            <a:pPr lvl="1"/>
            <a:r>
              <a:rPr lang="fr-FR"/>
              <a:t>Deuxième niveau</a:t>
            </a:r>
          </a:p>
        </p:txBody>
      </p:sp>
      <p:sp>
        <p:nvSpPr>
          <p:cNvPr id="31" name="Espace réservé du texte 21">
            <a:extLst>
              <a:ext uri="{FF2B5EF4-FFF2-40B4-BE49-F238E27FC236}">
                <a16:creationId xmlns:a16="http://schemas.microsoft.com/office/drawing/2014/main" id="{6FD92059-A22C-433B-8494-343CBC88ADC5}"/>
              </a:ext>
            </a:extLst>
          </p:cNvPr>
          <p:cNvSpPr>
            <a:spLocks noGrp="1"/>
          </p:cNvSpPr>
          <p:nvPr>
            <p:ph type="body" sz="quarter" idx="27" hasCustomPrompt="1"/>
          </p:nvPr>
        </p:nvSpPr>
        <p:spPr>
          <a:xfrm>
            <a:off x="2601913" y="1809450"/>
            <a:ext cx="324867" cy="571500"/>
          </a:xfrm>
          <a:custGeom>
            <a:avLst/>
            <a:gdLst>
              <a:gd name="connsiteX0" fmla="*/ 58341 w 388938"/>
              <a:gd name="connsiteY0" fmla="*/ 0 h 684213"/>
              <a:gd name="connsiteX1" fmla="*/ 377270 w 388938"/>
              <a:gd name="connsiteY1" fmla="*/ 313438 h 684213"/>
              <a:gd name="connsiteX2" fmla="*/ 388938 w 388938"/>
              <a:gd name="connsiteY2" fmla="*/ 344018 h 684213"/>
              <a:gd name="connsiteX3" fmla="*/ 377270 w 388938"/>
              <a:gd name="connsiteY3" fmla="*/ 370775 h 684213"/>
              <a:gd name="connsiteX4" fmla="*/ 58341 w 388938"/>
              <a:gd name="connsiteY4" fmla="*/ 684213 h 684213"/>
              <a:gd name="connsiteX5" fmla="*/ 0 w 388938"/>
              <a:gd name="connsiteY5" fmla="*/ 626877 h 684213"/>
              <a:gd name="connsiteX6" fmla="*/ 287814 w 388938"/>
              <a:gd name="connsiteY6" fmla="*/ 344018 h 684213"/>
              <a:gd name="connsiteX7" fmla="*/ 0 w 388938"/>
              <a:gd name="connsiteY7" fmla="*/ 57336 h 684213"/>
              <a:gd name="connsiteX8" fmla="*/ 58341 w 388938"/>
              <a:gd name="connsiteY8" fmla="*/ 0 h 6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938" h="684213">
                <a:moveTo>
                  <a:pt x="58341" y="0"/>
                </a:moveTo>
                <a:cubicBezTo>
                  <a:pt x="377270" y="313438"/>
                  <a:pt x="377270" y="313438"/>
                  <a:pt x="377270" y="313438"/>
                </a:cubicBezTo>
                <a:cubicBezTo>
                  <a:pt x="385049" y="321083"/>
                  <a:pt x="388938" y="332550"/>
                  <a:pt x="388938" y="344018"/>
                </a:cubicBezTo>
                <a:cubicBezTo>
                  <a:pt x="388938" y="351663"/>
                  <a:pt x="385049" y="363130"/>
                  <a:pt x="377270" y="370775"/>
                </a:cubicBezTo>
                <a:lnTo>
                  <a:pt x="58341" y="684213"/>
                </a:lnTo>
                <a:cubicBezTo>
                  <a:pt x="0" y="626877"/>
                  <a:pt x="0" y="626877"/>
                  <a:pt x="0" y="626877"/>
                </a:cubicBezTo>
                <a:cubicBezTo>
                  <a:pt x="287814" y="344018"/>
                  <a:pt x="287814" y="344018"/>
                  <a:pt x="287814" y="344018"/>
                </a:cubicBezTo>
                <a:cubicBezTo>
                  <a:pt x="0" y="57336"/>
                  <a:pt x="0" y="57336"/>
                  <a:pt x="0" y="57336"/>
                </a:cubicBezTo>
                <a:cubicBezTo>
                  <a:pt x="58341" y="0"/>
                  <a:pt x="58341" y="0"/>
                  <a:pt x="58341" y="0"/>
                </a:cubicBezTo>
                <a:close/>
              </a:path>
            </a:pathLst>
          </a:custGeom>
          <a:solidFill>
            <a:schemeClr val="accent1"/>
          </a:solidFill>
        </p:spPr>
        <p:txBody>
          <a:bodyPr wrap="square">
            <a:noAutofit/>
          </a:bodyPr>
          <a:lstStyle>
            <a:lvl1pPr marL="0" indent="0">
              <a:buNone/>
              <a:defRPr sz="1800" b="1"/>
            </a:lvl1pPr>
            <a:lvl2pPr marL="126000" indent="144463">
              <a:spcBef>
                <a:spcPts val="600"/>
              </a:spcBef>
              <a:buSzPct val="100000"/>
              <a:buFont typeface="Arial" panose="020B0604020202020204" pitchFamily="34" charset="0"/>
              <a:buChar char="•"/>
              <a:tabLst/>
              <a:defRPr/>
            </a:lvl2pPr>
          </a:lstStyle>
          <a:p>
            <a:pPr lvl="0"/>
            <a:r>
              <a:rPr lang="fr-FR"/>
              <a:t> </a:t>
            </a:r>
          </a:p>
        </p:txBody>
      </p:sp>
      <p:sp>
        <p:nvSpPr>
          <p:cNvPr id="32" name="Espace réservé du texte 21">
            <a:extLst>
              <a:ext uri="{FF2B5EF4-FFF2-40B4-BE49-F238E27FC236}">
                <a16:creationId xmlns:a16="http://schemas.microsoft.com/office/drawing/2014/main" id="{2487A579-BB10-4B9C-8037-89848E4EB31C}"/>
              </a:ext>
            </a:extLst>
          </p:cNvPr>
          <p:cNvSpPr>
            <a:spLocks noGrp="1"/>
          </p:cNvSpPr>
          <p:nvPr>
            <p:ph type="body" sz="quarter" idx="28" hasCustomPrompt="1"/>
          </p:nvPr>
        </p:nvSpPr>
        <p:spPr>
          <a:xfrm>
            <a:off x="2601913" y="2965050"/>
            <a:ext cx="324867" cy="571500"/>
          </a:xfrm>
          <a:custGeom>
            <a:avLst/>
            <a:gdLst>
              <a:gd name="connsiteX0" fmla="*/ 58341 w 388938"/>
              <a:gd name="connsiteY0" fmla="*/ 0 h 684213"/>
              <a:gd name="connsiteX1" fmla="*/ 377270 w 388938"/>
              <a:gd name="connsiteY1" fmla="*/ 313438 h 684213"/>
              <a:gd name="connsiteX2" fmla="*/ 388938 w 388938"/>
              <a:gd name="connsiteY2" fmla="*/ 344018 h 684213"/>
              <a:gd name="connsiteX3" fmla="*/ 377270 w 388938"/>
              <a:gd name="connsiteY3" fmla="*/ 370775 h 684213"/>
              <a:gd name="connsiteX4" fmla="*/ 58341 w 388938"/>
              <a:gd name="connsiteY4" fmla="*/ 684213 h 684213"/>
              <a:gd name="connsiteX5" fmla="*/ 0 w 388938"/>
              <a:gd name="connsiteY5" fmla="*/ 626877 h 684213"/>
              <a:gd name="connsiteX6" fmla="*/ 287814 w 388938"/>
              <a:gd name="connsiteY6" fmla="*/ 344018 h 684213"/>
              <a:gd name="connsiteX7" fmla="*/ 0 w 388938"/>
              <a:gd name="connsiteY7" fmla="*/ 57336 h 684213"/>
              <a:gd name="connsiteX8" fmla="*/ 58341 w 388938"/>
              <a:gd name="connsiteY8" fmla="*/ 0 h 6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938" h="684213">
                <a:moveTo>
                  <a:pt x="58341" y="0"/>
                </a:moveTo>
                <a:cubicBezTo>
                  <a:pt x="377270" y="313438"/>
                  <a:pt x="377270" y="313438"/>
                  <a:pt x="377270" y="313438"/>
                </a:cubicBezTo>
                <a:cubicBezTo>
                  <a:pt x="385049" y="321083"/>
                  <a:pt x="388938" y="332550"/>
                  <a:pt x="388938" y="344018"/>
                </a:cubicBezTo>
                <a:cubicBezTo>
                  <a:pt x="388938" y="351663"/>
                  <a:pt x="385049" y="363130"/>
                  <a:pt x="377270" y="370775"/>
                </a:cubicBezTo>
                <a:lnTo>
                  <a:pt x="58341" y="684213"/>
                </a:lnTo>
                <a:cubicBezTo>
                  <a:pt x="0" y="626877"/>
                  <a:pt x="0" y="626877"/>
                  <a:pt x="0" y="626877"/>
                </a:cubicBezTo>
                <a:cubicBezTo>
                  <a:pt x="287814" y="344018"/>
                  <a:pt x="287814" y="344018"/>
                  <a:pt x="287814" y="344018"/>
                </a:cubicBezTo>
                <a:cubicBezTo>
                  <a:pt x="0" y="57336"/>
                  <a:pt x="0" y="57336"/>
                  <a:pt x="0" y="57336"/>
                </a:cubicBezTo>
                <a:cubicBezTo>
                  <a:pt x="58341" y="0"/>
                  <a:pt x="58341" y="0"/>
                  <a:pt x="58341" y="0"/>
                </a:cubicBezTo>
                <a:close/>
              </a:path>
            </a:pathLst>
          </a:custGeom>
          <a:solidFill>
            <a:schemeClr val="accent2"/>
          </a:solidFill>
        </p:spPr>
        <p:txBody>
          <a:bodyPr wrap="square">
            <a:noAutofit/>
          </a:bodyPr>
          <a:lstStyle>
            <a:lvl1pPr marL="0" indent="0">
              <a:buNone/>
              <a:defRPr sz="1800" b="1"/>
            </a:lvl1pPr>
            <a:lvl2pPr marL="126000" indent="144463">
              <a:spcBef>
                <a:spcPts val="600"/>
              </a:spcBef>
              <a:buSzPct val="100000"/>
              <a:buFont typeface="Arial" panose="020B0604020202020204" pitchFamily="34" charset="0"/>
              <a:buChar char="•"/>
              <a:tabLst/>
              <a:defRPr/>
            </a:lvl2pPr>
          </a:lstStyle>
          <a:p>
            <a:pPr lvl="0"/>
            <a:r>
              <a:rPr lang="fr-FR"/>
              <a:t> </a:t>
            </a:r>
          </a:p>
        </p:txBody>
      </p:sp>
      <p:sp>
        <p:nvSpPr>
          <p:cNvPr id="33" name="Espace réservé du texte 21">
            <a:extLst>
              <a:ext uri="{FF2B5EF4-FFF2-40B4-BE49-F238E27FC236}">
                <a16:creationId xmlns:a16="http://schemas.microsoft.com/office/drawing/2014/main" id="{C0B0C0AB-7256-484A-8EF0-3BC6851D748F}"/>
              </a:ext>
            </a:extLst>
          </p:cNvPr>
          <p:cNvSpPr>
            <a:spLocks noGrp="1"/>
          </p:cNvSpPr>
          <p:nvPr>
            <p:ph type="body" sz="quarter" idx="29" hasCustomPrompt="1"/>
          </p:nvPr>
        </p:nvSpPr>
        <p:spPr>
          <a:xfrm>
            <a:off x="2601913" y="4120650"/>
            <a:ext cx="324867" cy="571500"/>
          </a:xfrm>
          <a:custGeom>
            <a:avLst/>
            <a:gdLst>
              <a:gd name="connsiteX0" fmla="*/ 58341 w 388938"/>
              <a:gd name="connsiteY0" fmla="*/ 0 h 684213"/>
              <a:gd name="connsiteX1" fmla="*/ 377270 w 388938"/>
              <a:gd name="connsiteY1" fmla="*/ 313438 h 684213"/>
              <a:gd name="connsiteX2" fmla="*/ 388938 w 388938"/>
              <a:gd name="connsiteY2" fmla="*/ 344018 h 684213"/>
              <a:gd name="connsiteX3" fmla="*/ 377270 w 388938"/>
              <a:gd name="connsiteY3" fmla="*/ 370775 h 684213"/>
              <a:gd name="connsiteX4" fmla="*/ 58341 w 388938"/>
              <a:gd name="connsiteY4" fmla="*/ 684213 h 684213"/>
              <a:gd name="connsiteX5" fmla="*/ 0 w 388938"/>
              <a:gd name="connsiteY5" fmla="*/ 626877 h 684213"/>
              <a:gd name="connsiteX6" fmla="*/ 287814 w 388938"/>
              <a:gd name="connsiteY6" fmla="*/ 344018 h 684213"/>
              <a:gd name="connsiteX7" fmla="*/ 0 w 388938"/>
              <a:gd name="connsiteY7" fmla="*/ 57336 h 684213"/>
              <a:gd name="connsiteX8" fmla="*/ 58341 w 388938"/>
              <a:gd name="connsiteY8" fmla="*/ 0 h 6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938" h="684213">
                <a:moveTo>
                  <a:pt x="58341" y="0"/>
                </a:moveTo>
                <a:cubicBezTo>
                  <a:pt x="377270" y="313438"/>
                  <a:pt x="377270" y="313438"/>
                  <a:pt x="377270" y="313438"/>
                </a:cubicBezTo>
                <a:cubicBezTo>
                  <a:pt x="385049" y="321083"/>
                  <a:pt x="388938" y="332550"/>
                  <a:pt x="388938" y="344018"/>
                </a:cubicBezTo>
                <a:cubicBezTo>
                  <a:pt x="388938" y="351663"/>
                  <a:pt x="385049" y="363130"/>
                  <a:pt x="377270" y="370775"/>
                </a:cubicBezTo>
                <a:lnTo>
                  <a:pt x="58341" y="684213"/>
                </a:lnTo>
                <a:cubicBezTo>
                  <a:pt x="0" y="626877"/>
                  <a:pt x="0" y="626877"/>
                  <a:pt x="0" y="626877"/>
                </a:cubicBezTo>
                <a:cubicBezTo>
                  <a:pt x="287814" y="344018"/>
                  <a:pt x="287814" y="344018"/>
                  <a:pt x="287814" y="344018"/>
                </a:cubicBezTo>
                <a:cubicBezTo>
                  <a:pt x="0" y="57336"/>
                  <a:pt x="0" y="57336"/>
                  <a:pt x="0" y="57336"/>
                </a:cubicBezTo>
                <a:cubicBezTo>
                  <a:pt x="58341" y="0"/>
                  <a:pt x="58341" y="0"/>
                  <a:pt x="58341" y="0"/>
                </a:cubicBezTo>
                <a:close/>
              </a:path>
            </a:pathLst>
          </a:custGeom>
          <a:solidFill>
            <a:schemeClr val="accent3"/>
          </a:solidFill>
        </p:spPr>
        <p:txBody>
          <a:bodyPr wrap="square">
            <a:noAutofit/>
          </a:bodyPr>
          <a:lstStyle>
            <a:lvl1pPr marL="0" indent="0">
              <a:buNone/>
              <a:defRPr sz="1800" b="1"/>
            </a:lvl1pPr>
            <a:lvl2pPr marL="126000" indent="144463">
              <a:spcBef>
                <a:spcPts val="600"/>
              </a:spcBef>
              <a:buSzPct val="100000"/>
              <a:buFont typeface="Arial" panose="020B0604020202020204" pitchFamily="34" charset="0"/>
              <a:buChar char="•"/>
              <a:tabLst/>
              <a:defRPr/>
            </a:lvl2pPr>
          </a:lstStyle>
          <a:p>
            <a:pPr lvl="0"/>
            <a:r>
              <a:rPr lang="fr-FR"/>
              <a:t> </a:t>
            </a:r>
          </a:p>
        </p:txBody>
      </p:sp>
      <p:sp>
        <p:nvSpPr>
          <p:cNvPr id="5" name="Espace réservé de la date 4">
            <a:extLst>
              <a:ext uri="{FF2B5EF4-FFF2-40B4-BE49-F238E27FC236}">
                <a16:creationId xmlns:a16="http://schemas.microsoft.com/office/drawing/2014/main" id="{75997647-8494-4CC4-948F-29A8D49CBCEB}"/>
              </a:ext>
            </a:extLst>
          </p:cNvPr>
          <p:cNvSpPr>
            <a:spLocks noGrp="1"/>
          </p:cNvSpPr>
          <p:nvPr>
            <p:ph type="dt" sz="half" idx="30"/>
          </p:nvPr>
        </p:nvSpPr>
        <p:spPr/>
        <p:txBody>
          <a:bodyPr/>
          <a:lstStyle>
            <a:lvl1pPr>
              <a:defRPr>
                <a:solidFill>
                  <a:schemeClr val="tx1"/>
                </a:solidFill>
              </a:defRPr>
            </a:lvl1pPr>
          </a:lstStyle>
          <a:p>
            <a:fld id="{DF96A98C-E284-47D4-94D1-8388E69E29C5}" type="datetime1">
              <a:rPr lang="fr-FR" smtClean="0"/>
              <a:t>20/04/2023</a:t>
            </a:fld>
            <a:endParaRPr lang="fr-FR"/>
          </a:p>
        </p:txBody>
      </p:sp>
      <p:sp>
        <p:nvSpPr>
          <p:cNvPr id="6" name="Espace réservé du pied de page 5">
            <a:extLst>
              <a:ext uri="{FF2B5EF4-FFF2-40B4-BE49-F238E27FC236}">
                <a16:creationId xmlns:a16="http://schemas.microsoft.com/office/drawing/2014/main" id="{02B4AC02-49D4-4738-A9B4-B3DA90016A7F}"/>
              </a:ext>
            </a:extLst>
          </p:cNvPr>
          <p:cNvSpPr>
            <a:spLocks noGrp="1"/>
          </p:cNvSpPr>
          <p:nvPr>
            <p:ph type="ftr" sz="quarter" idx="31"/>
          </p:nvPr>
        </p:nvSpPr>
        <p:spPr/>
        <p:txBody>
          <a:bodyPr/>
          <a:lstStyle>
            <a:lvl1pPr>
              <a:defRPr>
                <a:solidFill>
                  <a:schemeClr val="tx1"/>
                </a:solidFill>
              </a:defRPr>
            </a:lvl1pPr>
          </a:lstStyle>
          <a:p>
            <a:r>
              <a:rPr lang="fr-FR"/>
              <a:t>Kit manager JMS 2023</a:t>
            </a:r>
          </a:p>
        </p:txBody>
      </p:sp>
      <p:sp>
        <p:nvSpPr>
          <p:cNvPr id="7" name="Espace réservé du numéro de diapositive 6">
            <a:extLst>
              <a:ext uri="{FF2B5EF4-FFF2-40B4-BE49-F238E27FC236}">
                <a16:creationId xmlns:a16="http://schemas.microsoft.com/office/drawing/2014/main" id="{28EE574D-092E-4259-81EB-81EA91E97CDA}"/>
              </a:ext>
            </a:extLst>
          </p:cNvPr>
          <p:cNvSpPr>
            <a:spLocks noGrp="1"/>
          </p:cNvSpPr>
          <p:nvPr>
            <p:ph type="sldNum" sz="quarter" idx="32"/>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3785001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41BBE8-1E54-415C-B10D-F6342B80F061}"/>
              </a:ext>
            </a:extLst>
          </p:cNvPr>
          <p:cNvSpPr>
            <a:spLocks noGrp="1"/>
          </p:cNvSpPr>
          <p:nvPr>
            <p:ph type="title"/>
          </p:nvPr>
        </p:nvSpPr>
        <p:spPr/>
        <p:txBody>
          <a:bodyPr/>
          <a:lstStyle>
            <a:lvl1pPr>
              <a:defRPr>
                <a:solidFill>
                  <a:schemeClr val="tx2"/>
                </a:solidFill>
              </a:defRPr>
            </a:lvl1pPr>
          </a:lstStyle>
          <a:p>
            <a:r>
              <a:rPr lang="fr-FR"/>
              <a:t>Modifiez le style du titre</a:t>
            </a:r>
          </a:p>
        </p:txBody>
      </p:sp>
      <p:sp>
        <p:nvSpPr>
          <p:cNvPr id="7" name="Espace réservé de la date 6">
            <a:extLst>
              <a:ext uri="{FF2B5EF4-FFF2-40B4-BE49-F238E27FC236}">
                <a16:creationId xmlns:a16="http://schemas.microsoft.com/office/drawing/2014/main" id="{CE830942-5133-4F54-8414-98EC08DAA6C5}"/>
              </a:ext>
            </a:extLst>
          </p:cNvPr>
          <p:cNvSpPr>
            <a:spLocks noGrp="1"/>
          </p:cNvSpPr>
          <p:nvPr>
            <p:ph type="dt" sz="half" idx="10"/>
          </p:nvPr>
        </p:nvSpPr>
        <p:spPr/>
        <p:txBody>
          <a:bodyPr/>
          <a:lstStyle>
            <a:lvl1pPr>
              <a:defRPr>
                <a:solidFill>
                  <a:schemeClr val="tx1"/>
                </a:solidFill>
              </a:defRPr>
            </a:lvl1pPr>
          </a:lstStyle>
          <a:p>
            <a:fld id="{139D3B46-11FC-4BB0-B4A2-E6207C6F835D}" type="datetime1">
              <a:rPr lang="fr-FR" smtClean="0"/>
              <a:t>20/04/2023</a:t>
            </a:fld>
            <a:endParaRPr lang="fr-FR"/>
          </a:p>
        </p:txBody>
      </p:sp>
      <p:sp>
        <p:nvSpPr>
          <p:cNvPr id="8" name="Espace réservé du pied de page 7">
            <a:extLst>
              <a:ext uri="{FF2B5EF4-FFF2-40B4-BE49-F238E27FC236}">
                <a16:creationId xmlns:a16="http://schemas.microsoft.com/office/drawing/2014/main" id="{A03D30D6-5712-44A8-87A9-67750D407146}"/>
              </a:ext>
            </a:extLst>
          </p:cNvPr>
          <p:cNvSpPr>
            <a:spLocks noGrp="1"/>
          </p:cNvSpPr>
          <p:nvPr>
            <p:ph type="ftr" sz="quarter" idx="11"/>
          </p:nvPr>
        </p:nvSpPr>
        <p:spPr/>
        <p:txBody>
          <a:bodyPr/>
          <a:lstStyle>
            <a:lvl1pPr>
              <a:defRPr>
                <a:solidFill>
                  <a:schemeClr val="tx1"/>
                </a:solidFill>
              </a:defRPr>
            </a:lvl1pPr>
          </a:lstStyle>
          <a:p>
            <a:r>
              <a:rPr lang="fr-FR"/>
              <a:t>Kit manager JMS 2023</a:t>
            </a:r>
          </a:p>
        </p:txBody>
      </p:sp>
      <p:sp>
        <p:nvSpPr>
          <p:cNvPr id="9" name="Espace réservé du numéro de diapositive 8">
            <a:extLst>
              <a:ext uri="{FF2B5EF4-FFF2-40B4-BE49-F238E27FC236}">
                <a16:creationId xmlns:a16="http://schemas.microsoft.com/office/drawing/2014/main" id="{872F511C-AE30-47A8-8C9B-F0B33753CCDA}"/>
              </a:ext>
            </a:extLst>
          </p:cNvPr>
          <p:cNvSpPr>
            <a:spLocks noGrp="1"/>
          </p:cNvSpPr>
          <p:nvPr>
            <p:ph type="sldNum" sz="quarter" idx="12"/>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5780838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9B47C71-F46D-4EA0-AF6A-4962453CDD76}"/>
              </a:ext>
            </a:extLst>
          </p:cNvPr>
          <p:cNvSpPr>
            <a:spLocks noGrp="1"/>
          </p:cNvSpPr>
          <p:nvPr>
            <p:ph type="dt" sz="half" idx="10"/>
          </p:nvPr>
        </p:nvSpPr>
        <p:spPr/>
        <p:txBody>
          <a:bodyPr/>
          <a:lstStyle>
            <a:lvl1pPr>
              <a:defRPr>
                <a:solidFill>
                  <a:schemeClr val="tx1"/>
                </a:solidFill>
              </a:defRPr>
            </a:lvl1pPr>
          </a:lstStyle>
          <a:p>
            <a:fld id="{83A918B5-EB25-4C0F-B3CF-F4677DAA387B}" type="datetime1">
              <a:rPr lang="fr-FR" smtClean="0"/>
              <a:t>20/04/2023</a:t>
            </a:fld>
            <a:endParaRPr lang="fr-FR"/>
          </a:p>
        </p:txBody>
      </p:sp>
      <p:sp>
        <p:nvSpPr>
          <p:cNvPr id="7" name="Espace réservé du pied de page 6">
            <a:extLst>
              <a:ext uri="{FF2B5EF4-FFF2-40B4-BE49-F238E27FC236}">
                <a16:creationId xmlns:a16="http://schemas.microsoft.com/office/drawing/2014/main" id="{0495B091-68ED-45A4-957C-92BBA7548811}"/>
              </a:ext>
            </a:extLst>
          </p:cNvPr>
          <p:cNvSpPr>
            <a:spLocks noGrp="1"/>
          </p:cNvSpPr>
          <p:nvPr>
            <p:ph type="ftr" sz="quarter" idx="11"/>
          </p:nvPr>
        </p:nvSpPr>
        <p:spPr/>
        <p:txBody>
          <a:bodyPr/>
          <a:lstStyle>
            <a:lvl1pPr>
              <a:defRPr>
                <a:solidFill>
                  <a:schemeClr val="tx1"/>
                </a:solidFill>
              </a:defRPr>
            </a:lvl1pPr>
          </a:lstStyle>
          <a:p>
            <a:r>
              <a:rPr lang="fr-FR"/>
              <a:t>Kit manager JMS 2023</a:t>
            </a:r>
          </a:p>
        </p:txBody>
      </p:sp>
      <p:sp>
        <p:nvSpPr>
          <p:cNvPr id="8" name="Espace réservé du numéro de diapositive 7">
            <a:extLst>
              <a:ext uri="{FF2B5EF4-FFF2-40B4-BE49-F238E27FC236}">
                <a16:creationId xmlns:a16="http://schemas.microsoft.com/office/drawing/2014/main" id="{A4361BE1-6536-48FB-BC11-166BC54BD6F9}"/>
              </a:ext>
            </a:extLst>
          </p:cNvPr>
          <p:cNvSpPr>
            <a:spLocks noGrp="1"/>
          </p:cNvSpPr>
          <p:nvPr>
            <p:ph type="sldNum" sz="quarter" idx="12"/>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3491913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Annex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34B7DA-FA75-4149-8676-64791F4D66D2}"/>
              </a:ext>
            </a:extLst>
          </p:cNvPr>
          <p:cNvSpPr>
            <a:spLocks noGrp="1"/>
          </p:cNvSpPr>
          <p:nvPr>
            <p:ph type="title"/>
          </p:nvPr>
        </p:nvSpPr>
        <p:spPr>
          <a:xfrm>
            <a:off x="489742" y="2845977"/>
            <a:ext cx="11160000" cy="1440000"/>
          </a:xfrm>
        </p:spPr>
        <p:txBody>
          <a:bodyPr anchor="t">
            <a:noAutofit/>
          </a:bodyPr>
          <a:lstStyle>
            <a:lvl1pPr>
              <a:lnSpc>
                <a:spcPct val="90000"/>
              </a:lnSpc>
              <a:defRPr sz="5000">
                <a:solidFill>
                  <a:schemeClr val="tx2"/>
                </a:solidFill>
              </a:defRPr>
            </a:lvl1pPr>
          </a:lstStyle>
          <a:p>
            <a:r>
              <a:rPr lang="fr-FR"/>
              <a:t>Modifiez le style du titre</a:t>
            </a:r>
          </a:p>
        </p:txBody>
      </p:sp>
      <p:sp>
        <p:nvSpPr>
          <p:cNvPr id="3" name="Espace réservé de la date 2">
            <a:extLst>
              <a:ext uri="{FF2B5EF4-FFF2-40B4-BE49-F238E27FC236}">
                <a16:creationId xmlns:a16="http://schemas.microsoft.com/office/drawing/2014/main" id="{C9E24192-EBCA-4782-93A3-6134ECDB202A}"/>
              </a:ext>
            </a:extLst>
          </p:cNvPr>
          <p:cNvSpPr>
            <a:spLocks noGrp="1"/>
          </p:cNvSpPr>
          <p:nvPr>
            <p:ph type="dt" sz="half" idx="10"/>
          </p:nvPr>
        </p:nvSpPr>
        <p:spPr/>
        <p:txBody>
          <a:bodyPr/>
          <a:lstStyle>
            <a:lvl1pPr>
              <a:defRPr>
                <a:solidFill>
                  <a:schemeClr val="tx1"/>
                </a:solidFill>
              </a:defRPr>
            </a:lvl1pPr>
          </a:lstStyle>
          <a:p>
            <a:fld id="{A38B9C96-34F4-42BD-8A4E-BE6D71431A05}" type="datetime1">
              <a:rPr lang="fr-FR" smtClean="0"/>
              <a:t>20/04/2023</a:t>
            </a:fld>
            <a:endParaRPr lang="fr-FR"/>
          </a:p>
        </p:txBody>
      </p:sp>
      <p:sp>
        <p:nvSpPr>
          <p:cNvPr id="4" name="Espace réservé du pied de page 3">
            <a:extLst>
              <a:ext uri="{FF2B5EF4-FFF2-40B4-BE49-F238E27FC236}">
                <a16:creationId xmlns:a16="http://schemas.microsoft.com/office/drawing/2014/main" id="{8627768F-E755-49AE-BDD4-F22B941EE926}"/>
              </a:ext>
            </a:extLst>
          </p:cNvPr>
          <p:cNvSpPr>
            <a:spLocks noGrp="1"/>
          </p:cNvSpPr>
          <p:nvPr>
            <p:ph type="ftr" sz="quarter" idx="11"/>
          </p:nvPr>
        </p:nvSpPr>
        <p:spPr/>
        <p:txBody>
          <a:bodyPr/>
          <a:lstStyle>
            <a:lvl1pPr>
              <a:defRPr>
                <a:solidFill>
                  <a:schemeClr val="tx1"/>
                </a:solidFill>
              </a:defRPr>
            </a:lvl1pPr>
          </a:lstStyle>
          <a:p>
            <a:r>
              <a:rPr lang="fr-FR"/>
              <a:t>Kit manager JMS 2023</a:t>
            </a:r>
          </a:p>
        </p:txBody>
      </p:sp>
      <p:sp>
        <p:nvSpPr>
          <p:cNvPr id="5" name="Espace réservé du numéro de diapositive 4">
            <a:extLst>
              <a:ext uri="{FF2B5EF4-FFF2-40B4-BE49-F238E27FC236}">
                <a16:creationId xmlns:a16="http://schemas.microsoft.com/office/drawing/2014/main" id="{679213C8-C608-4F8F-B3E7-6893ECEEC936}"/>
              </a:ext>
            </a:extLst>
          </p:cNvPr>
          <p:cNvSpPr>
            <a:spLocks noGrp="1"/>
          </p:cNvSpPr>
          <p:nvPr>
            <p:ph type="sldNum" sz="quarter" idx="12"/>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2234978402"/>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Only" preserve="1">
  <p:cSld name="Merci">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FB4134C-1D6E-45C5-A0CB-6875E698A7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4401" y="231117"/>
            <a:ext cx="2788867" cy="2205948"/>
          </a:xfrm>
          <a:prstGeom prst="rect">
            <a:avLst/>
          </a:prstGeom>
        </p:spPr>
      </p:pic>
      <p:sp>
        <p:nvSpPr>
          <p:cNvPr id="2" name="Titre 1">
            <a:extLst>
              <a:ext uri="{FF2B5EF4-FFF2-40B4-BE49-F238E27FC236}">
                <a16:creationId xmlns:a16="http://schemas.microsoft.com/office/drawing/2014/main" id="{9A50C95A-056C-429F-A1B6-8B1CDC140D27}"/>
              </a:ext>
            </a:extLst>
          </p:cNvPr>
          <p:cNvSpPr>
            <a:spLocks noGrp="1"/>
          </p:cNvSpPr>
          <p:nvPr>
            <p:ph type="title"/>
          </p:nvPr>
        </p:nvSpPr>
        <p:spPr>
          <a:xfrm>
            <a:off x="2316000" y="2845977"/>
            <a:ext cx="7560000" cy="828000"/>
          </a:xfrm>
        </p:spPr>
        <p:txBody>
          <a:bodyPr anchor="t">
            <a:noAutofit/>
          </a:bodyPr>
          <a:lstStyle>
            <a:lvl1pPr algn="ctr">
              <a:defRPr sz="4300">
                <a:solidFill>
                  <a:schemeClr val="tx1"/>
                </a:solidFill>
              </a:defRPr>
            </a:lvl1pPr>
          </a:lstStyle>
          <a:p>
            <a:r>
              <a:rPr lang="fr-FR"/>
              <a:t>Modifiez le style du titre</a:t>
            </a:r>
          </a:p>
        </p:txBody>
      </p:sp>
    </p:spTree>
    <p:extLst>
      <p:ext uri="{BB962C8B-B14F-4D97-AF65-F5344CB8AC3E}">
        <p14:creationId xmlns:p14="http://schemas.microsoft.com/office/powerpoint/2010/main" val="2206346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e">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lumMod val="7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4" name="Titre 3">
            <a:extLst>
              <a:ext uri="{FF2B5EF4-FFF2-40B4-BE49-F238E27FC236}">
                <a16:creationId xmlns:a16="http://schemas.microsoft.com/office/drawing/2014/main" id="{C292072E-287F-4875-8FDB-C22CF0436582}"/>
              </a:ext>
            </a:extLst>
          </p:cNvPr>
          <p:cNvSpPr>
            <a:spLocks noGrp="1"/>
          </p:cNvSpPr>
          <p:nvPr>
            <p:ph type="title"/>
          </p:nvPr>
        </p:nvSpPr>
        <p:spPr/>
        <p:txBody>
          <a:bodyPr/>
          <a:lstStyle>
            <a:lvl1pPr>
              <a:defRPr>
                <a:solidFill>
                  <a:schemeClr val="tx2"/>
                </a:solidFill>
              </a:defRPr>
            </a:lvl1pPr>
          </a:lstStyle>
          <a:p>
            <a:r>
              <a:rPr lang="fr-FR"/>
              <a:t>Modifiez le style du titre</a:t>
            </a:r>
          </a:p>
        </p:txBody>
      </p:sp>
      <p:sp>
        <p:nvSpPr>
          <p:cNvPr id="5" name="Espace réservé de la date 4">
            <a:extLst>
              <a:ext uri="{FF2B5EF4-FFF2-40B4-BE49-F238E27FC236}">
                <a16:creationId xmlns:a16="http://schemas.microsoft.com/office/drawing/2014/main" id="{40DE2FB5-2CE4-44D5-9167-5E9A54E4AAB3}"/>
              </a:ext>
            </a:extLst>
          </p:cNvPr>
          <p:cNvSpPr>
            <a:spLocks noGrp="1"/>
          </p:cNvSpPr>
          <p:nvPr>
            <p:ph type="dt" sz="half" idx="14"/>
          </p:nvPr>
        </p:nvSpPr>
        <p:spPr/>
        <p:txBody>
          <a:bodyPr/>
          <a:lstStyle>
            <a:lvl1pPr>
              <a:defRPr>
                <a:solidFill>
                  <a:schemeClr val="tx1"/>
                </a:solidFill>
              </a:defRPr>
            </a:lvl1pPr>
          </a:lstStyle>
          <a:p>
            <a:fld id="{FDE54EA0-E578-4692-9027-DAB07ABA66AB}" type="datetime1">
              <a:rPr lang="fr-FR" smtClean="0"/>
              <a:t>20/04/2023</a:t>
            </a:fld>
            <a:endParaRPr lang="fr-FR"/>
          </a:p>
        </p:txBody>
      </p:sp>
      <p:sp>
        <p:nvSpPr>
          <p:cNvPr id="6" name="Espace réservé du pied de page 5">
            <a:extLst>
              <a:ext uri="{FF2B5EF4-FFF2-40B4-BE49-F238E27FC236}">
                <a16:creationId xmlns:a16="http://schemas.microsoft.com/office/drawing/2014/main" id="{99ED68ED-4BAB-426E-AC8B-79F072DDCF3C}"/>
              </a:ext>
            </a:extLst>
          </p:cNvPr>
          <p:cNvSpPr>
            <a:spLocks noGrp="1"/>
          </p:cNvSpPr>
          <p:nvPr>
            <p:ph type="ftr" sz="quarter" idx="15"/>
          </p:nvPr>
        </p:nvSpPr>
        <p:spPr/>
        <p:txBody>
          <a:bodyPr/>
          <a:lstStyle>
            <a:lvl1pPr>
              <a:defRPr>
                <a:solidFill>
                  <a:schemeClr val="tx1"/>
                </a:solidFill>
              </a:defRPr>
            </a:lvl1pPr>
          </a:lstStyle>
          <a:p>
            <a:r>
              <a:rPr lang="fr-FR"/>
              <a:t>Kit manager JMS 2023</a:t>
            </a:r>
          </a:p>
        </p:txBody>
      </p:sp>
      <p:sp>
        <p:nvSpPr>
          <p:cNvPr id="10" name="Espace réservé du numéro de diapositive 9">
            <a:extLst>
              <a:ext uri="{FF2B5EF4-FFF2-40B4-BE49-F238E27FC236}">
                <a16:creationId xmlns:a16="http://schemas.microsoft.com/office/drawing/2014/main" id="{18ECF392-ABEC-45C0-9399-5BB17B364A4E}"/>
              </a:ext>
            </a:extLst>
          </p:cNvPr>
          <p:cNvSpPr>
            <a:spLocks noGrp="1"/>
          </p:cNvSpPr>
          <p:nvPr>
            <p:ph type="sldNum" sz="quarter" idx="16"/>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242950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e avec photo">
    <p:spTree>
      <p:nvGrpSpPr>
        <p:cNvPr id="1" name=""/>
        <p:cNvGrpSpPr/>
        <p:nvPr/>
      </p:nvGrpSpPr>
      <p:grpSpPr>
        <a:xfrm>
          <a:off x="0" y="0"/>
          <a:ext cx="0" cy="0"/>
          <a:chOff x="0" y="0"/>
          <a:chExt cx="0" cy="0"/>
        </a:xfrm>
      </p:grpSpPr>
      <p:sp>
        <p:nvSpPr>
          <p:cNvPr id="12" name="Espace réservé pour une image  2">
            <a:extLst>
              <a:ext uri="{FF2B5EF4-FFF2-40B4-BE49-F238E27FC236}">
                <a16:creationId xmlns:a16="http://schemas.microsoft.com/office/drawing/2014/main" id="{3FA18DAD-43C7-439C-AEB4-182FDEF42A93}"/>
              </a:ext>
            </a:extLst>
          </p:cNvPr>
          <p:cNvSpPr>
            <a:spLocks noGrp="1"/>
          </p:cNvSpPr>
          <p:nvPr>
            <p:ph type="pic" idx="10"/>
          </p:nvPr>
        </p:nvSpPr>
        <p:spPr>
          <a:xfrm>
            <a:off x="0" y="1"/>
            <a:ext cx="6093760" cy="6857999"/>
          </a:xfrm>
          <a:solidFill>
            <a:schemeClr val="bg1">
              <a:lumMod val="95000"/>
            </a:schemeClr>
          </a:solidFill>
        </p:spPr>
        <p:txBody>
          <a:bodyPr anchor="ctr"/>
          <a:lstStyle>
            <a:lvl1pPr marL="0" indent="0" algn="ctr">
              <a:buNone/>
              <a:defRPr sz="1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a:xfrm>
            <a:off x="6361200" y="1371600"/>
            <a:ext cx="5472000" cy="486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lumMod val="7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15" name="Espace réservé du texte 8">
            <a:extLst>
              <a:ext uri="{FF2B5EF4-FFF2-40B4-BE49-F238E27FC236}">
                <a16:creationId xmlns:a16="http://schemas.microsoft.com/office/drawing/2014/main" id="{90C7237F-FD39-40C9-B915-D4BC62A3BEC4}"/>
              </a:ext>
            </a:extLst>
          </p:cNvPr>
          <p:cNvSpPr>
            <a:spLocks noGrp="1"/>
          </p:cNvSpPr>
          <p:nvPr>
            <p:ph type="body" sz="quarter" idx="17" hasCustomPrompt="1"/>
          </p:nvPr>
        </p:nvSpPr>
        <p:spPr>
          <a:xfrm>
            <a:off x="825578" y="6523200"/>
            <a:ext cx="10800" cy="100800"/>
          </a:xfrm>
          <a:solidFill>
            <a:schemeClr val="bg1"/>
          </a:solidFill>
        </p:spPr>
        <p:txBody>
          <a:bodyPr lIns="0" tIns="0" rIns="0" bIns="0"/>
          <a:lstStyle>
            <a:lvl1pPr marL="0" indent="0">
              <a:buNone/>
              <a:defRPr sz="100">
                <a:solidFill>
                  <a:schemeClr val="bg1"/>
                </a:solidFill>
              </a:defRPr>
            </a:lvl1pPr>
          </a:lstStyle>
          <a:p>
            <a:pPr lvl="0"/>
            <a:r>
              <a:rPr lang="fr-FR"/>
              <a:t> </a:t>
            </a:r>
          </a:p>
        </p:txBody>
      </p:sp>
      <p:sp>
        <p:nvSpPr>
          <p:cNvPr id="4" name="Titre 3">
            <a:extLst>
              <a:ext uri="{FF2B5EF4-FFF2-40B4-BE49-F238E27FC236}">
                <a16:creationId xmlns:a16="http://schemas.microsoft.com/office/drawing/2014/main" id="{A95F48EF-CBAD-4F80-B069-72AECAEC0746}"/>
              </a:ext>
            </a:extLst>
          </p:cNvPr>
          <p:cNvSpPr>
            <a:spLocks noGrp="1"/>
          </p:cNvSpPr>
          <p:nvPr>
            <p:ph type="title"/>
          </p:nvPr>
        </p:nvSpPr>
        <p:spPr>
          <a:xfrm>
            <a:off x="6361199" y="242844"/>
            <a:ext cx="3960000" cy="1008000"/>
          </a:xfrm>
        </p:spPr>
        <p:txBody>
          <a:bodyPr/>
          <a:lstStyle>
            <a:lvl1pPr>
              <a:defRPr>
                <a:solidFill>
                  <a:schemeClr val="tx2"/>
                </a:solidFill>
              </a:defRPr>
            </a:lvl1pPr>
          </a:lstStyle>
          <a:p>
            <a:r>
              <a:rPr lang="fr-FR"/>
              <a:t>Modifiez le style du titre</a:t>
            </a:r>
          </a:p>
        </p:txBody>
      </p:sp>
      <p:sp>
        <p:nvSpPr>
          <p:cNvPr id="5" name="Espace réservé de la date 4">
            <a:extLst>
              <a:ext uri="{FF2B5EF4-FFF2-40B4-BE49-F238E27FC236}">
                <a16:creationId xmlns:a16="http://schemas.microsoft.com/office/drawing/2014/main" id="{F45A3821-9C55-4E10-844A-98E6FB07D68C}"/>
              </a:ext>
            </a:extLst>
          </p:cNvPr>
          <p:cNvSpPr>
            <a:spLocks noGrp="1"/>
          </p:cNvSpPr>
          <p:nvPr>
            <p:ph type="dt" sz="half" idx="18"/>
          </p:nvPr>
        </p:nvSpPr>
        <p:spPr/>
        <p:txBody>
          <a:bodyPr/>
          <a:lstStyle>
            <a:lvl1pPr>
              <a:defRPr>
                <a:solidFill>
                  <a:schemeClr val="bg1"/>
                </a:solidFill>
              </a:defRPr>
            </a:lvl1pPr>
          </a:lstStyle>
          <a:p>
            <a:fld id="{9B9AE273-2E58-4C1C-9085-59BE6824AE5F}" type="datetime1">
              <a:rPr lang="fr-FR" smtClean="0"/>
              <a:t>20/04/2023</a:t>
            </a:fld>
            <a:endParaRPr lang="fr-FR"/>
          </a:p>
        </p:txBody>
      </p:sp>
      <p:sp>
        <p:nvSpPr>
          <p:cNvPr id="6" name="Espace réservé du pied de page 5">
            <a:extLst>
              <a:ext uri="{FF2B5EF4-FFF2-40B4-BE49-F238E27FC236}">
                <a16:creationId xmlns:a16="http://schemas.microsoft.com/office/drawing/2014/main" id="{B26B9FA6-E4DB-4B15-BD57-BEC5F537E3AB}"/>
              </a:ext>
            </a:extLst>
          </p:cNvPr>
          <p:cNvSpPr>
            <a:spLocks noGrp="1"/>
          </p:cNvSpPr>
          <p:nvPr>
            <p:ph type="ftr" sz="quarter" idx="19"/>
          </p:nvPr>
        </p:nvSpPr>
        <p:spPr/>
        <p:txBody>
          <a:bodyPr/>
          <a:lstStyle>
            <a:lvl1pPr>
              <a:defRPr>
                <a:solidFill>
                  <a:schemeClr val="bg1"/>
                </a:solidFill>
              </a:defRPr>
            </a:lvl1pPr>
          </a:lstStyle>
          <a:p>
            <a:r>
              <a:rPr lang="fr-FR"/>
              <a:t>Kit manager JMS 2023</a:t>
            </a:r>
          </a:p>
        </p:txBody>
      </p:sp>
      <p:sp>
        <p:nvSpPr>
          <p:cNvPr id="7" name="Espace réservé du numéro de diapositive 6">
            <a:extLst>
              <a:ext uri="{FF2B5EF4-FFF2-40B4-BE49-F238E27FC236}">
                <a16:creationId xmlns:a16="http://schemas.microsoft.com/office/drawing/2014/main" id="{6FE6001F-97CC-4008-B22A-EFA29A13779C}"/>
              </a:ext>
            </a:extLst>
          </p:cNvPr>
          <p:cNvSpPr>
            <a:spLocks noGrp="1"/>
          </p:cNvSpPr>
          <p:nvPr>
            <p:ph type="sldNum" sz="quarter" idx="20"/>
          </p:nvPr>
        </p:nvSpPr>
        <p:spPr/>
        <p:txBody>
          <a:bodyPr/>
          <a:lstStyle>
            <a:lvl1pPr>
              <a:defRPr>
                <a:solidFill>
                  <a:schemeClr val="bg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632417692"/>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au">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a:xfrm>
            <a:off x="469879" y="3820350"/>
            <a:ext cx="11133952" cy="2412000"/>
          </a:xfrm>
        </p:spPr>
        <p:txBody>
          <a:bodyPr/>
          <a:lstStyle>
            <a:lvl1pPr>
              <a:defRPr>
                <a:solidFill>
                  <a:schemeClr val="tx1"/>
                </a:solidFill>
              </a:defRPr>
            </a:lvl1pPr>
            <a:lvl2pPr>
              <a:spcBef>
                <a:spcPts val="400"/>
              </a:spcBef>
              <a:defRPr>
                <a:solidFill>
                  <a:schemeClr val="tx1"/>
                </a:solidFill>
              </a:defRPr>
            </a:lvl2pPr>
          </a:lstStyle>
          <a:p>
            <a:pPr lvl="0"/>
            <a:r>
              <a:rPr lang="fr-FR"/>
              <a:t>Modifier les styles du texte du masque</a:t>
            </a:r>
          </a:p>
          <a:p>
            <a:pPr lvl="1"/>
            <a:r>
              <a:rPr lang="fr-FR"/>
              <a:t>Deuxième niveau</a:t>
            </a:r>
          </a:p>
        </p:txBody>
      </p:sp>
      <p:sp>
        <p:nvSpPr>
          <p:cNvPr id="12" name="Espace réservé du tableau 2">
            <a:extLst>
              <a:ext uri="{FF2B5EF4-FFF2-40B4-BE49-F238E27FC236}">
                <a16:creationId xmlns:a16="http://schemas.microsoft.com/office/drawing/2014/main" id="{3EADC01A-12BC-4330-8A1C-A4DCE63F4D5F}"/>
              </a:ext>
            </a:extLst>
          </p:cNvPr>
          <p:cNvSpPr>
            <a:spLocks noGrp="1"/>
          </p:cNvSpPr>
          <p:nvPr>
            <p:ph type="tbl" sz="quarter" idx="17"/>
          </p:nvPr>
        </p:nvSpPr>
        <p:spPr>
          <a:xfrm>
            <a:off x="589752" y="1372349"/>
            <a:ext cx="11014079" cy="2304000"/>
          </a:xfrm>
        </p:spPr>
        <p:txBody>
          <a:bodyPr anchor="ctr"/>
          <a:lstStyle>
            <a:lvl1pPr marL="0" indent="0" algn="ctr">
              <a:buNone/>
              <a:defRPr sz="1400">
                <a:solidFill>
                  <a:schemeClr val="tx2"/>
                </a:solidFill>
              </a:defRPr>
            </a:lvl1pPr>
          </a:lstStyle>
          <a:p>
            <a:r>
              <a:rPr lang="fr-FR"/>
              <a:t>Cliquez sur l'icône pour ajouter un tableau</a:t>
            </a:r>
          </a:p>
        </p:txBody>
      </p:sp>
      <p:sp>
        <p:nvSpPr>
          <p:cNvPr id="4" name="Titre 3">
            <a:extLst>
              <a:ext uri="{FF2B5EF4-FFF2-40B4-BE49-F238E27FC236}">
                <a16:creationId xmlns:a16="http://schemas.microsoft.com/office/drawing/2014/main" id="{F7BED8F5-8DF4-41F4-9FBF-3FC3EFF478F8}"/>
              </a:ext>
            </a:extLst>
          </p:cNvPr>
          <p:cNvSpPr>
            <a:spLocks noGrp="1"/>
          </p:cNvSpPr>
          <p:nvPr>
            <p:ph type="title"/>
          </p:nvPr>
        </p:nvSpPr>
        <p:spPr/>
        <p:txBody>
          <a:bodyPr/>
          <a:lstStyle>
            <a:lvl1pPr>
              <a:defRPr>
                <a:solidFill>
                  <a:schemeClr val="tx2"/>
                </a:solidFill>
              </a:defRPr>
            </a:lvl1pPr>
          </a:lstStyle>
          <a:p>
            <a:r>
              <a:rPr lang="fr-FR"/>
              <a:t>Modifiez le style du titre</a:t>
            </a:r>
          </a:p>
        </p:txBody>
      </p:sp>
      <p:sp>
        <p:nvSpPr>
          <p:cNvPr id="5" name="Espace réservé de la date 4">
            <a:extLst>
              <a:ext uri="{FF2B5EF4-FFF2-40B4-BE49-F238E27FC236}">
                <a16:creationId xmlns:a16="http://schemas.microsoft.com/office/drawing/2014/main" id="{74A5DB8F-F9F5-4D34-AD2B-20A401276C3E}"/>
              </a:ext>
            </a:extLst>
          </p:cNvPr>
          <p:cNvSpPr>
            <a:spLocks noGrp="1"/>
          </p:cNvSpPr>
          <p:nvPr>
            <p:ph type="dt" sz="half" idx="18"/>
          </p:nvPr>
        </p:nvSpPr>
        <p:spPr/>
        <p:txBody>
          <a:bodyPr/>
          <a:lstStyle>
            <a:lvl1pPr>
              <a:defRPr>
                <a:solidFill>
                  <a:schemeClr val="tx1"/>
                </a:solidFill>
              </a:defRPr>
            </a:lvl1pPr>
          </a:lstStyle>
          <a:p>
            <a:fld id="{136A96C5-9895-40AF-9072-5A185230592D}" type="datetime1">
              <a:rPr lang="fr-FR" smtClean="0"/>
              <a:t>20/04/2023</a:t>
            </a:fld>
            <a:endParaRPr lang="fr-FR"/>
          </a:p>
        </p:txBody>
      </p:sp>
      <p:sp>
        <p:nvSpPr>
          <p:cNvPr id="6" name="Espace réservé du pied de page 5">
            <a:extLst>
              <a:ext uri="{FF2B5EF4-FFF2-40B4-BE49-F238E27FC236}">
                <a16:creationId xmlns:a16="http://schemas.microsoft.com/office/drawing/2014/main" id="{7F448ABE-6518-42E7-86CB-17EBD972C87A}"/>
              </a:ext>
            </a:extLst>
          </p:cNvPr>
          <p:cNvSpPr>
            <a:spLocks noGrp="1"/>
          </p:cNvSpPr>
          <p:nvPr>
            <p:ph type="ftr" sz="quarter" idx="19"/>
          </p:nvPr>
        </p:nvSpPr>
        <p:spPr/>
        <p:txBody>
          <a:bodyPr/>
          <a:lstStyle>
            <a:lvl1pPr>
              <a:defRPr>
                <a:solidFill>
                  <a:schemeClr val="tx1"/>
                </a:solidFill>
              </a:defRPr>
            </a:lvl1pPr>
          </a:lstStyle>
          <a:p>
            <a:r>
              <a:rPr lang="fr-FR"/>
              <a:t>Kit manager JMS 2023</a:t>
            </a:r>
          </a:p>
        </p:txBody>
      </p:sp>
      <p:sp>
        <p:nvSpPr>
          <p:cNvPr id="7" name="Espace réservé du numéro de diapositive 6">
            <a:extLst>
              <a:ext uri="{FF2B5EF4-FFF2-40B4-BE49-F238E27FC236}">
                <a16:creationId xmlns:a16="http://schemas.microsoft.com/office/drawing/2014/main" id="{DBF92594-638F-42B7-B983-EDCA45116F84}"/>
              </a:ext>
            </a:extLst>
          </p:cNvPr>
          <p:cNvSpPr>
            <a:spLocks noGrp="1"/>
          </p:cNvSpPr>
          <p:nvPr>
            <p:ph type="sldNum" sz="quarter" idx="20"/>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2454717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e avec graphique">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a:xfrm>
            <a:off x="469879" y="1371600"/>
            <a:ext cx="5472000" cy="486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lumMod val="7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13" name="Espace réservé du graphique 2">
            <a:extLst>
              <a:ext uri="{FF2B5EF4-FFF2-40B4-BE49-F238E27FC236}">
                <a16:creationId xmlns:a16="http://schemas.microsoft.com/office/drawing/2014/main" id="{36B54297-76AA-4A3B-A34F-53F1E4289CC7}"/>
              </a:ext>
            </a:extLst>
          </p:cNvPr>
          <p:cNvSpPr>
            <a:spLocks noGrp="1"/>
          </p:cNvSpPr>
          <p:nvPr>
            <p:ph type="chart" sz="quarter" idx="17"/>
          </p:nvPr>
        </p:nvSpPr>
        <p:spPr>
          <a:xfrm>
            <a:off x="6229879" y="1371600"/>
            <a:ext cx="5508000" cy="4860000"/>
          </a:xfrm>
        </p:spPr>
        <p:txBody>
          <a:bodyPr anchor="ctr"/>
          <a:lstStyle>
            <a:lvl1pPr marL="0" indent="0" algn="ctr">
              <a:buNone/>
              <a:defRPr sz="1400">
                <a:solidFill>
                  <a:schemeClr val="tx2"/>
                </a:solidFill>
              </a:defRPr>
            </a:lvl1pPr>
          </a:lstStyle>
          <a:p>
            <a:r>
              <a:rPr lang="fr-FR"/>
              <a:t>Cliquez sur l'icône pour ajouter un graphique</a:t>
            </a:r>
          </a:p>
        </p:txBody>
      </p:sp>
      <p:sp>
        <p:nvSpPr>
          <p:cNvPr id="4" name="Titre 3">
            <a:extLst>
              <a:ext uri="{FF2B5EF4-FFF2-40B4-BE49-F238E27FC236}">
                <a16:creationId xmlns:a16="http://schemas.microsoft.com/office/drawing/2014/main" id="{7AE7569B-B080-4146-A11F-1E61AF63D642}"/>
              </a:ext>
            </a:extLst>
          </p:cNvPr>
          <p:cNvSpPr>
            <a:spLocks noGrp="1"/>
          </p:cNvSpPr>
          <p:nvPr>
            <p:ph type="title"/>
          </p:nvPr>
        </p:nvSpPr>
        <p:spPr>
          <a:xfrm>
            <a:off x="469879" y="242844"/>
            <a:ext cx="9720000" cy="1008000"/>
          </a:xfrm>
        </p:spPr>
        <p:txBody>
          <a:bodyPr/>
          <a:lstStyle>
            <a:lvl1pPr>
              <a:defRPr>
                <a:solidFill>
                  <a:schemeClr val="tx2"/>
                </a:solidFill>
              </a:defRPr>
            </a:lvl1pPr>
          </a:lstStyle>
          <a:p>
            <a:r>
              <a:rPr lang="fr-FR"/>
              <a:t>Modifiez le style du titre</a:t>
            </a:r>
          </a:p>
        </p:txBody>
      </p:sp>
      <p:sp>
        <p:nvSpPr>
          <p:cNvPr id="6" name="Espace réservé de la date 5">
            <a:extLst>
              <a:ext uri="{FF2B5EF4-FFF2-40B4-BE49-F238E27FC236}">
                <a16:creationId xmlns:a16="http://schemas.microsoft.com/office/drawing/2014/main" id="{1A8B2399-CA73-45EA-BE18-9A20282E60B2}"/>
              </a:ext>
            </a:extLst>
          </p:cNvPr>
          <p:cNvSpPr>
            <a:spLocks noGrp="1"/>
          </p:cNvSpPr>
          <p:nvPr>
            <p:ph type="dt" sz="half" idx="18"/>
          </p:nvPr>
        </p:nvSpPr>
        <p:spPr/>
        <p:txBody>
          <a:bodyPr/>
          <a:lstStyle>
            <a:lvl1pPr>
              <a:defRPr>
                <a:solidFill>
                  <a:schemeClr val="tx1"/>
                </a:solidFill>
              </a:defRPr>
            </a:lvl1pPr>
          </a:lstStyle>
          <a:p>
            <a:fld id="{57DE5A64-960F-4F21-86C2-107B965FDD62}" type="datetime1">
              <a:rPr lang="fr-FR" smtClean="0"/>
              <a:t>20/04/2023</a:t>
            </a:fld>
            <a:endParaRPr lang="fr-FR"/>
          </a:p>
        </p:txBody>
      </p:sp>
      <p:sp>
        <p:nvSpPr>
          <p:cNvPr id="7" name="Espace réservé du pied de page 6">
            <a:extLst>
              <a:ext uri="{FF2B5EF4-FFF2-40B4-BE49-F238E27FC236}">
                <a16:creationId xmlns:a16="http://schemas.microsoft.com/office/drawing/2014/main" id="{78D64F63-31B3-46AB-8995-E4EAED1967BD}"/>
              </a:ext>
            </a:extLst>
          </p:cNvPr>
          <p:cNvSpPr>
            <a:spLocks noGrp="1"/>
          </p:cNvSpPr>
          <p:nvPr>
            <p:ph type="ftr" sz="quarter" idx="19"/>
          </p:nvPr>
        </p:nvSpPr>
        <p:spPr/>
        <p:txBody>
          <a:bodyPr/>
          <a:lstStyle>
            <a:lvl1pPr>
              <a:defRPr>
                <a:solidFill>
                  <a:schemeClr val="tx1"/>
                </a:solidFill>
              </a:defRPr>
            </a:lvl1pPr>
          </a:lstStyle>
          <a:p>
            <a:r>
              <a:rPr lang="fr-FR"/>
              <a:t>Kit manager JMS 2023</a:t>
            </a:r>
          </a:p>
        </p:txBody>
      </p:sp>
      <p:sp>
        <p:nvSpPr>
          <p:cNvPr id="11" name="Espace réservé du numéro de diapositive 10">
            <a:extLst>
              <a:ext uri="{FF2B5EF4-FFF2-40B4-BE49-F238E27FC236}">
                <a16:creationId xmlns:a16="http://schemas.microsoft.com/office/drawing/2014/main" id="{DB398A68-6D32-4A8D-8EF8-C3BF7CEF61AB}"/>
              </a:ext>
            </a:extLst>
          </p:cNvPr>
          <p:cNvSpPr>
            <a:spLocks noGrp="1"/>
          </p:cNvSpPr>
          <p:nvPr>
            <p:ph type="sldNum" sz="quarter" idx="20"/>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2489199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6"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6" Type="http://schemas.openxmlformats.org/officeDocument/2006/relationships/image" Target="../media/image1.png"/><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theme" Target="../theme/theme3.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6" Type="http://schemas.openxmlformats.org/officeDocument/2006/relationships/image" Target="../media/image1.pn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theme" Target="../theme/theme4.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B1118175-1072-407B-A6EC-436CFF5BD944}"/>
              </a:ext>
            </a:extLst>
          </p:cNvPr>
          <p:cNvPicPr>
            <a:picLocks noChangeAspect="1"/>
          </p:cNvPicPr>
          <p:nvPr userDrawn="1"/>
        </p:nvPicPr>
        <p:blipFill>
          <a:blip r:embed="rId19" cstate="print">
            <a:extLst>
              <a:ext uri="{28A0092B-C50C-407E-A947-70E740481C1C}">
                <a14:useLocalDpi xmlns:a14="http://schemas.microsoft.com/office/drawing/2010/main"/>
              </a:ext>
            </a:extLst>
          </a:blip>
          <a:stretch>
            <a:fillRect/>
          </a:stretch>
        </p:blipFill>
        <p:spPr>
          <a:xfrm>
            <a:off x="10295939" y="150003"/>
            <a:ext cx="1474442" cy="1165838"/>
          </a:xfrm>
          <a:prstGeom prst="rect">
            <a:avLst/>
          </a:prstGeom>
          <a:ln>
            <a:noFill/>
          </a:ln>
        </p:spPr>
      </p:pic>
      <p:cxnSp>
        <p:nvCxnSpPr>
          <p:cNvPr id="12" name="Connecteur droit 11">
            <a:extLst>
              <a:ext uri="{FF2B5EF4-FFF2-40B4-BE49-F238E27FC236}">
                <a16:creationId xmlns:a16="http://schemas.microsoft.com/office/drawing/2014/main" id="{782D8575-B917-4E3D-B2EB-ADC2EF0D7594}"/>
              </a:ext>
            </a:extLst>
          </p:cNvPr>
          <p:cNvCxnSpPr>
            <a:cxnSpLocks/>
          </p:cNvCxnSpPr>
          <p:nvPr userDrawn="1"/>
        </p:nvCxnSpPr>
        <p:spPr>
          <a:xfrm>
            <a:off x="825578" y="6524419"/>
            <a:ext cx="0" cy="100800"/>
          </a:xfrm>
          <a:prstGeom prst="line">
            <a:avLst/>
          </a:prstGeom>
          <a:ln w="12700">
            <a:solidFill>
              <a:schemeClr val="tx1"/>
            </a:solidFill>
          </a:ln>
        </p:spPr>
        <p:style>
          <a:lnRef idx="1">
            <a:schemeClr val="accent2"/>
          </a:lnRef>
          <a:fillRef idx="0">
            <a:schemeClr val="accent2"/>
          </a:fillRef>
          <a:effectRef idx="0">
            <a:schemeClr val="accent2"/>
          </a:effectRef>
          <a:fontRef idx="minor">
            <a:schemeClr val="tx1"/>
          </a:fontRef>
        </p:style>
      </p:cxnSp>
      <p:sp>
        <p:nvSpPr>
          <p:cNvPr id="2" name="Espace réservé du titre 1">
            <a:extLst>
              <a:ext uri="{FF2B5EF4-FFF2-40B4-BE49-F238E27FC236}">
                <a16:creationId xmlns:a16="http://schemas.microsoft.com/office/drawing/2014/main" id="{BF798E53-107F-468D-A86A-B9E27C8FBA8B}"/>
              </a:ext>
            </a:extLst>
          </p:cNvPr>
          <p:cNvSpPr>
            <a:spLocks noGrp="1"/>
          </p:cNvSpPr>
          <p:nvPr>
            <p:ph type="title"/>
          </p:nvPr>
        </p:nvSpPr>
        <p:spPr>
          <a:xfrm>
            <a:off x="469879" y="242844"/>
            <a:ext cx="9720000" cy="1008000"/>
          </a:xfrm>
          <a:prstGeom prst="rect">
            <a:avLst/>
          </a:prstGeom>
        </p:spPr>
        <p:txBody>
          <a:bodyPr vert="horz" lIns="91440" tIns="45720" rIns="91440" bIns="45720" rtlCol="0" anchor="t">
            <a:noAutofit/>
          </a:bodyPr>
          <a:lstStyle/>
          <a:p>
            <a:r>
              <a:rPr lang="fr-FR"/>
              <a:t>Modifiez le style du titre</a:t>
            </a:r>
          </a:p>
        </p:txBody>
      </p:sp>
      <p:sp>
        <p:nvSpPr>
          <p:cNvPr id="3" name="Espace réservé du texte 2">
            <a:extLst>
              <a:ext uri="{FF2B5EF4-FFF2-40B4-BE49-F238E27FC236}">
                <a16:creationId xmlns:a16="http://schemas.microsoft.com/office/drawing/2014/main" id="{33116353-A2DB-400D-836D-10B770C82C62}"/>
              </a:ext>
            </a:extLst>
          </p:cNvPr>
          <p:cNvSpPr>
            <a:spLocks noGrp="1"/>
          </p:cNvSpPr>
          <p:nvPr>
            <p:ph type="body" idx="1"/>
          </p:nvPr>
        </p:nvSpPr>
        <p:spPr>
          <a:xfrm>
            <a:off x="469879" y="1372351"/>
            <a:ext cx="11268000" cy="4860000"/>
          </a:xfrm>
          <a:prstGeom prst="rect">
            <a:avLst/>
          </a:prstGeom>
        </p:spPr>
        <p:txBody>
          <a:bodyPr vert="horz" lIns="91440" tIns="45720" rIns="91440" bIns="45720" rtlCol="0">
            <a:noAutofit/>
          </a:body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9" name="Espace réservé de la date 3">
            <a:extLst>
              <a:ext uri="{FF2B5EF4-FFF2-40B4-BE49-F238E27FC236}">
                <a16:creationId xmlns:a16="http://schemas.microsoft.com/office/drawing/2014/main" id="{4A65FE1E-2200-449D-88E8-D8D4A09B802F}"/>
              </a:ext>
            </a:extLst>
          </p:cNvPr>
          <p:cNvSpPr>
            <a:spLocks noGrp="1"/>
          </p:cNvSpPr>
          <p:nvPr>
            <p:ph type="dt" sz="half" idx="2"/>
          </p:nvPr>
        </p:nvSpPr>
        <p:spPr>
          <a:xfrm>
            <a:off x="4571695" y="6449983"/>
            <a:ext cx="1440000" cy="252000"/>
          </a:xfrm>
          <a:prstGeom prst="rect">
            <a:avLst/>
          </a:prstGeom>
        </p:spPr>
        <p:txBody>
          <a:bodyPr vert="horz" lIns="91440" tIns="45720" rIns="91440" bIns="45720" rtlCol="0" anchor="ctr">
            <a:noAutofit/>
          </a:bodyPr>
          <a:lstStyle>
            <a:lvl1pPr algn="l">
              <a:defRPr sz="900">
                <a:solidFill>
                  <a:schemeClr val="tx1"/>
                </a:solidFill>
              </a:defRPr>
            </a:lvl1pPr>
          </a:lstStyle>
          <a:p>
            <a:fld id="{651D1BD8-A76D-4525-BA99-9799BE39FC1B}" type="datetime1">
              <a:rPr lang="fr-FR" smtClean="0"/>
              <a:t>20/04/2023</a:t>
            </a:fld>
            <a:endParaRPr lang="fr-FR"/>
          </a:p>
        </p:txBody>
      </p:sp>
      <p:sp>
        <p:nvSpPr>
          <p:cNvPr id="10" name="Espace réservé du pied de page 4">
            <a:extLst>
              <a:ext uri="{FF2B5EF4-FFF2-40B4-BE49-F238E27FC236}">
                <a16:creationId xmlns:a16="http://schemas.microsoft.com/office/drawing/2014/main" id="{3BAFF6D6-D321-4A5A-B742-C1924762B0BD}"/>
              </a:ext>
            </a:extLst>
          </p:cNvPr>
          <p:cNvSpPr>
            <a:spLocks noGrp="1"/>
          </p:cNvSpPr>
          <p:nvPr>
            <p:ph type="ftr" sz="quarter" idx="3"/>
          </p:nvPr>
        </p:nvSpPr>
        <p:spPr>
          <a:xfrm>
            <a:off x="856680" y="6449983"/>
            <a:ext cx="3600000" cy="252000"/>
          </a:xfrm>
          <a:prstGeom prst="rect">
            <a:avLst/>
          </a:prstGeom>
        </p:spPr>
        <p:txBody>
          <a:bodyPr vert="horz" lIns="91440" tIns="45720" rIns="91440" bIns="45720" rtlCol="0" anchor="ctr">
            <a:noAutofit/>
          </a:bodyPr>
          <a:lstStyle>
            <a:lvl1pPr algn="l">
              <a:defRPr sz="900" cap="none" baseline="0">
                <a:solidFill>
                  <a:schemeClr val="tx1"/>
                </a:solidFill>
              </a:defRPr>
            </a:lvl1pPr>
          </a:lstStyle>
          <a:p>
            <a:r>
              <a:rPr lang="fr-FR"/>
              <a:t>Kit manager JMS 2023</a:t>
            </a:r>
          </a:p>
        </p:txBody>
      </p:sp>
      <p:sp>
        <p:nvSpPr>
          <p:cNvPr id="11" name="Espace réservé du numéro de diapositive 5">
            <a:extLst>
              <a:ext uri="{FF2B5EF4-FFF2-40B4-BE49-F238E27FC236}">
                <a16:creationId xmlns:a16="http://schemas.microsoft.com/office/drawing/2014/main" id="{21051C9B-F9F2-4B86-849F-4391216C8252}"/>
              </a:ext>
            </a:extLst>
          </p:cNvPr>
          <p:cNvSpPr>
            <a:spLocks noGrp="1"/>
          </p:cNvSpPr>
          <p:nvPr>
            <p:ph type="sldNum" sz="quarter" idx="4"/>
          </p:nvPr>
        </p:nvSpPr>
        <p:spPr>
          <a:xfrm>
            <a:off x="219008" y="6449983"/>
            <a:ext cx="576000" cy="252000"/>
          </a:xfrm>
          <a:prstGeom prst="rect">
            <a:avLst/>
          </a:prstGeom>
        </p:spPr>
        <p:txBody>
          <a:bodyPr vert="horz" lIns="91440" tIns="45720" rIns="91440" bIns="45720" rtlCol="0" anchor="ctr">
            <a:noAutofit/>
          </a:bodyPr>
          <a:lstStyle>
            <a:lvl1pPr algn="r">
              <a:defRPr sz="900" b="1">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35070141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66" r:id="rId6"/>
    <p:sldLayoutId id="2147483680" r:id="rId7"/>
    <p:sldLayoutId id="2147483668" r:id="rId8"/>
    <p:sldLayoutId id="2147483669" r:id="rId9"/>
    <p:sldLayoutId id="2147483670" r:id="rId10"/>
    <p:sldLayoutId id="2147483671" r:id="rId11"/>
    <p:sldLayoutId id="2147483672" r:id="rId12"/>
    <p:sldLayoutId id="2147483681" r:id="rId13"/>
    <p:sldLayoutId id="2147483682" r:id="rId14"/>
    <p:sldLayoutId id="2147483728" r:id="rId15"/>
    <p:sldLayoutId id="2147483729" r:id="rId16"/>
    <p:sldLayoutId id="2147483730" r:id="rId17"/>
  </p:sldLayoutIdLst>
  <p:hf hdr="0" dt="0"/>
  <p:txStyles>
    <p:titleStyle>
      <a:lvl1pPr algn="l" defTabSz="914400" rtl="0" eaLnBrk="1" latinLnBrk="0" hangingPunct="1">
        <a:lnSpc>
          <a:spcPct val="100000"/>
        </a:lnSpc>
        <a:spcBef>
          <a:spcPct val="0"/>
        </a:spcBef>
        <a:buNone/>
        <a:defRPr sz="3000" kern="1200" cap="none" baseline="0">
          <a:solidFill>
            <a:schemeClr val="tx2"/>
          </a:solidFill>
          <a:latin typeface="+mj-lt"/>
          <a:ea typeface="+mj-ea"/>
          <a:cs typeface="+mj-cs"/>
        </a:defRPr>
      </a:lvl1pPr>
    </p:titleStyle>
    <p:bodyStyle>
      <a:lvl1pPr marL="180000" indent="-1800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288000" indent="0" algn="l" defTabSz="914400" rtl="0" eaLnBrk="1" latinLnBrk="0" hangingPunct="1">
        <a:lnSpc>
          <a:spcPct val="100000"/>
        </a:lnSpc>
        <a:spcBef>
          <a:spcPts val="1300"/>
        </a:spcBef>
        <a:buFont typeface="Arial" panose="020B0604020202020204" pitchFamily="34" charset="0"/>
        <a:buNone/>
        <a:defRPr sz="14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B1118175-1072-407B-A6EC-436CFF5BD944}"/>
              </a:ext>
            </a:extLst>
          </p:cNvPr>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10295939" y="150003"/>
            <a:ext cx="1474442" cy="1165838"/>
          </a:xfrm>
          <a:prstGeom prst="rect">
            <a:avLst/>
          </a:prstGeom>
          <a:ln>
            <a:noFill/>
          </a:ln>
        </p:spPr>
      </p:pic>
      <p:cxnSp>
        <p:nvCxnSpPr>
          <p:cNvPr id="12" name="Connecteur droit 11">
            <a:extLst>
              <a:ext uri="{FF2B5EF4-FFF2-40B4-BE49-F238E27FC236}">
                <a16:creationId xmlns:a16="http://schemas.microsoft.com/office/drawing/2014/main" id="{782D8575-B917-4E3D-B2EB-ADC2EF0D7594}"/>
              </a:ext>
            </a:extLst>
          </p:cNvPr>
          <p:cNvCxnSpPr>
            <a:cxnSpLocks/>
          </p:cNvCxnSpPr>
          <p:nvPr userDrawn="1"/>
        </p:nvCxnSpPr>
        <p:spPr>
          <a:xfrm>
            <a:off x="825578" y="6524419"/>
            <a:ext cx="0" cy="100800"/>
          </a:xfrm>
          <a:prstGeom prst="line">
            <a:avLst/>
          </a:prstGeom>
          <a:ln w="12700">
            <a:solidFill>
              <a:schemeClr val="tx1"/>
            </a:solidFill>
          </a:ln>
        </p:spPr>
        <p:style>
          <a:lnRef idx="1">
            <a:schemeClr val="accent2"/>
          </a:lnRef>
          <a:fillRef idx="0">
            <a:schemeClr val="accent2"/>
          </a:fillRef>
          <a:effectRef idx="0">
            <a:schemeClr val="accent2"/>
          </a:effectRef>
          <a:fontRef idx="minor">
            <a:schemeClr val="tx1"/>
          </a:fontRef>
        </p:style>
      </p:cxnSp>
      <p:sp>
        <p:nvSpPr>
          <p:cNvPr id="2" name="Espace réservé du titre 1">
            <a:extLst>
              <a:ext uri="{FF2B5EF4-FFF2-40B4-BE49-F238E27FC236}">
                <a16:creationId xmlns:a16="http://schemas.microsoft.com/office/drawing/2014/main" id="{BF798E53-107F-468D-A86A-B9E27C8FBA8B}"/>
              </a:ext>
            </a:extLst>
          </p:cNvPr>
          <p:cNvSpPr>
            <a:spLocks noGrp="1"/>
          </p:cNvSpPr>
          <p:nvPr>
            <p:ph type="title"/>
          </p:nvPr>
        </p:nvSpPr>
        <p:spPr>
          <a:xfrm>
            <a:off x="469879" y="242844"/>
            <a:ext cx="9720000" cy="1008000"/>
          </a:xfrm>
          <a:prstGeom prst="rect">
            <a:avLst/>
          </a:prstGeom>
        </p:spPr>
        <p:txBody>
          <a:bodyPr vert="horz" lIns="91440" tIns="45720" rIns="91440" bIns="45720" rtlCol="0" anchor="t">
            <a:noAutofit/>
          </a:bodyPr>
          <a:lstStyle/>
          <a:p>
            <a:r>
              <a:rPr lang="fr-FR"/>
              <a:t>Modifiez le style du titre</a:t>
            </a:r>
          </a:p>
        </p:txBody>
      </p:sp>
      <p:sp>
        <p:nvSpPr>
          <p:cNvPr id="3" name="Espace réservé du texte 2">
            <a:extLst>
              <a:ext uri="{FF2B5EF4-FFF2-40B4-BE49-F238E27FC236}">
                <a16:creationId xmlns:a16="http://schemas.microsoft.com/office/drawing/2014/main" id="{33116353-A2DB-400D-836D-10B770C82C62}"/>
              </a:ext>
            </a:extLst>
          </p:cNvPr>
          <p:cNvSpPr>
            <a:spLocks noGrp="1"/>
          </p:cNvSpPr>
          <p:nvPr>
            <p:ph type="body" idx="1"/>
          </p:nvPr>
        </p:nvSpPr>
        <p:spPr>
          <a:xfrm>
            <a:off x="469879" y="1372351"/>
            <a:ext cx="11268000" cy="4860000"/>
          </a:xfrm>
          <a:prstGeom prst="rect">
            <a:avLst/>
          </a:prstGeom>
        </p:spPr>
        <p:txBody>
          <a:bodyPr vert="horz" lIns="91440" tIns="45720" rIns="91440" bIns="45720" rtlCol="0">
            <a:noAutofit/>
          </a:body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9" name="Espace réservé de la date 3">
            <a:extLst>
              <a:ext uri="{FF2B5EF4-FFF2-40B4-BE49-F238E27FC236}">
                <a16:creationId xmlns:a16="http://schemas.microsoft.com/office/drawing/2014/main" id="{4A65FE1E-2200-449D-88E8-D8D4A09B802F}"/>
              </a:ext>
            </a:extLst>
          </p:cNvPr>
          <p:cNvSpPr>
            <a:spLocks noGrp="1"/>
          </p:cNvSpPr>
          <p:nvPr>
            <p:ph type="dt" sz="half" idx="2"/>
          </p:nvPr>
        </p:nvSpPr>
        <p:spPr>
          <a:xfrm>
            <a:off x="4571695" y="6449983"/>
            <a:ext cx="1440000" cy="252000"/>
          </a:xfrm>
          <a:prstGeom prst="rect">
            <a:avLst/>
          </a:prstGeom>
        </p:spPr>
        <p:txBody>
          <a:bodyPr vert="horz" lIns="91440" tIns="45720" rIns="91440" bIns="45720" rtlCol="0" anchor="ctr">
            <a:noAutofit/>
          </a:bodyPr>
          <a:lstStyle>
            <a:lvl1pPr algn="l">
              <a:defRPr sz="900">
                <a:solidFill>
                  <a:schemeClr val="tx1"/>
                </a:solidFill>
              </a:defRPr>
            </a:lvl1pPr>
          </a:lstStyle>
          <a:p>
            <a:fld id="{6F36FEF9-9085-44E8-A723-41EB113320E2}" type="datetime1">
              <a:rPr lang="fr-FR" smtClean="0"/>
              <a:t>20/04/2023</a:t>
            </a:fld>
            <a:endParaRPr lang="fr-FR"/>
          </a:p>
        </p:txBody>
      </p:sp>
      <p:sp>
        <p:nvSpPr>
          <p:cNvPr id="10" name="Espace réservé du pied de page 4">
            <a:extLst>
              <a:ext uri="{FF2B5EF4-FFF2-40B4-BE49-F238E27FC236}">
                <a16:creationId xmlns:a16="http://schemas.microsoft.com/office/drawing/2014/main" id="{3BAFF6D6-D321-4A5A-B742-C1924762B0BD}"/>
              </a:ext>
            </a:extLst>
          </p:cNvPr>
          <p:cNvSpPr>
            <a:spLocks noGrp="1"/>
          </p:cNvSpPr>
          <p:nvPr>
            <p:ph type="ftr" sz="quarter" idx="3"/>
          </p:nvPr>
        </p:nvSpPr>
        <p:spPr>
          <a:xfrm>
            <a:off x="856680" y="6449983"/>
            <a:ext cx="3600000" cy="252000"/>
          </a:xfrm>
          <a:prstGeom prst="rect">
            <a:avLst/>
          </a:prstGeom>
        </p:spPr>
        <p:txBody>
          <a:bodyPr vert="horz" lIns="91440" tIns="45720" rIns="91440" bIns="45720" rtlCol="0" anchor="ctr">
            <a:noAutofit/>
          </a:bodyPr>
          <a:lstStyle>
            <a:lvl1pPr algn="l">
              <a:defRPr sz="900" cap="none" baseline="0">
                <a:solidFill>
                  <a:schemeClr val="tx1"/>
                </a:solidFill>
              </a:defRPr>
            </a:lvl1pPr>
          </a:lstStyle>
          <a:p>
            <a:r>
              <a:rPr lang="fr-FR"/>
              <a:t>Kit manager JMS 2023</a:t>
            </a:r>
          </a:p>
        </p:txBody>
      </p:sp>
      <p:sp>
        <p:nvSpPr>
          <p:cNvPr id="11" name="Espace réservé du numéro de diapositive 5">
            <a:extLst>
              <a:ext uri="{FF2B5EF4-FFF2-40B4-BE49-F238E27FC236}">
                <a16:creationId xmlns:a16="http://schemas.microsoft.com/office/drawing/2014/main" id="{21051C9B-F9F2-4B86-849F-4391216C8252}"/>
              </a:ext>
            </a:extLst>
          </p:cNvPr>
          <p:cNvSpPr>
            <a:spLocks noGrp="1"/>
          </p:cNvSpPr>
          <p:nvPr>
            <p:ph type="sldNum" sz="quarter" idx="4"/>
          </p:nvPr>
        </p:nvSpPr>
        <p:spPr>
          <a:xfrm>
            <a:off x="219008" y="6449983"/>
            <a:ext cx="576000" cy="252000"/>
          </a:xfrm>
          <a:prstGeom prst="rect">
            <a:avLst/>
          </a:prstGeom>
        </p:spPr>
        <p:txBody>
          <a:bodyPr vert="horz" lIns="91440" tIns="45720" rIns="91440" bIns="45720" rtlCol="0" anchor="ctr">
            <a:noAutofit/>
          </a:bodyPr>
          <a:lstStyle>
            <a:lvl1pPr algn="r">
              <a:defRPr sz="900" b="1">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179794172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Lst>
  <p:hf hdr="0" dt="0"/>
  <p:txStyles>
    <p:titleStyle>
      <a:lvl1pPr algn="l" defTabSz="914400" rtl="0" eaLnBrk="1" latinLnBrk="0" hangingPunct="1">
        <a:lnSpc>
          <a:spcPct val="100000"/>
        </a:lnSpc>
        <a:spcBef>
          <a:spcPct val="0"/>
        </a:spcBef>
        <a:buNone/>
        <a:defRPr sz="3000" kern="1200" cap="none" baseline="0">
          <a:solidFill>
            <a:schemeClr val="tx2"/>
          </a:solidFill>
          <a:latin typeface="+mj-lt"/>
          <a:ea typeface="+mj-ea"/>
          <a:cs typeface="+mj-cs"/>
        </a:defRPr>
      </a:lvl1pPr>
    </p:titleStyle>
    <p:bodyStyle>
      <a:lvl1pPr marL="180000" indent="-1800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288000" indent="0" algn="l" defTabSz="914400" rtl="0" eaLnBrk="1" latinLnBrk="0" hangingPunct="1">
        <a:lnSpc>
          <a:spcPct val="100000"/>
        </a:lnSpc>
        <a:spcBef>
          <a:spcPts val="1300"/>
        </a:spcBef>
        <a:buFont typeface="Arial" panose="020B0604020202020204" pitchFamily="34" charset="0"/>
        <a:buNone/>
        <a:defRPr sz="14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B1118175-1072-407B-A6EC-436CFF5BD944}"/>
              </a:ext>
            </a:extLst>
          </p:cNvPr>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10295939" y="150003"/>
            <a:ext cx="1474442" cy="1165838"/>
          </a:xfrm>
          <a:prstGeom prst="rect">
            <a:avLst/>
          </a:prstGeom>
          <a:ln>
            <a:noFill/>
          </a:ln>
        </p:spPr>
      </p:pic>
      <p:cxnSp>
        <p:nvCxnSpPr>
          <p:cNvPr id="12" name="Connecteur droit 11">
            <a:extLst>
              <a:ext uri="{FF2B5EF4-FFF2-40B4-BE49-F238E27FC236}">
                <a16:creationId xmlns:a16="http://schemas.microsoft.com/office/drawing/2014/main" id="{782D8575-B917-4E3D-B2EB-ADC2EF0D7594}"/>
              </a:ext>
            </a:extLst>
          </p:cNvPr>
          <p:cNvCxnSpPr>
            <a:cxnSpLocks/>
          </p:cNvCxnSpPr>
          <p:nvPr userDrawn="1"/>
        </p:nvCxnSpPr>
        <p:spPr>
          <a:xfrm>
            <a:off x="825578" y="6524419"/>
            <a:ext cx="0" cy="100800"/>
          </a:xfrm>
          <a:prstGeom prst="line">
            <a:avLst/>
          </a:prstGeom>
          <a:ln w="12700">
            <a:solidFill>
              <a:schemeClr val="tx1"/>
            </a:solidFill>
          </a:ln>
        </p:spPr>
        <p:style>
          <a:lnRef idx="1">
            <a:schemeClr val="accent2"/>
          </a:lnRef>
          <a:fillRef idx="0">
            <a:schemeClr val="accent2"/>
          </a:fillRef>
          <a:effectRef idx="0">
            <a:schemeClr val="accent2"/>
          </a:effectRef>
          <a:fontRef idx="minor">
            <a:schemeClr val="tx1"/>
          </a:fontRef>
        </p:style>
      </p:cxnSp>
      <p:sp>
        <p:nvSpPr>
          <p:cNvPr id="2" name="Espace réservé du titre 1">
            <a:extLst>
              <a:ext uri="{FF2B5EF4-FFF2-40B4-BE49-F238E27FC236}">
                <a16:creationId xmlns:a16="http://schemas.microsoft.com/office/drawing/2014/main" id="{BF798E53-107F-468D-A86A-B9E27C8FBA8B}"/>
              </a:ext>
            </a:extLst>
          </p:cNvPr>
          <p:cNvSpPr>
            <a:spLocks noGrp="1"/>
          </p:cNvSpPr>
          <p:nvPr>
            <p:ph type="title"/>
          </p:nvPr>
        </p:nvSpPr>
        <p:spPr>
          <a:xfrm>
            <a:off x="469879" y="242844"/>
            <a:ext cx="9720000" cy="1008000"/>
          </a:xfrm>
          <a:prstGeom prst="rect">
            <a:avLst/>
          </a:prstGeom>
        </p:spPr>
        <p:txBody>
          <a:bodyPr vert="horz" lIns="91440" tIns="45720" rIns="91440" bIns="45720" rtlCol="0" anchor="t">
            <a:noAutofit/>
          </a:bodyPr>
          <a:lstStyle/>
          <a:p>
            <a:r>
              <a:rPr lang="fr-FR"/>
              <a:t>Modifiez le style du titre</a:t>
            </a:r>
          </a:p>
        </p:txBody>
      </p:sp>
      <p:sp>
        <p:nvSpPr>
          <p:cNvPr id="3" name="Espace réservé du texte 2">
            <a:extLst>
              <a:ext uri="{FF2B5EF4-FFF2-40B4-BE49-F238E27FC236}">
                <a16:creationId xmlns:a16="http://schemas.microsoft.com/office/drawing/2014/main" id="{33116353-A2DB-400D-836D-10B770C82C62}"/>
              </a:ext>
            </a:extLst>
          </p:cNvPr>
          <p:cNvSpPr>
            <a:spLocks noGrp="1"/>
          </p:cNvSpPr>
          <p:nvPr>
            <p:ph type="body" idx="1"/>
          </p:nvPr>
        </p:nvSpPr>
        <p:spPr>
          <a:xfrm>
            <a:off x="469879" y="1372351"/>
            <a:ext cx="11268000" cy="4860000"/>
          </a:xfrm>
          <a:prstGeom prst="rect">
            <a:avLst/>
          </a:prstGeom>
        </p:spPr>
        <p:txBody>
          <a:bodyPr vert="horz" lIns="91440" tIns="45720" rIns="91440" bIns="45720" rtlCol="0">
            <a:noAutofit/>
          </a:body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9" name="Espace réservé de la date 3">
            <a:extLst>
              <a:ext uri="{FF2B5EF4-FFF2-40B4-BE49-F238E27FC236}">
                <a16:creationId xmlns:a16="http://schemas.microsoft.com/office/drawing/2014/main" id="{4A65FE1E-2200-449D-88E8-D8D4A09B802F}"/>
              </a:ext>
            </a:extLst>
          </p:cNvPr>
          <p:cNvSpPr>
            <a:spLocks noGrp="1"/>
          </p:cNvSpPr>
          <p:nvPr>
            <p:ph type="dt" sz="half" idx="2"/>
          </p:nvPr>
        </p:nvSpPr>
        <p:spPr>
          <a:xfrm>
            <a:off x="4571695" y="6449983"/>
            <a:ext cx="1440000" cy="252000"/>
          </a:xfrm>
          <a:prstGeom prst="rect">
            <a:avLst/>
          </a:prstGeom>
        </p:spPr>
        <p:txBody>
          <a:bodyPr vert="horz" lIns="91440" tIns="45720" rIns="91440" bIns="45720" rtlCol="0" anchor="ctr">
            <a:noAutofit/>
          </a:bodyPr>
          <a:lstStyle>
            <a:lvl1pPr algn="l">
              <a:defRPr sz="900">
                <a:solidFill>
                  <a:schemeClr val="tx1"/>
                </a:solidFill>
              </a:defRPr>
            </a:lvl1pPr>
          </a:lstStyle>
          <a:p>
            <a:fld id="{BA032915-F3CD-4B3F-849E-DF943480CB46}" type="datetime1">
              <a:rPr lang="fr-FR" smtClean="0"/>
              <a:t>20/04/2023</a:t>
            </a:fld>
            <a:endParaRPr lang="fr-FR"/>
          </a:p>
        </p:txBody>
      </p:sp>
      <p:sp>
        <p:nvSpPr>
          <p:cNvPr id="10" name="Espace réservé du pied de page 4">
            <a:extLst>
              <a:ext uri="{FF2B5EF4-FFF2-40B4-BE49-F238E27FC236}">
                <a16:creationId xmlns:a16="http://schemas.microsoft.com/office/drawing/2014/main" id="{3BAFF6D6-D321-4A5A-B742-C1924762B0BD}"/>
              </a:ext>
            </a:extLst>
          </p:cNvPr>
          <p:cNvSpPr>
            <a:spLocks noGrp="1"/>
          </p:cNvSpPr>
          <p:nvPr>
            <p:ph type="ftr" sz="quarter" idx="3"/>
          </p:nvPr>
        </p:nvSpPr>
        <p:spPr>
          <a:xfrm>
            <a:off x="856680" y="6449983"/>
            <a:ext cx="3600000" cy="252000"/>
          </a:xfrm>
          <a:prstGeom prst="rect">
            <a:avLst/>
          </a:prstGeom>
        </p:spPr>
        <p:txBody>
          <a:bodyPr vert="horz" lIns="91440" tIns="45720" rIns="91440" bIns="45720" rtlCol="0" anchor="ctr">
            <a:noAutofit/>
          </a:bodyPr>
          <a:lstStyle>
            <a:lvl1pPr algn="l">
              <a:defRPr sz="900" cap="none" baseline="0">
                <a:solidFill>
                  <a:schemeClr val="tx1"/>
                </a:solidFill>
              </a:defRPr>
            </a:lvl1pPr>
          </a:lstStyle>
          <a:p>
            <a:r>
              <a:rPr lang="fr-FR"/>
              <a:t>Kit manager JMS 2023</a:t>
            </a:r>
          </a:p>
        </p:txBody>
      </p:sp>
      <p:sp>
        <p:nvSpPr>
          <p:cNvPr id="11" name="Espace réservé du numéro de diapositive 5">
            <a:extLst>
              <a:ext uri="{FF2B5EF4-FFF2-40B4-BE49-F238E27FC236}">
                <a16:creationId xmlns:a16="http://schemas.microsoft.com/office/drawing/2014/main" id="{21051C9B-F9F2-4B86-849F-4391216C8252}"/>
              </a:ext>
            </a:extLst>
          </p:cNvPr>
          <p:cNvSpPr>
            <a:spLocks noGrp="1"/>
          </p:cNvSpPr>
          <p:nvPr>
            <p:ph type="sldNum" sz="quarter" idx="4"/>
          </p:nvPr>
        </p:nvSpPr>
        <p:spPr>
          <a:xfrm>
            <a:off x="219008" y="6449983"/>
            <a:ext cx="576000" cy="252000"/>
          </a:xfrm>
          <a:prstGeom prst="rect">
            <a:avLst/>
          </a:prstGeom>
        </p:spPr>
        <p:txBody>
          <a:bodyPr vert="horz" lIns="91440" tIns="45720" rIns="91440" bIns="45720" rtlCol="0" anchor="ctr">
            <a:noAutofit/>
          </a:bodyPr>
          <a:lstStyle>
            <a:lvl1pPr algn="r">
              <a:defRPr sz="900" b="1">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8400806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Lst>
  <p:hf hdr="0" dt="0"/>
  <p:txStyles>
    <p:titleStyle>
      <a:lvl1pPr algn="l" defTabSz="914400" rtl="0" eaLnBrk="1" latinLnBrk="0" hangingPunct="1">
        <a:lnSpc>
          <a:spcPct val="100000"/>
        </a:lnSpc>
        <a:spcBef>
          <a:spcPct val="0"/>
        </a:spcBef>
        <a:buNone/>
        <a:defRPr sz="3000" kern="1200" cap="none" baseline="0">
          <a:solidFill>
            <a:schemeClr val="tx2"/>
          </a:solidFill>
          <a:latin typeface="+mj-lt"/>
          <a:ea typeface="+mj-ea"/>
          <a:cs typeface="+mj-cs"/>
        </a:defRPr>
      </a:lvl1pPr>
    </p:titleStyle>
    <p:bodyStyle>
      <a:lvl1pPr marL="180000" indent="-1800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288000" indent="0" algn="l" defTabSz="914400" rtl="0" eaLnBrk="1" latinLnBrk="0" hangingPunct="1">
        <a:lnSpc>
          <a:spcPct val="100000"/>
        </a:lnSpc>
        <a:spcBef>
          <a:spcPts val="1300"/>
        </a:spcBef>
        <a:buFont typeface="Arial" panose="020B0604020202020204" pitchFamily="34" charset="0"/>
        <a:buNone/>
        <a:defRPr sz="14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B1118175-1072-407B-A6EC-436CFF5BD944}"/>
              </a:ext>
            </a:extLst>
          </p:cNvPr>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10295939" y="150003"/>
            <a:ext cx="1474442" cy="1165838"/>
          </a:xfrm>
          <a:prstGeom prst="rect">
            <a:avLst/>
          </a:prstGeom>
          <a:ln>
            <a:noFill/>
          </a:ln>
        </p:spPr>
      </p:pic>
      <p:cxnSp>
        <p:nvCxnSpPr>
          <p:cNvPr id="12" name="Connecteur droit 11">
            <a:extLst>
              <a:ext uri="{FF2B5EF4-FFF2-40B4-BE49-F238E27FC236}">
                <a16:creationId xmlns:a16="http://schemas.microsoft.com/office/drawing/2014/main" id="{782D8575-B917-4E3D-B2EB-ADC2EF0D7594}"/>
              </a:ext>
            </a:extLst>
          </p:cNvPr>
          <p:cNvCxnSpPr>
            <a:cxnSpLocks/>
          </p:cNvCxnSpPr>
          <p:nvPr userDrawn="1"/>
        </p:nvCxnSpPr>
        <p:spPr>
          <a:xfrm>
            <a:off x="825578" y="6524419"/>
            <a:ext cx="0" cy="100800"/>
          </a:xfrm>
          <a:prstGeom prst="line">
            <a:avLst/>
          </a:prstGeom>
          <a:ln w="12700">
            <a:solidFill>
              <a:schemeClr val="tx1"/>
            </a:solidFill>
          </a:ln>
        </p:spPr>
        <p:style>
          <a:lnRef idx="1">
            <a:schemeClr val="accent2"/>
          </a:lnRef>
          <a:fillRef idx="0">
            <a:schemeClr val="accent2"/>
          </a:fillRef>
          <a:effectRef idx="0">
            <a:schemeClr val="accent2"/>
          </a:effectRef>
          <a:fontRef idx="minor">
            <a:schemeClr val="tx1"/>
          </a:fontRef>
        </p:style>
      </p:cxnSp>
      <p:sp>
        <p:nvSpPr>
          <p:cNvPr id="2" name="Espace réservé du titre 1">
            <a:extLst>
              <a:ext uri="{FF2B5EF4-FFF2-40B4-BE49-F238E27FC236}">
                <a16:creationId xmlns:a16="http://schemas.microsoft.com/office/drawing/2014/main" id="{BF798E53-107F-468D-A86A-B9E27C8FBA8B}"/>
              </a:ext>
            </a:extLst>
          </p:cNvPr>
          <p:cNvSpPr>
            <a:spLocks noGrp="1"/>
          </p:cNvSpPr>
          <p:nvPr>
            <p:ph type="title"/>
          </p:nvPr>
        </p:nvSpPr>
        <p:spPr>
          <a:xfrm>
            <a:off x="469879" y="242844"/>
            <a:ext cx="9720000" cy="1008000"/>
          </a:xfrm>
          <a:prstGeom prst="rect">
            <a:avLst/>
          </a:prstGeom>
        </p:spPr>
        <p:txBody>
          <a:bodyPr vert="horz" lIns="91440" tIns="45720" rIns="91440" bIns="45720" rtlCol="0" anchor="t">
            <a:noAutofit/>
          </a:bodyPr>
          <a:lstStyle/>
          <a:p>
            <a:r>
              <a:rPr lang="fr-FR"/>
              <a:t>Modifiez le style du titre</a:t>
            </a:r>
          </a:p>
        </p:txBody>
      </p:sp>
      <p:sp>
        <p:nvSpPr>
          <p:cNvPr id="3" name="Espace réservé du texte 2">
            <a:extLst>
              <a:ext uri="{FF2B5EF4-FFF2-40B4-BE49-F238E27FC236}">
                <a16:creationId xmlns:a16="http://schemas.microsoft.com/office/drawing/2014/main" id="{33116353-A2DB-400D-836D-10B770C82C62}"/>
              </a:ext>
            </a:extLst>
          </p:cNvPr>
          <p:cNvSpPr>
            <a:spLocks noGrp="1"/>
          </p:cNvSpPr>
          <p:nvPr>
            <p:ph type="body" idx="1"/>
          </p:nvPr>
        </p:nvSpPr>
        <p:spPr>
          <a:xfrm>
            <a:off x="469879" y="1372351"/>
            <a:ext cx="11268000" cy="4860000"/>
          </a:xfrm>
          <a:prstGeom prst="rect">
            <a:avLst/>
          </a:prstGeom>
        </p:spPr>
        <p:txBody>
          <a:bodyPr vert="horz" lIns="91440" tIns="45720" rIns="91440" bIns="45720" rtlCol="0">
            <a:noAutofit/>
          </a:body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9" name="Espace réservé de la date 3">
            <a:extLst>
              <a:ext uri="{FF2B5EF4-FFF2-40B4-BE49-F238E27FC236}">
                <a16:creationId xmlns:a16="http://schemas.microsoft.com/office/drawing/2014/main" id="{4A65FE1E-2200-449D-88E8-D8D4A09B802F}"/>
              </a:ext>
            </a:extLst>
          </p:cNvPr>
          <p:cNvSpPr>
            <a:spLocks noGrp="1"/>
          </p:cNvSpPr>
          <p:nvPr>
            <p:ph type="dt" sz="half" idx="2"/>
          </p:nvPr>
        </p:nvSpPr>
        <p:spPr>
          <a:xfrm>
            <a:off x="4571695" y="6449983"/>
            <a:ext cx="1440000" cy="252000"/>
          </a:xfrm>
          <a:prstGeom prst="rect">
            <a:avLst/>
          </a:prstGeom>
        </p:spPr>
        <p:txBody>
          <a:bodyPr vert="horz" lIns="91440" tIns="45720" rIns="91440" bIns="45720" rtlCol="0" anchor="ctr">
            <a:noAutofit/>
          </a:bodyPr>
          <a:lstStyle>
            <a:lvl1pPr algn="l">
              <a:defRPr sz="900">
                <a:solidFill>
                  <a:schemeClr val="tx1"/>
                </a:solidFill>
              </a:defRPr>
            </a:lvl1pPr>
          </a:lstStyle>
          <a:p>
            <a:fld id="{DCA159BA-C22E-4CAF-96B4-DF957A5E948B}" type="datetime1">
              <a:rPr lang="fr-FR" smtClean="0"/>
              <a:t>20/04/2023</a:t>
            </a:fld>
            <a:endParaRPr lang="fr-FR"/>
          </a:p>
        </p:txBody>
      </p:sp>
      <p:sp>
        <p:nvSpPr>
          <p:cNvPr id="10" name="Espace réservé du pied de page 4">
            <a:extLst>
              <a:ext uri="{FF2B5EF4-FFF2-40B4-BE49-F238E27FC236}">
                <a16:creationId xmlns:a16="http://schemas.microsoft.com/office/drawing/2014/main" id="{3BAFF6D6-D321-4A5A-B742-C1924762B0BD}"/>
              </a:ext>
            </a:extLst>
          </p:cNvPr>
          <p:cNvSpPr>
            <a:spLocks noGrp="1"/>
          </p:cNvSpPr>
          <p:nvPr>
            <p:ph type="ftr" sz="quarter" idx="3"/>
          </p:nvPr>
        </p:nvSpPr>
        <p:spPr>
          <a:xfrm>
            <a:off x="856680" y="6449983"/>
            <a:ext cx="3600000" cy="252000"/>
          </a:xfrm>
          <a:prstGeom prst="rect">
            <a:avLst/>
          </a:prstGeom>
        </p:spPr>
        <p:txBody>
          <a:bodyPr vert="horz" lIns="91440" tIns="45720" rIns="91440" bIns="45720" rtlCol="0" anchor="ctr">
            <a:noAutofit/>
          </a:bodyPr>
          <a:lstStyle>
            <a:lvl1pPr algn="l">
              <a:defRPr sz="900" cap="none" baseline="0">
                <a:solidFill>
                  <a:schemeClr val="tx1"/>
                </a:solidFill>
              </a:defRPr>
            </a:lvl1pPr>
          </a:lstStyle>
          <a:p>
            <a:r>
              <a:rPr lang="fr-FR"/>
              <a:t>Kit manager JMS 2023</a:t>
            </a:r>
          </a:p>
        </p:txBody>
      </p:sp>
      <p:sp>
        <p:nvSpPr>
          <p:cNvPr id="11" name="Espace réservé du numéro de diapositive 5">
            <a:extLst>
              <a:ext uri="{FF2B5EF4-FFF2-40B4-BE49-F238E27FC236}">
                <a16:creationId xmlns:a16="http://schemas.microsoft.com/office/drawing/2014/main" id="{21051C9B-F9F2-4B86-849F-4391216C8252}"/>
              </a:ext>
            </a:extLst>
          </p:cNvPr>
          <p:cNvSpPr>
            <a:spLocks noGrp="1"/>
          </p:cNvSpPr>
          <p:nvPr>
            <p:ph type="sldNum" sz="quarter" idx="4"/>
          </p:nvPr>
        </p:nvSpPr>
        <p:spPr>
          <a:xfrm>
            <a:off x="219008" y="6449983"/>
            <a:ext cx="576000" cy="252000"/>
          </a:xfrm>
          <a:prstGeom prst="rect">
            <a:avLst/>
          </a:prstGeom>
        </p:spPr>
        <p:txBody>
          <a:bodyPr vert="horz" lIns="91440" tIns="45720" rIns="91440" bIns="45720" rtlCol="0" anchor="ctr">
            <a:noAutofit/>
          </a:bodyPr>
          <a:lstStyle>
            <a:lvl1pPr algn="r">
              <a:defRPr sz="900" b="1">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3005561695"/>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Lst>
  <p:hf hdr="0" dt="0"/>
  <p:txStyles>
    <p:titleStyle>
      <a:lvl1pPr algn="l" defTabSz="914400" rtl="0" eaLnBrk="1" latinLnBrk="0" hangingPunct="1">
        <a:lnSpc>
          <a:spcPct val="100000"/>
        </a:lnSpc>
        <a:spcBef>
          <a:spcPct val="0"/>
        </a:spcBef>
        <a:buNone/>
        <a:defRPr sz="3000" kern="1200" cap="none" baseline="0">
          <a:solidFill>
            <a:schemeClr val="tx2"/>
          </a:solidFill>
          <a:latin typeface="+mj-lt"/>
          <a:ea typeface="+mj-ea"/>
          <a:cs typeface="+mj-cs"/>
        </a:defRPr>
      </a:lvl1pPr>
    </p:titleStyle>
    <p:bodyStyle>
      <a:lvl1pPr marL="180000" indent="-1800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288000" indent="0" algn="l" defTabSz="914400" rtl="0" eaLnBrk="1" latinLnBrk="0" hangingPunct="1">
        <a:lnSpc>
          <a:spcPct val="100000"/>
        </a:lnSpc>
        <a:spcBef>
          <a:spcPts val="1300"/>
        </a:spcBef>
        <a:buFont typeface="Arial" panose="020B0604020202020204" pitchFamily="34" charset="0"/>
        <a:buNone/>
        <a:defRPr sz="14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2.jpe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jpe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6.xml"/><Relationship Id="rId4" Type="http://schemas.openxmlformats.org/officeDocument/2006/relationships/slide" Target="slide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6.xml"/><Relationship Id="rId4" Type="http://schemas.openxmlformats.org/officeDocument/2006/relationships/slide" Target="slide2.xml"/></Relationships>
</file>

<file path=ppt/slides/_rels/slide1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14.xml"/><Relationship Id="rId18" Type="http://schemas.openxmlformats.org/officeDocument/2006/relationships/slide" Target="slide19.xml"/><Relationship Id="rId26" Type="http://schemas.openxmlformats.org/officeDocument/2006/relationships/slide" Target="slide27.xml"/><Relationship Id="rId3" Type="http://schemas.openxmlformats.org/officeDocument/2006/relationships/slide" Target="slide4.xml"/><Relationship Id="rId21" Type="http://schemas.openxmlformats.org/officeDocument/2006/relationships/slide" Target="slide22.xml"/><Relationship Id="rId7" Type="http://schemas.openxmlformats.org/officeDocument/2006/relationships/slide" Target="slide8.xml"/><Relationship Id="rId12" Type="http://schemas.openxmlformats.org/officeDocument/2006/relationships/slide" Target="slide13.xml"/><Relationship Id="rId17" Type="http://schemas.openxmlformats.org/officeDocument/2006/relationships/slide" Target="slide18.xml"/><Relationship Id="rId25" Type="http://schemas.openxmlformats.org/officeDocument/2006/relationships/slide" Target="slide26.xml"/><Relationship Id="rId2" Type="http://schemas.openxmlformats.org/officeDocument/2006/relationships/slide" Target="slide3.xml"/><Relationship Id="rId16" Type="http://schemas.openxmlformats.org/officeDocument/2006/relationships/slide" Target="slide17.xml"/><Relationship Id="rId20" Type="http://schemas.openxmlformats.org/officeDocument/2006/relationships/slide" Target="slide21.xml"/><Relationship Id="rId29" Type="http://schemas.openxmlformats.org/officeDocument/2006/relationships/slide" Target="slide30.xml"/><Relationship Id="rId1" Type="http://schemas.openxmlformats.org/officeDocument/2006/relationships/slideLayout" Target="../slideLayouts/slideLayout11.xml"/><Relationship Id="rId6" Type="http://schemas.openxmlformats.org/officeDocument/2006/relationships/slide" Target="slide7.xml"/><Relationship Id="rId11" Type="http://schemas.openxmlformats.org/officeDocument/2006/relationships/slide" Target="slide12.xml"/><Relationship Id="rId24" Type="http://schemas.openxmlformats.org/officeDocument/2006/relationships/slide" Target="slide25.xml"/><Relationship Id="rId5" Type="http://schemas.openxmlformats.org/officeDocument/2006/relationships/slide" Target="slide6.xml"/><Relationship Id="rId15" Type="http://schemas.openxmlformats.org/officeDocument/2006/relationships/slide" Target="slide16.xml"/><Relationship Id="rId23" Type="http://schemas.openxmlformats.org/officeDocument/2006/relationships/slide" Target="slide24.xml"/><Relationship Id="rId28" Type="http://schemas.openxmlformats.org/officeDocument/2006/relationships/slide" Target="slide29.xml"/><Relationship Id="rId10" Type="http://schemas.openxmlformats.org/officeDocument/2006/relationships/slide" Target="slide11.xml"/><Relationship Id="rId19" Type="http://schemas.openxmlformats.org/officeDocument/2006/relationships/slide" Target="slide20.xml"/><Relationship Id="rId4" Type="http://schemas.openxmlformats.org/officeDocument/2006/relationships/slide" Target="slide5.xml"/><Relationship Id="rId9" Type="http://schemas.openxmlformats.org/officeDocument/2006/relationships/slide" Target="slide10.xml"/><Relationship Id="rId14" Type="http://schemas.openxmlformats.org/officeDocument/2006/relationships/slide" Target="slide15.xml"/><Relationship Id="rId22" Type="http://schemas.openxmlformats.org/officeDocument/2006/relationships/slide" Target="slide23.xml"/><Relationship Id="rId27" Type="http://schemas.openxmlformats.org/officeDocument/2006/relationships/slide" Target="slide28.xml"/><Relationship Id="rId30" Type="http://schemas.openxmlformats.org/officeDocument/2006/relationships/slide" Target="slide31.xml"/></Relationships>
</file>

<file path=ppt/slides/_rels/slide2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16.xml"/><Relationship Id="rId4" Type="http://schemas.openxmlformats.org/officeDocument/2006/relationships/slide" Target="slide2.xml"/></Relationships>
</file>

<file path=ppt/slides/_rels/slide2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6.xml"/><Relationship Id="rId4" Type="http://schemas.openxmlformats.org/officeDocument/2006/relationships/slide" Target="slide2.xml"/></Relationships>
</file>

<file path=ppt/slides/_rels/slide2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slide" Target="slide2.xml"/><Relationship Id="rId4" Type="http://schemas.openxmlformats.org/officeDocument/2006/relationships/image" Target="../media/image33.sv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6.xml"/><Relationship Id="rId6" Type="http://schemas.openxmlformats.org/officeDocument/2006/relationships/slide" Target="slide2.xml"/><Relationship Id="rId5" Type="http://schemas.microsoft.com/office/2007/relationships/hdphoto" Target="../media/hdphoto1.wdp"/><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7.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pn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 Target="slide2.xml"/><Relationship Id="rId1" Type="http://schemas.openxmlformats.org/officeDocument/2006/relationships/slideLayout" Target="../slideLayouts/slideLayout16.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41.png"/><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6.xml"/><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7.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8.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0.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E7A41C-F157-46F4-8BED-5EA3D7F858FA}"/>
              </a:ext>
            </a:extLst>
          </p:cNvPr>
          <p:cNvSpPr>
            <a:spLocks noGrp="1"/>
          </p:cNvSpPr>
          <p:nvPr>
            <p:ph type="ctrTitle"/>
          </p:nvPr>
        </p:nvSpPr>
        <p:spPr>
          <a:xfrm>
            <a:off x="464400" y="2288392"/>
            <a:ext cx="8640000" cy="2160000"/>
          </a:xfrm>
        </p:spPr>
        <p:txBody>
          <a:bodyPr/>
          <a:lstStyle/>
          <a:p>
            <a:r>
              <a:rPr lang="fr-FR" dirty="0"/>
              <a:t>Fiches exemples situations avec des </a:t>
            </a:r>
            <a:br>
              <a:rPr lang="fr-FR" dirty="0"/>
            </a:br>
            <a:r>
              <a:rPr lang="fr-FR" dirty="0"/>
              <a:t>risques technologiques</a:t>
            </a:r>
          </a:p>
        </p:txBody>
      </p:sp>
      <p:sp>
        <p:nvSpPr>
          <p:cNvPr id="3" name="Sous-titre 2">
            <a:extLst>
              <a:ext uri="{FF2B5EF4-FFF2-40B4-BE49-F238E27FC236}">
                <a16:creationId xmlns:a16="http://schemas.microsoft.com/office/drawing/2014/main" id="{D3CF3197-343E-4301-BBB0-E4AF82B287C0}"/>
              </a:ext>
            </a:extLst>
          </p:cNvPr>
          <p:cNvSpPr>
            <a:spLocks noGrp="1"/>
          </p:cNvSpPr>
          <p:nvPr>
            <p:ph type="subTitle" idx="1"/>
          </p:nvPr>
        </p:nvSpPr>
        <p:spPr>
          <a:xfrm>
            <a:off x="464400" y="4520416"/>
            <a:ext cx="8640000" cy="468000"/>
          </a:xfrm>
        </p:spPr>
        <p:txBody>
          <a:bodyPr/>
          <a:lstStyle/>
          <a:p>
            <a:r>
              <a:rPr lang="fr-FR"/>
              <a:t>Annexe guide atelier d’échange JMS 2023</a:t>
            </a:r>
          </a:p>
        </p:txBody>
      </p:sp>
      <p:sp>
        <p:nvSpPr>
          <p:cNvPr id="6" name="Espace réservé du texte 5">
            <a:extLst>
              <a:ext uri="{FF2B5EF4-FFF2-40B4-BE49-F238E27FC236}">
                <a16:creationId xmlns:a16="http://schemas.microsoft.com/office/drawing/2014/main" id="{8D15C6A2-7768-4617-BFF0-DD4863D1FA7F}"/>
              </a:ext>
            </a:extLst>
          </p:cNvPr>
          <p:cNvSpPr>
            <a:spLocks noGrp="1"/>
          </p:cNvSpPr>
          <p:nvPr>
            <p:ph type="body" sz="quarter" idx="14"/>
          </p:nvPr>
        </p:nvSpPr>
        <p:spPr>
          <a:xfrm>
            <a:off x="464400" y="5084504"/>
            <a:ext cx="8640000" cy="720000"/>
          </a:xfrm>
        </p:spPr>
        <p:txBody>
          <a:bodyPr/>
          <a:lstStyle/>
          <a:p>
            <a:r>
              <a:rPr lang="fr-FR" dirty="0"/>
              <a:t>Direction HSE</a:t>
            </a:r>
          </a:p>
        </p:txBody>
      </p:sp>
      <p:sp>
        <p:nvSpPr>
          <p:cNvPr id="4" name="ZoneTexte 3">
            <a:extLst>
              <a:ext uri="{FF2B5EF4-FFF2-40B4-BE49-F238E27FC236}">
                <a16:creationId xmlns:a16="http://schemas.microsoft.com/office/drawing/2014/main" id="{B9215594-EED9-F75B-E7D5-E5512274BBBB}"/>
              </a:ext>
            </a:extLst>
          </p:cNvPr>
          <p:cNvSpPr txBox="1"/>
          <p:nvPr/>
        </p:nvSpPr>
        <p:spPr>
          <a:xfrm>
            <a:off x="464400" y="6231118"/>
            <a:ext cx="1887055" cy="261610"/>
          </a:xfrm>
          <a:prstGeom prst="rect">
            <a:avLst/>
          </a:prstGeom>
          <a:noFill/>
        </p:spPr>
        <p:txBody>
          <a:bodyPr wrap="none" rtlCol="0">
            <a:spAutoFit/>
          </a:bodyPr>
          <a:lstStyle/>
          <a:p>
            <a:pPr algn="l"/>
            <a:r>
              <a:rPr lang="fr-FR" sz="1050" i="1" dirty="0"/>
              <a:t>Révision 1 du 14 avril 2023</a:t>
            </a:r>
          </a:p>
        </p:txBody>
      </p:sp>
    </p:spTree>
    <p:extLst>
      <p:ext uri="{BB962C8B-B14F-4D97-AF65-F5344CB8AC3E}">
        <p14:creationId xmlns:p14="http://schemas.microsoft.com/office/powerpoint/2010/main" val="3495563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633BF1E-96D9-971D-2375-C88F63653D1A}"/>
              </a:ext>
            </a:extLst>
          </p:cNvPr>
          <p:cNvSpPr>
            <a:spLocks noGrp="1"/>
          </p:cNvSpPr>
          <p:nvPr>
            <p:ph type="body" sz="quarter" idx="13"/>
          </p:nvPr>
        </p:nvSpPr>
        <p:spPr/>
        <p:txBody>
          <a:bodyPr/>
          <a:lstStyle/>
          <a:p>
            <a:pPr>
              <a:defRPr/>
            </a:pPr>
            <a:r>
              <a:rPr lang="fr-FR" b="1">
                <a:solidFill>
                  <a:srgbClr val="374649"/>
                </a:solidFill>
                <a:latin typeface="Arial"/>
                <a:cs typeface="Arial"/>
              </a:rPr>
              <a:t>  </a:t>
            </a:r>
            <a:endParaRPr lang="fr-FR">
              <a:solidFill>
                <a:srgbClr val="374649"/>
              </a:solidFill>
              <a:latin typeface="Arial" panose="020B0604020202020204"/>
              <a:cs typeface="Arial"/>
            </a:endParaRPr>
          </a:p>
          <a:p>
            <a:pPr lvl="1">
              <a:defRPr/>
            </a:pPr>
            <a:r>
              <a:rPr lang="fr-FR">
                <a:solidFill>
                  <a:srgbClr val="374649"/>
                </a:solidFill>
              </a:rPr>
              <a:t>Un camion avait terminé son opération de nettoyage sous vide. Le balisage de protection avait été enlevé. </a:t>
            </a:r>
            <a:endParaRPr lang="fr-FR">
              <a:solidFill>
                <a:srgbClr val="374649"/>
              </a:solidFill>
              <a:highlight>
                <a:srgbClr val="FFFF00"/>
              </a:highlight>
            </a:endParaRPr>
          </a:p>
          <a:p>
            <a:pPr lvl="1">
              <a:defRPr/>
            </a:pPr>
            <a:r>
              <a:rPr lang="fr-FR">
                <a:solidFill>
                  <a:srgbClr val="374649"/>
                </a:solidFill>
              </a:rPr>
              <a:t>Lorsqu’un véhicule de service est passé à proximité du camion, le moteur s’est emballé et le nuage de gaz formé par les vapeurs d’hydrocarbures rejetées par l’évent du camion a explosé. </a:t>
            </a:r>
          </a:p>
          <a:p>
            <a:pPr lvl="1"/>
            <a:endParaRPr lang="fr-FR"/>
          </a:p>
        </p:txBody>
      </p:sp>
      <p:sp>
        <p:nvSpPr>
          <p:cNvPr id="3" name="Titre 2">
            <a:extLst>
              <a:ext uri="{FF2B5EF4-FFF2-40B4-BE49-F238E27FC236}">
                <a16:creationId xmlns:a16="http://schemas.microsoft.com/office/drawing/2014/main" id="{BA561299-2475-6C08-74D6-0DC4793534FA}"/>
              </a:ext>
            </a:extLst>
          </p:cNvPr>
          <p:cNvSpPr>
            <a:spLocks noGrp="1"/>
          </p:cNvSpPr>
          <p:nvPr>
            <p:ph type="title"/>
          </p:nvPr>
        </p:nvSpPr>
        <p:spPr/>
        <p:txBody>
          <a:bodyPr/>
          <a:lstStyle/>
          <a:p>
            <a:r>
              <a:rPr lang="fr-FR" dirty="0"/>
              <a:t>Explosion du nuage de gaz formé par un camion de nettoyage sous vide </a:t>
            </a:r>
          </a:p>
        </p:txBody>
      </p:sp>
      <p:sp>
        <p:nvSpPr>
          <p:cNvPr id="4" name="Espace réservé du pied de page 3">
            <a:extLst>
              <a:ext uri="{FF2B5EF4-FFF2-40B4-BE49-F238E27FC236}">
                <a16:creationId xmlns:a16="http://schemas.microsoft.com/office/drawing/2014/main" id="{F4A5DCE0-95DD-89F8-D38C-892451DB4825}"/>
              </a:ext>
            </a:extLst>
          </p:cNvPr>
          <p:cNvSpPr>
            <a:spLocks noGrp="1"/>
          </p:cNvSpPr>
          <p:nvPr>
            <p:ph type="ftr"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74649"/>
                </a:solidFill>
                <a:effectLst/>
                <a:uLnTx/>
                <a:uFillTx/>
                <a:latin typeface="Arial" panose="020B0604020202020204"/>
                <a:ea typeface="+mn-ea"/>
                <a:cs typeface="+mn-cs"/>
              </a:rPr>
              <a:t>Kit manager JMS 2023</a:t>
            </a:r>
            <a:endParaRPr kumimoji="0" lang="fr-FR" sz="900"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5" name="Espace réservé du numéro de diapositive 4">
            <a:extLst>
              <a:ext uri="{FF2B5EF4-FFF2-40B4-BE49-F238E27FC236}">
                <a16:creationId xmlns:a16="http://schemas.microsoft.com/office/drawing/2014/main" id="{5DBF598B-B362-F818-8721-C20FCF840B72}"/>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5A587B-5814-4D9B-9598-FE9CB954CB01}" type="slidenum">
              <a:rPr kumimoji="0" lang="fr-FR" sz="900" b="1" i="0" u="none" strike="noStrike" kern="1200" cap="none" spc="0" normalizeH="0" baseline="0" noProof="0" smtClean="0">
                <a:ln>
                  <a:noFill/>
                </a:ln>
                <a:solidFill>
                  <a:srgbClr val="374649"/>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900" b="1"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6" name="Espace réservé du texte 5">
            <a:extLst>
              <a:ext uri="{FF2B5EF4-FFF2-40B4-BE49-F238E27FC236}">
                <a16:creationId xmlns:a16="http://schemas.microsoft.com/office/drawing/2014/main" id="{4628D176-A48B-7D91-2249-651C5E848B27}"/>
              </a:ext>
            </a:extLst>
          </p:cNvPr>
          <p:cNvSpPr>
            <a:spLocks noGrp="1"/>
          </p:cNvSpPr>
          <p:nvPr>
            <p:ph type="body" sz="quarter" idx="4294967295"/>
          </p:nvPr>
        </p:nvSpPr>
        <p:spPr>
          <a:xfrm>
            <a:off x="6345495" y="2427551"/>
            <a:ext cx="5222409" cy="4626835"/>
          </a:xfrm>
        </p:spPr>
        <p:txBody>
          <a:bodyPr/>
          <a:lstStyle/>
          <a:p>
            <a:pPr lvl="1" algn="just">
              <a:buClr>
                <a:srgbClr val="00B0F0"/>
              </a:buClr>
              <a:buFont typeface="Wingdings" panose="05000000000000000000" pitchFamily="2" charset="2"/>
              <a:buChar char="§"/>
              <a:defRPr/>
            </a:pPr>
            <a:r>
              <a:rPr lang="fr-FR" sz="1400">
                <a:solidFill>
                  <a:srgbClr val="374649"/>
                </a:solidFill>
                <a:latin typeface="Arial" panose="020B0604020202020204"/>
                <a:cs typeface="Arial"/>
              </a:rPr>
              <a:t>En tant </a:t>
            </a:r>
            <a:r>
              <a:rPr lang="fr-FR" sz="1400" b="1">
                <a:latin typeface="Arial" panose="020B0604020202020204"/>
                <a:cs typeface="Arial"/>
              </a:rPr>
              <a:t>P</a:t>
            </a:r>
            <a:r>
              <a:rPr lang="fr-FR" sz="1400" b="1">
                <a:solidFill>
                  <a:srgbClr val="374649"/>
                </a:solidFill>
                <a:latin typeface="Arial" panose="020B0604020202020204"/>
                <a:cs typeface="Arial"/>
              </a:rPr>
              <a:t>réparateur des travaux</a:t>
            </a:r>
            <a:r>
              <a:rPr lang="fr-FR" sz="1400">
                <a:solidFill>
                  <a:srgbClr val="374649"/>
                </a:solidFill>
                <a:latin typeface="Arial" panose="020B0604020202020204"/>
                <a:cs typeface="Arial"/>
              </a:rPr>
              <a:t>, j’évalue les risques pendant toute la durée de l'activité et j’identifie les barrières associées. </a:t>
            </a:r>
          </a:p>
          <a:p>
            <a:pPr lvl="1" algn="just">
              <a:buClr>
                <a:srgbClr val="00B0F0"/>
              </a:buClr>
              <a:buFont typeface="Wingdings" panose="05000000000000000000" pitchFamily="2" charset="2"/>
              <a:buChar char="§"/>
            </a:pPr>
            <a:r>
              <a:rPr lang="fr-FR" sz="1400">
                <a:solidFill>
                  <a:srgbClr val="374649"/>
                </a:solidFill>
                <a:effectLst/>
                <a:latin typeface="Arial" panose="020B0604020202020204" pitchFamily="34" charset="0"/>
                <a:ea typeface="Calibri" panose="020F0502020204030204" pitchFamily="34" charset="0"/>
              </a:rPr>
              <a:t>En tant qu’</a:t>
            </a:r>
            <a:r>
              <a:rPr lang="fr-FR" sz="1400" b="1">
                <a:latin typeface="Arial" panose="020B0604020202020204" pitchFamily="34" charset="0"/>
                <a:ea typeface="Calibri" panose="020F0502020204030204" pitchFamily="34" charset="0"/>
              </a:rPr>
              <a:t>E</a:t>
            </a:r>
            <a:r>
              <a:rPr lang="fr-FR" sz="1400" b="1">
                <a:solidFill>
                  <a:srgbClr val="374649"/>
                </a:solidFill>
                <a:effectLst/>
                <a:latin typeface="Arial" panose="020B0604020202020204" pitchFamily="34" charset="0"/>
                <a:ea typeface="Calibri" panose="020F0502020204030204" pitchFamily="34" charset="0"/>
              </a:rPr>
              <a:t>xploitant</a:t>
            </a:r>
            <a:r>
              <a:rPr lang="fr-FR" sz="1400">
                <a:solidFill>
                  <a:srgbClr val="374649"/>
                </a:solidFill>
                <a:effectLst/>
                <a:latin typeface="Arial" panose="020B0604020202020204" pitchFamily="34" charset="0"/>
                <a:ea typeface="Calibri" panose="020F0502020204030204" pitchFamily="34" charset="0"/>
              </a:rPr>
              <a:t> :</a:t>
            </a:r>
            <a:endParaRPr lang="fr-FR" sz="1400">
              <a:effectLst/>
              <a:latin typeface="Calibri" panose="020F0502020204030204" pitchFamily="34" charset="0"/>
              <a:ea typeface="Calibri" panose="020F0502020204030204" pitchFamily="34" charset="0"/>
            </a:endParaRPr>
          </a:p>
          <a:p>
            <a:pPr marL="688000" lvl="3" indent="-285750">
              <a:buClr>
                <a:srgbClr val="00B0F0"/>
              </a:buClr>
              <a:buFont typeface="Wingdings" panose="05000000000000000000" pitchFamily="2" charset="2"/>
              <a:buChar char="§"/>
            </a:pPr>
            <a:r>
              <a:rPr lang="fr-FR">
                <a:solidFill>
                  <a:srgbClr val="374649"/>
                </a:solidFill>
                <a:effectLst/>
                <a:latin typeface="Arial" panose="020B0604020202020204" pitchFamily="34" charset="0"/>
                <a:ea typeface="Times New Roman" panose="02020603050405020304" pitchFamily="18" charset="0"/>
              </a:rPr>
              <a:t>Je m’assure que les vapeurs d’hydrocarbures soient détournées en zone sûre </a:t>
            </a:r>
            <a:endParaRPr lang="fr-FR">
              <a:latin typeface="Calibri" panose="020F0502020204030204" pitchFamily="34" charset="0"/>
              <a:ea typeface="Times New Roman" panose="02020603050405020304" pitchFamily="18" charset="0"/>
            </a:endParaRPr>
          </a:p>
          <a:p>
            <a:pPr marL="688000" lvl="3" indent="-285750">
              <a:buClr>
                <a:srgbClr val="00B0F0"/>
              </a:buClr>
              <a:buFont typeface="Wingdings" panose="05000000000000000000" pitchFamily="2" charset="2"/>
              <a:buChar char="§"/>
            </a:pPr>
            <a:r>
              <a:rPr lang="fr-FR">
                <a:solidFill>
                  <a:srgbClr val="374649"/>
                </a:solidFill>
                <a:latin typeface="Arial" panose="020B0604020202020204" pitchFamily="34" charset="0"/>
                <a:ea typeface="Times New Roman" panose="02020603050405020304" pitchFamily="18" charset="0"/>
              </a:rPr>
              <a:t>J</a:t>
            </a:r>
            <a:r>
              <a:rPr lang="fr-FR">
                <a:solidFill>
                  <a:srgbClr val="374649"/>
                </a:solidFill>
                <a:effectLst/>
                <a:latin typeface="Arial" panose="020B0604020202020204" pitchFamily="34" charset="0"/>
                <a:ea typeface="Times New Roman" panose="02020603050405020304" pitchFamily="18" charset="0"/>
              </a:rPr>
              <a:t>e maintiens le balisage</a:t>
            </a:r>
            <a:endParaRPr lang="fr-FR">
              <a:solidFill>
                <a:srgbClr val="374649"/>
              </a:solidFill>
              <a:effectLst/>
              <a:latin typeface="Calibri" panose="020F0502020204030204" pitchFamily="34" charset="0"/>
              <a:ea typeface="Times New Roman" panose="02020603050405020304" pitchFamily="18" charset="0"/>
            </a:endParaRPr>
          </a:p>
          <a:p>
            <a:pPr marL="688000" lvl="3" indent="-285750">
              <a:buClr>
                <a:srgbClr val="00B0F0"/>
              </a:buClr>
              <a:buFont typeface="Wingdings" panose="05000000000000000000" pitchFamily="2" charset="2"/>
              <a:buChar char="§"/>
            </a:pPr>
            <a:r>
              <a:rPr lang="fr-FR">
                <a:solidFill>
                  <a:srgbClr val="374649"/>
                </a:solidFill>
                <a:effectLst/>
                <a:latin typeface="Arial" panose="020B0604020202020204" pitchFamily="34" charset="0"/>
                <a:ea typeface="Times New Roman" panose="02020603050405020304" pitchFamily="18" charset="0"/>
              </a:rPr>
              <a:t>Je contrôle l’atmosphère</a:t>
            </a:r>
            <a:r>
              <a:rPr lang="fr-FR">
                <a:solidFill>
                  <a:srgbClr val="374649"/>
                </a:solidFill>
                <a:latin typeface="Calibri" panose="020F0502020204030204" pitchFamily="34" charset="0"/>
                <a:ea typeface="Times New Roman" panose="02020603050405020304" pitchFamily="18" charset="0"/>
              </a:rPr>
              <a:t> </a:t>
            </a:r>
            <a:r>
              <a:rPr lang="fr-FR">
                <a:solidFill>
                  <a:srgbClr val="374649"/>
                </a:solidFill>
                <a:effectLst/>
                <a:latin typeface="Arial" panose="020B0604020202020204" pitchFamily="34" charset="0"/>
                <a:ea typeface="Calibri" panose="020F0502020204030204" pitchFamily="34" charset="0"/>
              </a:rPr>
              <a:t>pendant toute la durée de l’activité.</a:t>
            </a:r>
            <a:endParaRPr lang="fr-FR">
              <a:solidFill>
                <a:srgbClr val="374649"/>
              </a:solidFill>
              <a:cs typeface="Arial"/>
            </a:endParaRPr>
          </a:p>
          <a:p>
            <a:pPr lvl="1">
              <a:buClr>
                <a:srgbClr val="00B0F0"/>
              </a:buClr>
              <a:buFont typeface="Wingdings" panose="05000000000000000000" pitchFamily="2" charset="2"/>
              <a:buChar char="§"/>
            </a:pPr>
            <a:endParaRPr lang="fr-FR" sz="1400"/>
          </a:p>
        </p:txBody>
      </p:sp>
      <p:pic>
        <p:nvPicPr>
          <p:cNvPr id="12" name="Image 11">
            <a:extLst>
              <a:ext uri="{FF2B5EF4-FFF2-40B4-BE49-F238E27FC236}">
                <a16:creationId xmlns:a16="http://schemas.microsoft.com/office/drawing/2014/main" id="{52D51DEB-8DAD-41BF-0946-B7E0A7CC2EE9}"/>
              </a:ext>
            </a:extLst>
          </p:cNvPr>
          <p:cNvPicPr>
            <a:picLocks noChangeAspect="1"/>
          </p:cNvPicPr>
          <p:nvPr/>
        </p:nvPicPr>
        <p:blipFill>
          <a:blip r:embed="rId2"/>
          <a:stretch>
            <a:fillRect/>
          </a:stretch>
        </p:blipFill>
        <p:spPr>
          <a:xfrm>
            <a:off x="748826" y="3875312"/>
            <a:ext cx="2417704" cy="1712688"/>
          </a:xfrm>
          <a:prstGeom prst="rect">
            <a:avLst/>
          </a:prstGeom>
        </p:spPr>
      </p:pic>
      <p:sp>
        <p:nvSpPr>
          <p:cNvPr id="8" name="ZoneTexte 7">
            <a:extLst>
              <a:ext uri="{FF2B5EF4-FFF2-40B4-BE49-F238E27FC236}">
                <a16:creationId xmlns:a16="http://schemas.microsoft.com/office/drawing/2014/main" id="{C46DB84B-E17B-10F7-7DA6-6A026B6885A2}"/>
              </a:ext>
            </a:extLst>
          </p:cNvPr>
          <p:cNvSpPr txBox="1"/>
          <p:nvPr/>
        </p:nvSpPr>
        <p:spPr>
          <a:xfrm>
            <a:off x="3221428" y="4455141"/>
            <a:ext cx="2495880" cy="1292662"/>
          </a:xfrm>
          <a:prstGeom prst="rect">
            <a:avLst/>
          </a:prstGeom>
          <a:noFill/>
        </p:spPr>
        <p:txBody>
          <a:bodyPr wrap="square">
            <a:spAutoFit/>
          </a:bodyPr>
          <a:lstStyle/>
          <a:p>
            <a:r>
              <a:rPr lang="fr-FR" sz="1300" i="1">
                <a:solidFill>
                  <a:srgbClr val="374649"/>
                </a:solidFill>
              </a:rPr>
              <a:t>Le chauffeur du camion a été brûlé au visage et les 2 personnes dans la camionnette ont été choquées par l’explosion.</a:t>
            </a:r>
          </a:p>
          <a:p>
            <a:r>
              <a:rPr lang="fr-FR" sz="1300" i="1">
                <a:solidFill>
                  <a:srgbClr val="374649"/>
                </a:solidFill>
              </a:rPr>
              <a:t>Décès potentiels.</a:t>
            </a:r>
          </a:p>
        </p:txBody>
      </p:sp>
      <p:cxnSp>
        <p:nvCxnSpPr>
          <p:cNvPr id="7" name="Connecteur droit 6">
            <a:extLst>
              <a:ext uri="{FF2B5EF4-FFF2-40B4-BE49-F238E27FC236}">
                <a16:creationId xmlns:a16="http://schemas.microsoft.com/office/drawing/2014/main" id="{71F32E2F-A49C-6BD6-6FC5-8C0388F85249}"/>
              </a:ext>
            </a:extLst>
          </p:cNvPr>
          <p:cNvCxnSpPr/>
          <p:nvPr/>
        </p:nvCxnSpPr>
        <p:spPr>
          <a:xfrm>
            <a:off x="3305910" y="4303694"/>
            <a:ext cx="1041991"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9" name="Bouton d'action : Retour 8">
            <a:hlinkClick r:id="rId3" action="ppaction://hlinksldjump" highlightClick="1"/>
            <a:extLst>
              <a:ext uri="{FF2B5EF4-FFF2-40B4-BE49-F238E27FC236}">
                <a16:creationId xmlns:a16="http://schemas.microsoft.com/office/drawing/2014/main" id="{15C3EE35-F56F-5A5B-1F01-6CC125C1B5F7}"/>
              </a:ext>
            </a:extLst>
          </p:cNvPr>
          <p:cNvSpPr/>
          <p:nvPr/>
        </p:nvSpPr>
        <p:spPr>
          <a:xfrm>
            <a:off x="11307435" y="6370050"/>
            <a:ext cx="421251" cy="360560"/>
          </a:xfrm>
          <a:prstGeom prst="actionButtonReturn">
            <a:avLst/>
          </a:prstGeom>
          <a:solidFill>
            <a:srgbClr val="D9F2FF"/>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410919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633BF1E-96D9-971D-2375-C88F63653D1A}"/>
              </a:ext>
            </a:extLst>
          </p:cNvPr>
          <p:cNvSpPr>
            <a:spLocks noGrp="1"/>
          </p:cNvSpPr>
          <p:nvPr>
            <p:ph type="body" sz="quarter" idx="13"/>
          </p:nvPr>
        </p:nvSpPr>
        <p:spPr/>
        <p:txBody>
          <a:bodyPr vert="horz" lIns="91440" tIns="45720" rIns="91440" bIns="45720" rtlCol="0" anchor="t">
            <a:noAutofit/>
          </a:bodyPr>
          <a:lstStyle/>
          <a:p>
            <a:pPr marL="52070">
              <a:defRPr/>
            </a:pPr>
            <a:endParaRPr lang="fr-FR"/>
          </a:p>
          <a:p>
            <a:pPr marL="52070" lvl="1">
              <a:defRPr/>
            </a:pPr>
            <a:r>
              <a:rPr lang="fr-FR"/>
              <a:t>Lors de la remise en service d’une ligne de gazole, une fuite survient sur une bride où l’on était intervenu.</a:t>
            </a:r>
            <a:endParaRPr lang="fr-FR">
              <a:cs typeface="Arial"/>
            </a:endParaRPr>
          </a:p>
          <a:p>
            <a:pPr marL="52070" lvl="1">
              <a:defRPr/>
            </a:pPr>
            <a:r>
              <a:rPr lang="fr-FR"/>
              <a:t>Le couple de serrage était insuffisant (manque de procédure de jointage).</a:t>
            </a:r>
            <a:endParaRPr lang="fr-FR">
              <a:cs typeface="Arial"/>
            </a:endParaRPr>
          </a:p>
          <a:p>
            <a:pPr marL="52070" lvl="1">
              <a:defRPr/>
            </a:pPr>
            <a:endParaRPr lang="fr-FR"/>
          </a:p>
          <a:p>
            <a:pPr marL="52070" lvl="1">
              <a:defRPr/>
            </a:pPr>
            <a:endParaRPr lang="fr-FR"/>
          </a:p>
          <a:p>
            <a:pPr marL="52070" lvl="1">
              <a:defRPr/>
            </a:pPr>
            <a:endParaRPr lang="fr-FR"/>
          </a:p>
          <a:p>
            <a:pPr marL="52070" lvl="1">
              <a:defRPr/>
            </a:pPr>
            <a:endParaRPr lang="fr-FR"/>
          </a:p>
          <a:p>
            <a:pPr marL="52070" lvl="1">
              <a:defRPr/>
            </a:pPr>
            <a:endParaRPr lang="fr-FR"/>
          </a:p>
          <a:p>
            <a:pPr marL="52070" lvl="1">
              <a:defRPr/>
            </a:pPr>
            <a:endParaRPr lang="fr-FR">
              <a:solidFill>
                <a:srgbClr val="374649"/>
              </a:solidFill>
              <a:cs typeface="Arial"/>
            </a:endParaRPr>
          </a:p>
          <a:p>
            <a:pPr marL="52070" lvl="1"/>
            <a:endParaRPr lang="fr-FR">
              <a:solidFill>
                <a:srgbClr val="F66A00"/>
              </a:solidFill>
              <a:cs typeface="Arial" panose="020B0604020202020204"/>
            </a:endParaRPr>
          </a:p>
        </p:txBody>
      </p:sp>
      <p:sp>
        <p:nvSpPr>
          <p:cNvPr id="3" name="Titre 2">
            <a:extLst>
              <a:ext uri="{FF2B5EF4-FFF2-40B4-BE49-F238E27FC236}">
                <a16:creationId xmlns:a16="http://schemas.microsoft.com/office/drawing/2014/main" id="{BA561299-2475-6C08-74D6-0DC4793534FA}"/>
              </a:ext>
            </a:extLst>
          </p:cNvPr>
          <p:cNvSpPr>
            <a:spLocks noGrp="1"/>
          </p:cNvSpPr>
          <p:nvPr>
            <p:ph type="title"/>
          </p:nvPr>
        </p:nvSpPr>
        <p:spPr/>
        <p:txBody>
          <a:bodyPr vert="horz" lIns="91440" tIns="45720" rIns="91440" bIns="45720" rtlCol="0" anchor="t">
            <a:noAutofit/>
          </a:bodyPr>
          <a:lstStyle/>
          <a:p>
            <a:pPr marL="52070">
              <a:defRPr/>
            </a:pPr>
            <a:r>
              <a:rPr lang="fr-FR" dirty="0">
                <a:latin typeface="Arial"/>
                <a:cs typeface="Arial"/>
              </a:rPr>
              <a:t>Fuite de gazole sur une bride lors de la remise en produit​</a:t>
            </a:r>
          </a:p>
        </p:txBody>
      </p:sp>
      <p:sp>
        <p:nvSpPr>
          <p:cNvPr id="4" name="Espace réservé du pied de page 3">
            <a:extLst>
              <a:ext uri="{FF2B5EF4-FFF2-40B4-BE49-F238E27FC236}">
                <a16:creationId xmlns:a16="http://schemas.microsoft.com/office/drawing/2014/main" id="{F4A5DCE0-95DD-89F8-D38C-892451DB4825}"/>
              </a:ext>
            </a:extLst>
          </p:cNvPr>
          <p:cNvSpPr>
            <a:spLocks noGrp="1"/>
          </p:cNvSpPr>
          <p:nvPr>
            <p:ph type="ftr" sz="quarter" idx="15"/>
          </p:nvPr>
        </p:nvSpPr>
        <p:spPr/>
        <p:txBody>
          <a:bodyPr/>
          <a:lstStyle/>
          <a:p>
            <a:r>
              <a:rPr lang="en-US"/>
              <a:t>Kit manager JMS 2023</a:t>
            </a:r>
            <a:endParaRPr lang="fr-FR"/>
          </a:p>
        </p:txBody>
      </p:sp>
      <p:sp>
        <p:nvSpPr>
          <p:cNvPr id="5" name="Espace réservé du numéro de diapositive 4">
            <a:extLst>
              <a:ext uri="{FF2B5EF4-FFF2-40B4-BE49-F238E27FC236}">
                <a16:creationId xmlns:a16="http://schemas.microsoft.com/office/drawing/2014/main" id="{5DBF598B-B362-F818-8721-C20FCF840B72}"/>
              </a:ext>
            </a:extLst>
          </p:cNvPr>
          <p:cNvSpPr>
            <a:spLocks noGrp="1"/>
          </p:cNvSpPr>
          <p:nvPr>
            <p:ph type="sldNum" sz="quarter" idx="16"/>
          </p:nvPr>
        </p:nvSpPr>
        <p:spPr/>
        <p:txBody>
          <a:bodyPr/>
          <a:lstStyle/>
          <a:p>
            <a:fld id="{975A587B-5814-4D9B-9598-FE9CB954CB01}" type="slidenum">
              <a:rPr lang="fr-FR" smtClean="0"/>
              <a:pPr/>
              <a:t>11</a:t>
            </a:fld>
            <a:endParaRPr lang="fr-FR"/>
          </a:p>
        </p:txBody>
      </p:sp>
      <p:sp>
        <p:nvSpPr>
          <p:cNvPr id="6" name="Espace réservé du texte 5">
            <a:extLst>
              <a:ext uri="{FF2B5EF4-FFF2-40B4-BE49-F238E27FC236}">
                <a16:creationId xmlns:a16="http://schemas.microsoft.com/office/drawing/2014/main" id="{4628D176-A48B-7D91-2249-651C5E848B27}"/>
              </a:ext>
            </a:extLst>
          </p:cNvPr>
          <p:cNvSpPr>
            <a:spLocks noGrp="1"/>
          </p:cNvSpPr>
          <p:nvPr>
            <p:ph type="body" sz="quarter" idx="4294967295"/>
          </p:nvPr>
        </p:nvSpPr>
        <p:spPr>
          <a:xfrm>
            <a:off x="6336259" y="2455261"/>
            <a:ext cx="5222409" cy="3106554"/>
          </a:xfrm>
        </p:spPr>
        <p:txBody>
          <a:bodyPr vert="horz" lIns="91440" tIns="45720" rIns="91440" bIns="45720" rtlCol="0" anchor="t">
            <a:noAutofit/>
          </a:bodyPr>
          <a:lstStyle/>
          <a:p>
            <a:pPr marL="466090" lvl="1" indent="-285750" algn="just">
              <a:buClr>
                <a:srgbClr val="00B0F0"/>
              </a:buClr>
              <a:buFont typeface="Wingdings" panose="05000000000000000000" pitchFamily="2" charset="2"/>
              <a:buChar char="§"/>
              <a:defRPr/>
            </a:pPr>
            <a:r>
              <a:rPr lang="fr-FR" sz="1400" b="0">
                <a:solidFill>
                  <a:srgbClr val="374649"/>
                </a:solidFill>
                <a:latin typeface="Arial" panose="020B0604020202020204"/>
                <a:cs typeface="Arial"/>
              </a:rPr>
              <a:t>En tant que </a:t>
            </a:r>
            <a:r>
              <a:rPr lang="fr-FR" sz="1400" b="1">
                <a:solidFill>
                  <a:srgbClr val="374649"/>
                </a:solidFill>
                <a:latin typeface="Arial" panose="020B0604020202020204"/>
                <a:cs typeface="Arial"/>
              </a:rPr>
              <a:t>Préparateur des travaux, </a:t>
            </a:r>
            <a:r>
              <a:rPr lang="fr-FR" sz="1400">
                <a:solidFill>
                  <a:srgbClr val="374649"/>
                </a:solidFill>
                <a:latin typeface="Arial" panose="020B0604020202020204"/>
                <a:cs typeface="Arial"/>
              </a:rPr>
              <a:t>je m’assure </a:t>
            </a:r>
            <a:r>
              <a:rPr lang="fr-FR" sz="1400" b="0">
                <a:solidFill>
                  <a:srgbClr val="374649"/>
                </a:solidFill>
                <a:latin typeface="Arial" panose="020B0604020202020204"/>
                <a:cs typeface="Arial"/>
              </a:rPr>
              <a:t>:</a:t>
            </a:r>
            <a:endParaRPr lang="fr-FR"/>
          </a:p>
          <a:p>
            <a:pPr marL="803275" lvl="5" indent="-285750" algn="just">
              <a:buClr>
                <a:srgbClr val="00B0F0"/>
              </a:buClr>
              <a:buFont typeface="Wingdings" panose="05000000000000000000" pitchFamily="2" charset="2"/>
              <a:buChar char="§"/>
              <a:defRPr/>
            </a:pPr>
            <a:r>
              <a:rPr lang="fr-FR" sz="1400" b="0">
                <a:solidFill>
                  <a:srgbClr val="374649"/>
                </a:solidFill>
                <a:latin typeface="Arial" panose="020B0604020202020204"/>
                <a:cs typeface="Arial"/>
              </a:rPr>
              <a:t>que les intervenants sont qualifiés pour le travail que je leur confie</a:t>
            </a:r>
          </a:p>
          <a:p>
            <a:pPr marL="803275" lvl="5" indent="-285750" algn="just">
              <a:buClr>
                <a:srgbClr val="00B0F0"/>
              </a:buClr>
              <a:buFont typeface="Wingdings" panose="05000000000000000000" pitchFamily="2" charset="2"/>
              <a:buChar char="§"/>
              <a:defRPr/>
            </a:pPr>
            <a:r>
              <a:rPr lang="fr-FR" sz="1400" b="0">
                <a:solidFill>
                  <a:srgbClr val="374649"/>
                </a:solidFill>
                <a:latin typeface="Arial" panose="020B0604020202020204"/>
                <a:cs typeface="Arial"/>
              </a:rPr>
              <a:t>que les procédures de travaux ont bien été suivies avant de remettre les équipements en service. </a:t>
            </a:r>
          </a:p>
          <a:p>
            <a:pPr marL="466090" lvl="1" indent="-285750" algn="just">
              <a:buClr>
                <a:srgbClr val="00B0F0"/>
              </a:buClr>
              <a:buFont typeface="Wingdings" panose="05000000000000000000" pitchFamily="2" charset="2"/>
              <a:buChar char="§"/>
              <a:defRPr/>
            </a:pPr>
            <a:r>
              <a:rPr lang="fr-FR" sz="1400" b="0">
                <a:solidFill>
                  <a:srgbClr val="374649"/>
                </a:solidFill>
                <a:latin typeface="Arial" panose="020B0604020202020204"/>
                <a:cs typeface="Arial"/>
              </a:rPr>
              <a:t>En tant qu’</a:t>
            </a:r>
            <a:r>
              <a:rPr lang="fr-FR" sz="1400" b="1">
                <a:solidFill>
                  <a:srgbClr val="374649"/>
                </a:solidFill>
                <a:latin typeface="Arial" panose="020B0604020202020204"/>
                <a:cs typeface="Arial"/>
              </a:rPr>
              <a:t>Intervenant, </a:t>
            </a:r>
            <a:r>
              <a:rPr lang="fr-FR" sz="1400">
                <a:solidFill>
                  <a:srgbClr val="374649"/>
                </a:solidFill>
                <a:latin typeface="Arial" panose="020B0604020202020204"/>
                <a:cs typeface="Arial"/>
              </a:rPr>
              <a:t>je m’assure </a:t>
            </a:r>
            <a:r>
              <a:rPr lang="fr-FR" sz="1400" b="0">
                <a:solidFill>
                  <a:srgbClr val="374649"/>
                </a:solidFill>
                <a:latin typeface="Arial" panose="020B0604020202020204"/>
                <a:cs typeface="Arial"/>
              </a:rPr>
              <a:t>qu’il existe des procédures de travaux et </a:t>
            </a:r>
            <a:r>
              <a:rPr lang="fr-FR" sz="1400">
                <a:solidFill>
                  <a:srgbClr val="374649"/>
                </a:solidFill>
                <a:latin typeface="Arial" panose="020B0604020202020204"/>
                <a:cs typeface="Arial"/>
              </a:rPr>
              <a:t>qu'elles sont suivies</a:t>
            </a:r>
            <a:r>
              <a:rPr lang="fr-FR" sz="1400" b="0">
                <a:solidFill>
                  <a:srgbClr val="374649"/>
                </a:solidFill>
                <a:latin typeface="Arial" panose="020B0604020202020204"/>
                <a:cs typeface="Arial"/>
              </a:rPr>
              <a:t> (</a:t>
            </a:r>
            <a:r>
              <a:rPr lang="fr-FR" sz="1400">
                <a:solidFill>
                  <a:srgbClr val="374649"/>
                </a:solidFill>
                <a:latin typeface="Arial" panose="020B0604020202020204"/>
                <a:cs typeface="Arial"/>
              </a:rPr>
              <a:t>dans ce cas : les </a:t>
            </a:r>
            <a:r>
              <a:rPr lang="fr-FR" sz="1400" b="0">
                <a:solidFill>
                  <a:srgbClr val="374649"/>
                </a:solidFill>
                <a:latin typeface="Arial" panose="020B0604020202020204"/>
                <a:cs typeface="Arial"/>
              </a:rPr>
              <a:t>procédures de jointage</a:t>
            </a:r>
            <a:r>
              <a:rPr lang="fr-FR" sz="1400">
                <a:solidFill>
                  <a:srgbClr val="374649"/>
                </a:solidFill>
                <a:latin typeface="Arial" panose="020B0604020202020204"/>
                <a:cs typeface="Arial"/>
              </a:rPr>
              <a:t>).</a:t>
            </a:r>
            <a:endParaRPr lang="fr-FR" sz="1400" b="0">
              <a:solidFill>
                <a:srgbClr val="374649"/>
              </a:solidFill>
              <a:latin typeface="Arial" panose="020B0604020202020204"/>
              <a:cs typeface="Arial"/>
            </a:endParaRPr>
          </a:p>
          <a:p>
            <a:pPr marL="466090" lvl="1" indent="-285750" algn="just">
              <a:buClr>
                <a:srgbClr val="00B0F0"/>
              </a:buClr>
              <a:buFont typeface="Wingdings" panose="05000000000000000000" pitchFamily="2" charset="2"/>
              <a:buChar char="§"/>
              <a:defRPr/>
            </a:pPr>
            <a:r>
              <a:rPr lang="fr-FR" sz="1400" b="0">
                <a:solidFill>
                  <a:srgbClr val="374649"/>
                </a:solidFill>
                <a:latin typeface="Arial" panose="020B0604020202020204"/>
                <a:cs typeface="Arial"/>
              </a:rPr>
              <a:t>En tant qu’</a:t>
            </a:r>
            <a:r>
              <a:rPr lang="fr-FR" sz="1400" b="1">
                <a:solidFill>
                  <a:srgbClr val="374649"/>
                </a:solidFill>
                <a:latin typeface="Arial" panose="020B0604020202020204"/>
                <a:cs typeface="Arial"/>
              </a:rPr>
              <a:t>Opérateur,</a:t>
            </a:r>
            <a:r>
              <a:rPr lang="fr-FR" sz="1400" b="0">
                <a:solidFill>
                  <a:srgbClr val="374649"/>
                </a:solidFill>
                <a:latin typeface="Arial" panose="020B0604020202020204"/>
                <a:cs typeface="Arial"/>
              </a:rPr>
              <a:t> </a:t>
            </a:r>
            <a:r>
              <a:rPr lang="fr-FR" sz="1400">
                <a:solidFill>
                  <a:srgbClr val="374649"/>
                </a:solidFill>
                <a:latin typeface="Arial" panose="020B0604020202020204"/>
                <a:cs typeface="Arial"/>
              </a:rPr>
              <a:t>je </a:t>
            </a:r>
            <a:r>
              <a:rPr lang="fr-FR" sz="1400" b="0">
                <a:solidFill>
                  <a:srgbClr val="374649"/>
                </a:solidFill>
                <a:latin typeface="Arial" panose="020B0604020202020204"/>
                <a:cs typeface="Arial"/>
              </a:rPr>
              <a:t>vérifie l’intégrité des équipements et l’absence de fuite sur le terrain, particulièrement lors des phases de redémarrage et d’arrêt.</a:t>
            </a:r>
          </a:p>
          <a:p>
            <a:pPr marL="466090" lvl="1" indent="-285750">
              <a:buClr>
                <a:srgbClr val="00B0F0"/>
              </a:buClr>
              <a:buFont typeface="Wingdings" panose="05000000000000000000" pitchFamily="2" charset="2"/>
              <a:buChar char="§"/>
            </a:pPr>
            <a:endParaRPr lang="fr-FR" sz="1400">
              <a:cs typeface="Arial"/>
            </a:endParaRPr>
          </a:p>
        </p:txBody>
      </p:sp>
      <p:pic>
        <p:nvPicPr>
          <p:cNvPr id="12" name="Image 11">
            <a:extLst>
              <a:ext uri="{FF2B5EF4-FFF2-40B4-BE49-F238E27FC236}">
                <a16:creationId xmlns:a16="http://schemas.microsoft.com/office/drawing/2014/main" id="{52D51DEB-8DAD-41BF-0946-B7E0A7CC2EE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56680" y="3729654"/>
            <a:ext cx="4609426" cy="2416507"/>
          </a:xfrm>
          <a:prstGeom prst="rect">
            <a:avLst/>
          </a:prstGeom>
          <a:effectLst>
            <a:softEdge rad="76200"/>
          </a:effectLst>
        </p:spPr>
      </p:pic>
      <p:sp>
        <p:nvSpPr>
          <p:cNvPr id="7" name="TextBox 5">
            <a:extLst>
              <a:ext uri="{FF2B5EF4-FFF2-40B4-BE49-F238E27FC236}">
                <a16:creationId xmlns:a16="http://schemas.microsoft.com/office/drawing/2014/main" id="{6FE3F5D2-9E94-B790-2EB1-4141F327A980}"/>
              </a:ext>
            </a:extLst>
          </p:cNvPr>
          <p:cNvSpPr txBox="1"/>
          <p:nvPr/>
        </p:nvSpPr>
        <p:spPr>
          <a:xfrm>
            <a:off x="543069" y="3092586"/>
            <a:ext cx="5336523"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300" i="1">
                <a:solidFill>
                  <a:srgbClr val="374649"/>
                </a:solidFill>
              </a:rPr>
              <a:t>Dommages aux installations : 10 000 litres de gazole déversé au sol.</a:t>
            </a:r>
          </a:p>
          <a:p>
            <a:r>
              <a:rPr lang="fr-FR" sz="1300" i="1">
                <a:solidFill>
                  <a:srgbClr val="374649"/>
                </a:solidFill>
              </a:rPr>
              <a:t>Potentiel impact environnemental</a:t>
            </a:r>
          </a:p>
        </p:txBody>
      </p:sp>
      <p:cxnSp>
        <p:nvCxnSpPr>
          <p:cNvPr id="8" name="Connecteur droit 7">
            <a:extLst>
              <a:ext uri="{FF2B5EF4-FFF2-40B4-BE49-F238E27FC236}">
                <a16:creationId xmlns:a16="http://schemas.microsoft.com/office/drawing/2014/main" id="{5BCF0F27-2A4E-1741-F0D8-50942A3684F6}"/>
              </a:ext>
            </a:extLst>
          </p:cNvPr>
          <p:cNvCxnSpPr/>
          <p:nvPr/>
        </p:nvCxnSpPr>
        <p:spPr>
          <a:xfrm>
            <a:off x="645838" y="2936724"/>
            <a:ext cx="1041991"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9" name="Bouton d'action : Retour 8">
            <a:hlinkClick r:id="rId3" action="ppaction://hlinksldjump" highlightClick="1"/>
            <a:extLst>
              <a:ext uri="{FF2B5EF4-FFF2-40B4-BE49-F238E27FC236}">
                <a16:creationId xmlns:a16="http://schemas.microsoft.com/office/drawing/2014/main" id="{97568C81-EEF5-CE4F-B12D-6D8AA1783D0E}"/>
              </a:ext>
            </a:extLst>
          </p:cNvPr>
          <p:cNvSpPr/>
          <p:nvPr/>
        </p:nvSpPr>
        <p:spPr>
          <a:xfrm>
            <a:off x="11307435" y="6370050"/>
            <a:ext cx="421251" cy="360560"/>
          </a:xfrm>
          <a:prstGeom prst="actionButtonReturn">
            <a:avLst/>
          </a:prstGeom>
          <a:solidFill>
            <a:srgbClr val="D9F2FF"/>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02408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633BF1E-96D9-971D-2375-C88F63653D1A}"/>
              </a:ext>
            </a:extLst>
          </p:cNvPr>
          <p:cNvSpPr>
            <a:spLocks noGrp="1"/>
          </p:cNvSpPr>
          <p:nvPr>
            <p:ph type="body" sz="quarter" idx="13"/>
          </p:nvPr>
        </p:nvSpPr>
        <p:spPr/>
        <p:txBody>
          <a:bodyPr vert="horz" lIns="91440" tIns="45720" rIns="91440" bIns="45720" rtlCol="0" anchor="t">
            <a:noAutofit/>
          </a:bodyPr>
          <a:lstStyle/>
          <a:p>
            <a:pPr marL="52070" lvl="1">
              <a:defRPr/>
            </a:pPr>
            <a:endParaRPr lang="fr-FR" i="0" u="none" strike="noStrike" kern="1200" cap="none" spc="0" normalizeH="0" baseline="0" noProof="0">
              <a:ln>
                <a:noFill/>
              </a:ln>
              <a:solidFill>
                <a:srgbClr val="374649"/>
              </a:solidFill>
              <a:effectLst/>
              <a:uLnTx/>
              <a:uFillTx/>
              <a:latin typeface="Arial" panose="020B0604020202020204"/>
              <a:cs typeface="Arial" panose="020B0604020202020204"/>
            </a:endParaRPr>
          </a:p>
          <a:p>
            <a:pPr marL="52070" lvl="1">
              <a:defRPr/>
            </a:pPr>
            <a:endParaRPr lang="fr-FR"/>
          </a:p>
          <a:p>
            <a:pPr marL="52070" lvl="1">
              <a:defRPr/>
            </a:pPr>
            <a:r>
              <a:rPr lang="fr-FR"/>
              <a:t>Lors du redémarrage d’un vapocraqueur, constat d’une fuite de méthane sur le chapeau d’une vanne en fond de colonne.</a:t>
            </a:r>
          </a:p>
          <a:p>
            <a:pPr marL="52070" lvl="1">
              <a:defRPr/>
            </a:pPr>
            <a:r>
              <a:rPr lang="fr-FR"/>
              <a:t>Le joint avait été changé pendant le grand arrêt et le nouveau joint (en Téflon) n’était pas conforme au cahier des charges (joint spiralé graphite requis).​</a:t>
            </a:r>
          </a:p>
          <a:p>
            <a:pPr marL="52070" lvl="1">
              <a:defRPr/>
            </a:pPr>
            <a:endParaRPr lang="fr-FR"/>
          </a:p>
          <a:p>
            <a:pPr marL="52070" lvl="1">
              <a:defRPr/>
            </a:pPr>
            <a:endParaRPr lang="fr-FR"/>
          </a:p>
          <a:p>
            <a:pPr marL="52070" lvl="1">
              <a:defRPr/>
            </a:pPr>
            <a:endParaRPr lang="fr-FR"/>
          </a:p>
          <a:p>
            <a:pPr marL="52070" lvl="1">
              <a:defRPr/>
            </a:pPr>
            <a:endParaRPr lang="fr-FR"/>
          </a:p>
          <a:p>
            <a:pPr marL="52070" lvl="1">
              <a:defRPr/>
            </a:pPr>
            <a:endParaRPr lang="fr-FR"/>
          </a:p>
          <a:p>
            <a:pPr marL="52070" lvl="1">
              <a:defRPr/>
            </a:pPr>
            <a:endParaRPr lang="fr-FR">
              <a:solidFill>
                <a:srgbClr val="374649"/>
              </a:solidFill>
              <a:cs typeface="Arial"/>
            </a:endParaRPr>
          </a:p>
          <a:p>
            <a:pPr marL="52070" lvl="1"/>
            <a:endParaRPr lang="fr-FR">
              <a:solidFill>
                <a:srgbClr val="F66A00"/>
              </a:solidFill>
              <a:cs typeface="Arial" panose="020B0604020202020204"/>
            </a:endParaRPr>
          </a:p>
        </p:txBody>
      </p:sp>
      <p:sp>
        <p:nvSpPr>
          <p:cNvPr id="3" name="Titre 2">
            <a:extLst>
              <a:ext uri="{FF2B5EF4-FFF2-40B4-BE49-F238E27FC236}">
                <a16:creationId xmlns:a16="http://schemas.microsoft.com/office/drawing/2014/main" id="{BA561299-2475-6C08-74D6-0DC4793534FA}"/>
              </a:ext>
            </a:extLst>
          </p:cNvPr>
          <p:cNvSpPr>
            <a:spLocks noGrp="1"/>
          </p:cNvSpPr>
          <p:nvPr>
            <p:ph type="title"/>
          </p:nvPr>
        </p:nvSpPr>
        <p:spPr/>
        <p:txBody>
          <a:bodyPr vert="horz" lIns="91440" tIns="45720" rIns="91440" bIns="45720" rtlCol="0" anchor="t">
            <a:noAutofit/>
          </a:bodyPr>
          <a:lstStyle/>
          <a:p>
            <a:pPr marL="52070">
              <a:defRPr/>
            </a:pPr>
            <a:r>
              <a:rPr lang="fr-FR" dirty="0">
                <a:latin typeface="Arial"/>
                <a:cs typeface="Arial"/>
              </a:rPr>
              <a:t>Fuite de méthane sur un chapeau de vanne</a:t>
            </a:r>
          </a:p>
        </p:txBody>
      </p:sp>
      <p:sp>
        <p:nvSpPr>
          <p:cNvPr id="4" name="Espace réservé du pied de page 3">
            <a:extLst>
              <a:ext uri="{FF2B5EF4-FFF2-40B4-BE49-F238E27FC236}">
                <a16:creationId xmlns:a16="http://schemas.microsoft.com/office/drawing/2014/main" id="{F4A5DCE0-95DD-89F8-D38C-892451DB4825}"/>
              </a:ext>
            </a:extLst>
          </p:cNvPr>
          <p:cNvSpPr>
            <a:spLocks noGrp="1"/>
          </p:cNvSpPr>
          <p:nvPr>
            <p:ph type="ftr" sz="quarter" idx="15"/>
          </p:nvPr>
        </p:nvSpPr>
        <p:spPr/>
        <p:txBody>
          <a:bodyPr/>
          <a:lstStyle/>
          <a:p>
            <a:r>
              <a:rPr lang="en-US"/>
              <a:t>Kit manager JMS 2023</a:t>
            </a:r>
            <a:endParaRPr lang="fr-FR"/>
          </a:p>
        </p:txBody>
      </p:sp>
      <p:sp>
        <p:nvSpPr>
          <p:cNvPr id="5" name="Espace réservé du numéro de diapositive 4">
            <a:extLst>
              <a:ext uri="{FF2B5EF4-FFF2-40B4-BE49-F238E27FC236}">
                <a16:creationId xmlns:a16="http://schemas.microsoft.com/office/drawing/2014/main" id="{5DBF598B-B362-F818-8721-C20FCF840B72}"/>
              </a:ext>
            </a:extLst>
          </p:cNvPr>
          <p:cNvSpPr>
            <a:spLocks noGrp="1"/>
          </p:cNvSpPr>
          <p:nvPr>
            <p:ph type="sldNum" sz="quarter" idx="16"/>
          </p:nvPr>
        </p:nvSpPr>
        <p:spPr/>
        <p:txBody>
          <a:bodyPr/>
          <a:lstStyle/>
          <a:p>
            <a:fld id="{975A587B-5814-4D9B-9598-FE9CB954CB01}" type="slidenum">
              <a:rPr lang="fr-FR" smtClean="0"/>
              <a:pPr/>
              <a:t>12</a:t>
            </a:fld>
            <a:endParaRPr lang="fr-FR"/>
          </a:p>
        </p:txBody>
      </p:sp>
      <p:sp>
        <p:nvSpPr>
          <p:cNvPr id="6" name="Espace réservé du texte 5">
            <a:extLst>
              <a:ext uri="{FF2B5EF4-FFF2-40B4-BE49-F238E27FC236}">
                <a16:creationId xmlns:a16="http://schemas.microsoft.com/office/drawing/2014/main" id="{4628D176-A48B-7D91-2249-651C5E848B27}"/>
              </a:ext>
            </a:extLst>
          </p:cNvPr>
          <p:cNvSpPr>
            <a:spLocks noGrp="1"/>
          </p:cNvSpPr>
          <p:nvPr>
            <p:ph type="body" sz="quarter" idx="4294967295"/>
          </p:nvPr>
        </p:nvSpPr>
        <p:spPr>
          <a:xfrm>
            <a:off x="6355493" y="2453928"/>
            <a:ext cx="5331473" cy="3352983"/>
          </a:xfrm>
        </p:spPr>
        <p:txBody>
          <a:bodyPr vert="horz" lIns="91440" tIns="45720" rIns="91440" bIns="45720" rtlCol="0" anchor="t">
            <a:noAutofit/>
          </a:bodyPr>
          <a:lstStyle/>
          <a:p>
            <a:pPr marL="466680" lvl="1" indent="-285750" algn="just">
              <a:buClr>
                <a:srgbClr val="00B0F0"/>
              </a:buClr>
              <a:buFont typeface="Wingdings" panose="05000000000000000000" pitchFamily="2" charset="2"/>
              <a:buChar char="§"/>
              <a:defRPr/>
            </a:pPr>
            <a:r>
              <a:rPr lang="fr-FR" sz="1400" b="0">
                <a:solidFill>
                  <a:srgbClr val="374649"/>
                </a:solidFill>
                <a:latin typeface="Arial" panose="020B0604020202020204"/>
                <a:cs typeface="Arial"/>
              </a:rPr>
              <a:t>En tant que </a:t>
            </a:r>
            <a:r>
              <a:rPr lang="fr-FR" sz="1400" b="1">
                <a:solidFill>
                  <a:srgbClr val="374649"/>
                </a:solidFill>
                <a:latin typeface="Arial" panose="020B0604020202020204"/>
                <a:cs typeface="Arial"/>
              </a:rPr>
              <a:t>Préparateur</a:t>
            </a:r>
            <a:r>
              <a:rPr lang="fr-FR" sz="1400" b="0">
                <a:solidFill>
                  <a:srgbClr val="374649"/>
                </a:solidFill>
                <a:latin typeface="Arial" panose="020B0604020202020204"/>
                <a:cs typeface="Arial"/>
              </a:rPr>
              <a:t> </a:t>
            </a:r>
            <a:r>
              <a:rPr lang="fr-FR" sz="1400" b="1">
                <a:solidFill>
                  <a:srgbClr val="374649"/>
                </a:solidFill>
                <a:latin typeface="Arial" panose="020B0604020202020204"/>
                <a:cs typeface="Arial"/>
              </a:rPr>
              <a:t>des travaux,  </a:t>
            </a:r>
            <a:r>
              <a:rPr lang="fr-FR" sz="1400">
                <a:solidFill>
                  <a:srgbClr val="374649"/>
                </a:solidFill>
                <a:latin typeface="Arial" panose="020B0604020202020204"/>
                <a:cs typeface="Arial"/>
              </a:rPr>
              <a:t>je</a:t>
            </a:r>
            <a:r>
              <a:rPr lang="fr-FR" sz="1400" b="0">
                <a:solidFill>
                  <a:srgbClr val="374649"/>
                </a:solidFill>
                <a:latin typeface="Arial" panose="020B0604020202020204"/>
                <a:cs typeface="Arial"/>
              </a:rPr>
              <a:t> m’assure que :</a:t>
            </a:r>
          </a:p>
          <a:p>
            <a:pPr marL="730862" lvl="2" indent="-285750" algn="just">
              <a:buClr>
                <a:srgbClr val="00B0F0"/>
              </a:buClr>
              <a:buFont typeface="Wingdings" panose="05000000000000000000" pitchFamily="2" charset="2"/>
              <a:buChar char="§"/>
              <a:defRPr/>
            </a:pPr>
            <a:r>
              <a:rPr lang="fr-FR" sz="1400">
                <a:solidFill>
                  <a:srgbClr val="374649"/>
                </a:solidFill>
                <a:latin typeface="Arial" panose="020B0604020202020204"/>
                <a:cs typeface="Arial"/>
              </a:rPr>
              <a:t>L</a:t>
            </a:r>
            <a:r>
              <a:rPr lang="fr-FR" sz="1400" b="0">
                <a:solidFill>
                  <a:srgbClr val="374649"/>
                </a:solidFill>
                <a:latin typeface="Arial" panose="020B0604020202020204"/>
                <a:cs typeface="Arial"/>
              </a:rPr>
              <a:t>es intervenants sont qualifiés pour le travail que je leur confie.</a:t>
            </a:r>
          </a:p>
          <a:p>
            <a:pPr marL="730862" lvl="2" indent="-285750" algn="just">
              <a:buClr>
                <a:srgbClr val="00B0F0"/>
              </a:buClr>
              <a:buFont typeface="Wingdings" panose="05000000000000000000" pitchFamily="2" charset="2"/>
              <a:buChar char="§"/>
              <a:defRPr/>
            </a:pPr>
            <a:r>
              <a:rPr lang="fr-FR" sz="1400">
                <a:solidFill>
                  <a:srgbClr val="374649"/>
                </a:solidFill>
                <a:latin typeface="Arial" panose="020B0604020202020204"/>
                <a:cs typeface="Arial"/>
              </a:rPr>
              <a:t>L</a:t>
            </a:r>
            <a:r>
              <a:rPr lang="fr-FR" sz="1400" b="0">
                <a:solidFill>
                  <a:srgbClr val="374649"/>
                </a:solidFill>
                <a:latin typeface="Arial" panose="020B0604020202020204"/>
                <a:cs typeface="Arial"/>
              </a:rPr>
              <a:t>es procédures d’intervention ont bien été suivies avant de clôturer le chantier. </a:t>
            </a:r>
          </a:p>
          <a:p>
            <a:pPr marL="466680" lvl="1" indent="-285750" algn="just">
              <a:buClr>
                <a:srgbClr val="00B0F0"/>
              </a:buClr>
              <a:buFont typeface="Wingdings" panose="05000000000000000000" pitchFamily="2" charset="2"/>
              <a:buChar char="§"/>
              <a:defRPr/>
            </a:pPr>
            <a:r>
              <a:rPr lang="fr-FR" sz="1400" b="0">
                <a:solidFill>
                  <a:srgbClr val="374649"/>
                </a:solidFill>
                <a:latin typeface="Arial" panose="020B0604020202020204"/>
                <a:cs typeface="Arial"/>
              </a:rPr>
              <a:t>En tant qu’</a:t>
            </a:r>
            <a:r>
              <a:rPr lang="fr-FR" sz="1400" b="1">
                <a:solidFill>
                  <a:srgbClr val="374649"/>
                </a:solidFill>
                <a:latin typeface="Arial" panose="020B0604020202020204"/>
                <a:cs typeface="Arial"/>
              </a:rPr>
              <a:t>Intervenant</a:t>
            </a:r>
            <a:r>
              <a:rPr lang="fr-FR" sz="1400" b="0">
                <a:solidFill>
                  <a:srgbClr val="374649"/>
                </a:solidFill>
                <a:latin typeface="Arial" panose="020B0604020202020204"/>
                <a:cs typeface="Arial"/>
              </a:rPr>
              <a:t> :</a:t>
            </a:r>
          </a:p>
          <a:p>
            <a:pPr marL="730863" lvl="2" indent="-285750" algn="just">
              <a:buClr>
                <a:srgbClr val="00B0F0"/>
              </a:buClr>
              <a:buFont typeface="Wingdings" panose="05000000000000000000" pitchFamily="2" charset="2"/>
              <a:buChar char="§"/>
              <a:defRPr/>
            </a:pPr>
            <a:r>
              <a:rPr lang="fr-FR" sz="1400">
                <a:solidFill>
                  <a:srgbClr val="374649"/>
                </a:solidFill>
                <a:latin typeface="Arial" panose="020B0604020202020204"/>
                <a:cs typeface="Arial"/>
              </a:rPr>
              <a:t>Je </a:t>
            </a:r>
            <a:r>
              <a:rPr lang="fr-FR" sz="1400" b="0">
                <a:solidFill>
                  <a:srgbClr val="374649"/>
                </a:solidFill>
                <a:latin typeface="Arial" panose="020B0604020202020204"/>
                <a:cs typeface="Arial"/>
              </a:rPr>
              <a:t>m’assure qu’il existe des procédures d’intervention et de les suivre.</a:t>
            </a:r>
          </a:p>
          <a:p>
            <a:pPr marL="730863" lvl="2" indent="-285750" algn="just">
              <a:buClr>
                <a:srgbClr val="00B0F0"/>
              </a:buClr>
              <a:buFont typeface="Wingdings" panose="05000000000000000000" pitchFamily="2" charset="2"/>
              <a:buChar char="§"/>
              <a:defRPr/>
            </a:pPr>
            <a:r>
              <a:rPr lang="fr-FR" sz="1400">
                <a:solidFill>
                  <a:srgbClr val="374649"/>
                </a:solidFill>
                <a:latin typeface="Arial" panose="020B0604020202020204"/>
                <a:cs typeface="Arial"/>
              </a:rPr>
              <a:t>Je</a:t>
            </a:r>
            <a:r>
              <a:rPr lang="fr-FR" sz="1400" b="0">
                <a:solidFill>
                  <a:srgbClr val="374649"/>
                </a:solidFill>
                <a:latin typeface="Arial" panose="020B0604020202020204"/>
                <a:cs typeface="Arial"/>
              </a:rPr>
              <a:t> ne change pas le type de joint sans validation du préparateur des travaux.</a:t>
            </a:r>
          </a:p>
          <a:p>
            <a:pPr marL="466680" lvl="1" indent="-285750">
              <a:buClr>
                <a:srgbClr val="00B0F0"/>
              </a:buClr>
              <a:buFont typeface="Wingdings" panose="05000000000000000000" pitchFamily="2" charset="2"/>
              <a:buChar char="§"/>
            </a:pPr>
            <a:endParaRPr lang="fr-FR" sz="1400">
              <a:cs typeface="Arial"/>
            </a:endParaRPr>
          </a:p>
        </p:txBody>
      </p:sp>
      <p:pic>
        <p:nvPicPr>
          <p:cNvPr id="12" name="Image 11">
            <a:extLst>
              <a:ext uri="{FF2B5EF4-FFF2-40B4-BE49-F238E27FC236}">
                <a16:creationId xmlns:a16="http://schemas.microsoft.com/office/drawing/2014/main" id="{52D51DEB-8DAD-41BF-0946-B7E0A7CC2EE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95805" y="3480525"/>
            <a:ext cx="2438638" cy="2240911"/>
          </a:xfrm>
          <a:prstGeom prst="rect">
            <a:avLst/>
          </a:prstGeom>
        </p:spPr>
      </p:pic>
      <p:sp>
        <p:nvSpPr>
          <p:cNvPr id="8" name="TextBox 5">
            <a:extLst>
              <a:ext uri="{FF2B5EF4-FFF2-40B4-BE49-F238E27FC236}">
                <a16:creationId xmlns:a16="http://schemas.microsoft.com/office/drawing/2014/main" id="{03B995FD-D3D7-57A3-1E95-811621294268}"/>
              </a:ext>
            </a:extLst>
          </p:cNvPr>
          <p:cNvSpPr txBox="1"/>
          <p:nvPr/>
        </p:nvSpPr>
        <p:spPr>
          <a:xfrm>
            <a:off x="3329696" y="4196361"/>
            <a:ext cx="2438638" cy="14927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300" i="1" dirty="0">
                <a:solidFill>
                  <a:srgbClr val="374649"/>
                </a:solidFill>
              </a:rPr>
              <a:t>Dommages aux installations : perte de 350 kg/h de méthane à l’atmosphère.</a:t>
            </a:r>
          </a:p>
          <a:p>
            <a:r>
              <a:rPr lang="en-US" sz="1300" i="1" dirty="0" err="1">
                <a:solidFill>
                  <a:srgbClr val="374649"/>
                </a:solidFill>
              </a:rPr>
              <a:t>Potentielle</a:t>
            </a:r>
            <a:r>
              <a:rPr lang="en-US" sz="1300" i="1" dirty="0">
                <a:solidFill>
                  <a:srgbClr val="374649"/>
                </a:solidFill>
              </a:rPr>
              <a:t> explosion </a:t>
            </a:r>
            <a:r>
              <a:rPr lang="en-US" sz="1300" i="1" dirty="0" err="1">
                <a:solidFill>
                  <a:srgbClr val="374649"/>
                </a:solidFill>
              </a:rPr>
              <a:t>pouvant</a:t>
            </a:r>
            <a:r>
              <a:rPr lang="en-US" sz="1300" i="1" dirty="0">
                <a:solidFill>
                  <a:srgbClr val="374649"/>
                </a:solidFill>
              </a:rPr>
              <a:t> causer des </a:t>
            </a:r>
            <a:r>
              <a:rPr lang="en-US" sz="1300" i="1" dirty="0" err="1">
                <a:solidFill>
                  <a:srgbClr val="374649"/>
                </a:solidFill>
              </a:rPr>
              <a:t>décès</a:t>
            </a:r>
            <a:r>
              <a:rPr lang="en-US" sz="1300" i="1" dirty="0">
                <a:solidFill>
                  <a:srgbClr val="374649"/>
                </a:solidFill>
              </a:rPr>
              <a:t>. </a:t>
            </a:r>
          </a:p>
          <a:p>
            <a:endParaRPr lang="fr-FR" sz="1300" i="1" dirty="0">
              <a:solidFill>
                <a:srgbClr val="374649"/>
              </a:solidFill>
            </a:endParaRPr>
          </a:p>
          <a:p>
            <a:endParaRPr lang="fr-FR" sz="1300" i="1" dirty="0">
              <a:solidFill>
                <a:srgbClr val="374649"/>
              </a:solidFill>
            </a:endParaRPr>
          </a:p>
        </p:txBody>
      </p:sp>
      <p:cxnSp>
        <p:nvCxnSpPr>
          <p:cNvPr id="7" name="Connecteur droit 6">
            <a:extLst>
              <a:ext uri="{FF2B5EF4-FFF2-40B4-BE49-F238E27FC236}">
                <a16:creationId xmlns:a16="http://schemas.microsoft.com/office/drawing/2014/main" id="{C898A0FE-8B11-1180-02B8-71B6177A8DD5}"/>
              </a:ext>
            </a:extLst>
          </p:cNvPr>
          <p:cNvCxnSpPr/>
          <p:nvPr/>
        </p:nvCxnSpPr>
        <p:spPr>
          <a:xfrm>
            <a:off x="3441409" y="4025842"/>
            <a:ext cx="1041991"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9" name="Bouton d'action : Retour 8">
            <a:hlinkClick r:id="rId3" action="ppaction://hlinksldjump" highlightClick="1"/>
            <a:extLst>
              <a:ext uri="{FF2B5EF4-FFF2-40B4-BE49-F238E27FC236}">
                <a16:creationId xmlns:a16="http://schemas.microsoft.com/office/drawing/2014/main" id="{FC1E3853-0D5D-51F4-79AF-9F239FA3162E}"/>
              </a:ext>
            </a:extLst>
          </p:cNvPr>
          <p:cNvSpPr/>
          <p:nvPr/>
        </p:nvSpPr>
        <p:spPr>
          <a:xfrm>
            <a:off x="11307435" y="6370050"/>
            <a:ext cx="421251" cy="360560"/>
          </a:xfrm>
          <a:prstGeom prst="actionButtonReturn">
            <a:avLst/>
          </a:prstGeom>
          <a:solidFill>
            <a:srgbClr val="D9F2FF"/>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709448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633BF1E-96D9-971D-2375-C88F63653D1A}"/>
              </a:ext>
            </a:extLst>
          </p:cNvPr>
          <p:cNvSpPr>
            <a:spLocks noGrp="1"/>
          </p:cNvSpPr>
          <p:nvPr>
            <p:ph type="body" sz="quarter" idx="13"/>
          </p:nvPr>
        </p:nvSpPr>
        <p:spPr/>
        <p:txBody>
          <a:bodyPr vert="horz" lIns="91440" tIns="45720" rIns="91440" bIns="45720" rtlCol="0" anchor="t">
            <a:noAutofit/>
          </a:bodyPr>
          <a:lstStyle/>
          <a:p>
            <a:pPr marL="52070" lvl="1">
              <a:defRPr/>
            </a:pPr>
            <a:endParaRPr lang="fr-FR" i="0" u="none" strike="noStrike" kern="1200" cap="none" spc="0" normalizeH="0" baseline="0" noProof="0">
              <a:ln>
                <a:noFill/>
              </a:ln>
              <a:solidFill>
                <a:srgbClr val="374649"/>
              </a:solidFill>
              <a:effectLst/>
              <a:uLnTx/>
              <a:uFillTx/>
              <a:latin typeface="Arial" panose="020B0604020202020204"/>
              <a:cs typeface="Arial" panose="020B0604020202020204"/>
            </a:endParaRPr>
          </a:p>
          <a:p>
            <a:pPr marL="52070" lvl="1">
              <a:defRPr/>
            </a:pPr>
            <a:r>
              <a:rPr lang="fr-FR"/>
              <a:t>Afin de déboucher le circuit d’une pompe à vide, la décision est prise de brancher un flexible de vapeur afin de chasser les dépôts encrassant. Aucune analyse de risque n’est effectuée avant de procéder à cette opération. Le matériel ne résiste pas et éclate en plusieurs fragments. </a:t>
            </a:r>
          </a:p>
          <a:p>
            <a:pPr marL="52070" lvl="1">
              <a:defRPr/>
            </a:pPr>
            <a:r>
              <a:rPr lang="fr-FR"/>
              <a:t>Le circuit de la pompe n’est pas conçu pour supporter la pression de vapeur (10-18 bar).</a:t>
            </a:r>
          </a:p>
          <a:p>
            <a:pPr marL="52070" lvl="1">
              <a:defRPr/>
            </a:pPr>
            <a:endParaRPr lang="fr-FR"/>
          </a:p>
          <a:p>
            <a:pPr marL="52070" lvl="1">
              <a:defRPr/>
            </a:pPr>
            <a:endParaRPr lang="fr-FR"/>
          </a:p>
          <a:p>
            <a:pPr marL="52070" lvl="1">
              <a:defRPr/>
            </a:pPr>
            <a:endParaRPr lang="fr-FR"/>
          </a:p>
          <a:p>
            <a:pPr marL="52070" lvl="1">
              <a:defRPr/>
            </a:pPr>
            <a:endParaRPr lang="fr-FR"/>
          </a:p>
          <a:p>
            <a:pPr marL="52070" lvl="1">
              <a:defRPr/>
            </a:pPr>
            <a:endParaRPr lang="fr-FR"/>
          </a:p>
          <a:p>
            <a:pPr marL="52070" lvl="1">
              <a:defRPr/>
            </a:pPr>
            <a:endParaRPr lang="fr-FR">
              <a:solidFill>
                <a:srgbClr val="374649"/>
              </a:solidFill>
              <a:cs typeface="Arial"/>
            </a:endParaRPr>
          </a:p>
          <a:p>
            <a:pPr marL="52070" lvl="1"/>
            <a:endParaRPr lang="fr-FR">
              <a:solidFill>
                <a:srgbClr val="F66A00"/>
              </a:solidFill>
              <a:cs typeface="Arial" panose="020B0604020202020204"/>
            </a:endParaRPr>
          </a:p>
        </p:txBody>
      </p:sp>
      <p:sp>
        <p:nvSpPr>
          <p:cNvPr id="3" name="Titre 2">
            <a:extLst>
              <a:ext uri="{FF2B5EF4-FFF2-40B4-BE49-F238E27FC236}">
                <a16:creationId xmlns:a16="http://schemas.microsoft.com/office/drawing/2014/main" id="{BA561299-2475-6C08-74D6-0DC4793534FA}"/>
              </a:ext>
            </a:extLst>
          </p:cNvPr>
          <p:cNvSpPr>
            <a:spLocks noGrp="1"/>
          </p:cNvSpPr>
          <p:nvPr>
            <p:ph type="title"/>
          </p:nvPr>
        </p:nvSpPr>
        <p:spPr/>
        <p:txBody>
          <a:bodyPr vert="horz" lIns="91440" tIns="45720" rIns="91440" bIns="45720" rtlCol="0" anchor="t">
            <a:noAutofit/>
          </a:bodyPr>
          <a:lstStyle/>
          <a:p>
            <a:pPr marL="52070">
              <a:defRPr/>
            </a:pPr>
            <a:r>
              <a:rPr lang="fr-FR" dirty="0">
                <a:latin typeface="Arial"/>
                <a:cs typeface="Arial"/>
              </a:rPr>
              <a:t>Destruction d’une pompe à vide</a:t>
            </a:r>
            <a:br>
              <a:rPr lang="fr-FR" dirty="0"/>
            </a:br>
            <a:endParaRPr lang="fr-FR" i="0" u="none" strike="noStrike" kern="1200" cap="none" spc="0" normalizeH="0" baseline="0" noProof="0" dirty="0">
              <a:ln>
                <a:noFill/>
              </a:ln>
              <a:solidFill>
                <a:srgbClr val="374649"/>
              </a:solidFill>
              <a:effectLst/>
              <a:uLnTx/>
              <a:uFillTx/>
              <a:latin typeface="Arial" panose="020B0604020202020204"/>
              <a:cs typeface="Arial" panose="020B0604020202020204"/>
            </a:endParaRPr>
          </a:p>
        </p:txBody>
      </p:sp>
      <p:sp>
        <p:nvSpPr>
          <p:cNvPr id="4" name="Espace réservé du pied de page 3">
            <a:extLst>
              <a:ext uri="{FF2B5EF4-FFF2-40B4-BE49-F238E27FC236}">
                <a16:creationId xmlns:a16="http://schemas.microsoft.com/office/drawing/2014/main" id="{F4A5DCE0-95DD-89F8-D38C-892451DB4825}"/>
              </a:ext>
            </a:extLst>
          </p:cNvPr>
          <p:cNvSpPr>
            <a:spLocks noGrp="1"/>
          </p:cNvSpPr>
          <p:nvPr>
            <p:ph type="ftr" sz="quarter" idx="15"/>
          </p:nvPr>
        </p:nvSpPr>
        <p:spPr/>
        <p:txBody>
          <a:bodyPr/>
          <a:lstStyle/>
          <a:p>
            <a:r>
              <a:rPr lang="en-US"/>
              <a:t>Kit manager JMS 2023</a:t>
            </a:r>
            <a:endParaRPr lang="fr-FR"/>
          </a:p>
        </p:txBody>
      </p:sp>
      <p:sp>
        <p:nvSpPr>
          <p:cNvPr id="5" name="Espace réservé du numéro de diapositive 4">
            <a:extLst>
              <a:ext uri="{FF2B5EF4-FFF2-40B4-BE49-F238E27FC236}">
                <a16:creationId xmlns:a16="http://schemas.microsoft.com/office/drawing/2014/main" id="{5DBF598B-B362-F818-8721-C20FCF840B72}"/>
              </a:ext>
            </a:extLst>
          </p:cNvPr>
          <p:cNvSpPr>
            <a:spLocks noGrp="1"/>
          </p:cNvSpPr>
          <p:nvPr>
            <p:ph type="sldNum" sz="quarter" idx="16"/>
          </p:nvPr>
        </p:nvSpPr>
        <p:spPr/>
        <p:txBody>
          <a:bodyPr/>
          <a:lstStyle/>
          <a:p>
            <a:fld id="{975A587B-5814-4D9B-9598-FE9CB954CB01}" type="slidenum">
              <a:rPr lang="fr-FR" smtClean="0"/>
              <a:pPr/>
              <a:t>13</a:t>
            </a:fld>
            <a:endParaRPr lang="fr-FR"/>
          </a:p>
        </p:txBody>
      </p:sp>
      <p:sp>
        <p:nvSpPr>
          <p:cNvPr id="6" name="Espace réservé du texte 5">
            <a:extLst>
              <a:ext uri="{FF2B5EF4-FFF2-40B4-BE49-F238E27FC236}">
                <a16:creationId xmlns:a16="http://schemas.microsoft.com/office/drawing/2014/main" id="{4628D176-A48B-7D91-2249-651C5E848B27}"/>
              </a:ext>
            </a:extLst>
          </p:cNvPr>
          <p:cNvSpPr>
            <a:spLocks noGrp="1"/>
          </p:cNvSpPr>
          <p:nvPr>
            <p:ph type="body" sz="quarter" idx="4294967295"/>
          </p:nvPr>
        </p:nvSpPr>
        <p:spPr>
          <a:xfrm>
            <a:off x="6346067" y="2463354"/>
            <a:ext cx="5222409" cy="2872217"/>
          </a:xfrm>
        </p:spPr>
        <p:txBody>
          <a:bodyPr vert="horz" lIns="91440" tIns="45720" rIns="91440" bIns="45720" rtlCol="0" anchor="t">
            <a:noAutofit/>
          </a:bodyPr>
          <a:lstStyle/>
          <a:p>
            <a:pPr marL="466680" lvl="1" indent="-285750" algn="just">
              <a:buClr>
                <a:srgbClr val="00B0F0"/>
              </a:buClr>
              <a:buFont typeface="Wingdings" panose="05000000000000000000" pitchFamily="2" charset="2"/>
              <a:buChar char="§"/>
              <a:defRPr/>
            </a:pPr>
            <a:r>
              <a:rPr lang="fr-FR" sz="1400" b="0">
                <a:solidFill>
                  <a:srgbClr val="374649"/>
                </a:solidFill>
                <a:latin typeface="Arial" panose="020B0604020202020204"/>
                <a:cs typeface="Arial"/>
              </a:rPr>
              <a:t>En tant qu’</a:t>
            </a:r>
            <a:r>
              <a:rPr lang="fr-FR" sz="1400" b="1">
                <a:solidFill>
                  <a:srgbClr val="374649"/>
                </a:solidFill>
                <a:latin typeface="Arial" panose="020B0604020202020204"/>
                <a:cs typeface="Arial"/>
              </a:rPr>
              <a:t>Opérateur</a:t>
            </a:r>
            <a:r>
              <a:rPr lang="fr-FR" sz="1400" b="0">
                <a:solidFill>
                  <a:srgbClr val="374649"/>
                </a:solidFill>
                <a:latin typeface="Arial" panose="020B0604020202020204"/>
                <a:cs typeface="Arial"/>
              </a:rPr>
              <a:t> : </a:t>
            </a:r>
          </a:p>
          <a:p>
            <a:pPr marL="518137" lvl="2" indent="-285750" algn="just">
              <a:buClr>
                <a:srgbClr val="00B0F0"/>
              </a:buClr>
              <a:buFont typeface="Wingdings" panose="05000000000000000000" pitchFamily="2" charset="2"/>
              <a:buChar char="§"/>
              <a:defRPr/>
            </a:pPr>
            <a:r>
              <a:rPr lang="fr-FR" sz="1400">
                <a:solidFill>
                  <a:srgbClr val="374649"/>
                </a:solidFill>
                <a:latin typeface="Arial" panose="020B0604020202020204"/>
                <a:cs typeface="Arial"/>
              </a:rPr>
              <a:t>Je n’utilise pas </a:t>
            </a:r>
            <a:r>
              <a:rPr lang="fr-FR" sz="1400" b="0">
                <a:solidFill>
                  <a:srgbClr val="374649"/>
                </a:solidFill>
                <a:latin typeface="Arial" panose="020B0604020202020204"/>
                <a:cs typeface="Arial"/>
              </a:rPr>
              <a:t>un circuit d’utilité (vapeur, azote, air, </a:t>
            </a:r>
            <a:r>
              <a:rPr lang="fr-FR" sz="1400" b="0" err="1">
                <a:solidFill>
                  <a:srgbClr val="374649"/>
                </a:solidFill>
                <a:latin typeface="Arial" panose="020B0604020202020204"/>
                <a:cs typeface="Arial"/>
              </a:rPr>
              <a:t>etc</a:t>
            </a:r>
            <a:r>
              <a:rPr lang="fr-FR" sz="1400" b="0">
                <a:solidFill>
                  <a:srgbClr val="374649"/>
                </a:solidFill>
                <a:latin typeface="Arial" panose="020B0604020202020204"/>
                <a:cs typeface="Arial"/>
              </a:rPr>
              <a:t> …) sur un équipement process, sans m’assurer des conséquences potentielles.</a:t>
            </a:r>
          </a:p>
          <a:p>
            <a:pPr marL="518137" lvl="2" indent="-285750" algn="just">
              <a:buClr>
                <a:srgbClr val="00B0F0"/>
              </a:buClr>
              <a:buFont typeface="Wingdings" panose="05000000000000000000" pitchFamily="2" charset="2"/>
              <a:buChar char="§"/>
              <a:defRPr/>
            </a:pPr>
            <a:r>
              <a:rPr lang="fr-FR" sz="1400" b="0">
                <a:solidFill>
                  <a:srgbClr val="374649"/>
                </a:solidFill>
                <a:latin typeface="Arial" panose="020B0604020202020204"/>
                <a:cs typeface="Arial"/>
              </a:rPr>
              <a:t>Je n’effectue pas une opération particulière sans effectuer au préalable une analyse de risque à laquelle doivent participer les représentants des services compétents.</a:t>
            </a:r>
          </a:p>
          <a:p>
            <a:pPr marL="466680" lvl="1" indent="-285750">
              <a:buClr>
                <a:srgbClr val="00B0F0"/>
              </a:buClr>
              <a:buFont typeface="Wingdings" panose="05000000000000000000" pitchFamily="2" charset="2"/>
              <a:buChar char="§"/>
            </a:pPr>
            <a:endParaRPr lang="fr-FR" sz="1400">
              <a:cs typeface="Arial"/>
            </a:endParaRPr>
          </a:p>
        </p:txBody>
      </p:sp>
      <p:pic>
        <p:nvPicPr>
          <p:cNvPr id="12" name="Image 11">
            <a:extLst>
              <a:ext uri="{FF2B5EF4-FFF2-40B4-BE49-F238E27FC236}">
                <a16:creationId xmlns:a16="http://schemas.microsoft.com/office/drawing/2014/main" id="{52D51DEB-8DAD-41BF-0946-B7E0A7CC2EE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57561" y="4206526"/>
            <a:ext cx="2952905" cy="1832292"/>
          </a:xfrm>
          <a:prstGeom prst="rect">
            <a:avLst/>
          </a:prstGeom>
        </p:spPr>
      </p:pic>
      <p:sp>
        <p:nvSpPr>
          <p:cNvPr id="7" name="TextBox 5">
            <a:extLst>
              <a:ext uri="{FF2B5EF4-FFF2-40B4-BE49-F238E27FC236}">
                <a16:creationId xmlns:a16="http://schemas.microsoft.com/office/drawing/2014/main" id="{6FE3F5D2-9E94-B790-2EB1-4141F327A980}"/>
              </a:ext>
            </a:extLst>
          </p:cNvPr>
          <p:cNvSpPr txBox="1"/>
          <p:nvPr/>
        </p:nvSpPr>
        <p:spPr>
          <a:xfrm>
            <a:off x="572948" y="3451404"/>
            <a:ext cx="4906778" cy="6924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300" i="1" dirty="0">
                <a:solidFill>
                  <a:srgbClr val="374649"/>
                </a:solidFill>
              </a:rPr>
              <a:t>Aucun blessé. </a:t>
            </a:r>
          </a:p>
          <a:p>
            <a:r>
              <a:rPr lang="fr-FR" sz="1300" i="1" dirty="0">
                <a:solidFill>
                  <a:srgbClr val="374649"/>
                </a:solidFill>
              </a:rPr>
              <a:t>Dommages aux installations : projection de débris métalliques</a:t>
            </a:r>
          </a:p>
          <a:p>
            <a:r>
              <a:rPr lang="fr-FR" sz="1300" i="1" dirty="0">
                <a:solidFill>
                  <a:srgbClr val="374649"/>
                </a:solidFill>
              </a:rPr>
              <a:t>Potentiels impacts aux personnes et aux installations</a:t>
            </a:r>
          </a:p>
        </p:txBody>
      </p:sp>
      <p:pic>
        <p:nvPicPr>
          <p:cNvPr id="8" name="Image 7">
            <a:extLst>
              <a:ext uri="{FF2B5EF4-FFF2-40B4-BE49-F238E27FC236}">
                <a16:creationId xmlns:a16="http://schemas.microsoft.com/office/drawing/2014/main" id="{5CE70248-F044-3AE9-6CF5-4FCACCE35688}"/>
              </a:ext>
            </a:extLst>
          </p:cNvPr>
          <p:cNvPicPr>
            <a:picLocks noChangeAspect="1"/>
          </p:cNvPicPr>
          <p:nvPr/>
        </p:nvPicPr>
        <p:blipFill>
          <a:blip r:embed="rId3"/>
          <a:stretch>
            <a:fillRect/>
          </a:stretch>
        </p:blipFill>
        <p:spPr>
          <a:xfrm>
            <a:off x="3671246" y="4760281"/>
            <a:ext cx="1334387" cy="1262811"/>
          </a:xfrm>
          <a:prstGeom prst="rect">
            <a:avLst/>
          </a:prstGeom>
        </p:spPr>
      </p:pic>
      <p:cxnSp>
        <p:nvCxnSpPr>
          <p:cNvPr id="10" name="Connecteur droit 9">
            <a:extLst>
              <a:ext uri="{FF2B5EF4-FFF2-40B4-BE49-F238E27FC236}">
                <a16:creationId xmlns:a16="http://schemas.microsoft.com/office/drawing/2014/main" id="{050F4DFC-A78E-B296-CEC7-1713701219D3}"/>
              </a:ext>
            </a:extLst>
          </p:cNvPr>
          <p:cNvCxnSpPr/>
          <p:nvPr/>
        </p:nvCxnSpPr>
        <p:spPr>
          <a:xfrm>
            <a:off x="707254" y="3304452"/>
            <a:ext cx="1041991"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9" name="Bouton d'action : Retour 8">
            <a:hlinkClick r:id="rId4" action="ppaction://hlinksldjump" highlightClick="1"/>
            <a:extLst>
              <a:ext uri="{FF2B5EF4-FFF2-40B4-BE49-F238E27FC236}">
                <a16:creationId xmlns:a16="http://schemas.microsoft.com/office/drawing/2014/main" id="{E122C336-ED0E-238B-7FD7-25D6BA3BED99}"/>
              </a:ext>
            </a:extLst>
          </p:cNvPr>
          <p:cNvSpPr/>
          <p:nvPr/>
        </p:nvSpPr>
        <p:spPr>
          <a:xfrm>
            <a:off x="11307435" y="6370050"/>
            <a:ext cx="421251" cy="360560"/>
          </a:xfrm>
          <a:prstGeom prst="actionButtonReturn">
            <a:avLst/>
          </a:prstGeom>
          <a:solidFill>
            <a:srgbClr val="D9F2FF"/>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813273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633BF1E-96D9-971D-2375-C88F63653D1A}"/>
              </a:ext>
            </a:extLst>
          </p:cNvPr>
          <p:cNvSpPr>
            <a:spLocks noGrp="1"/>
          </p:cNvSpPr>
          <p:nvPr>
            <p:ph type="body" sz="quarter" idx="13"/>
          </p:nvPr>
        </p:nvSpPr>
        <p:spPr/>
        <p:txBody>
          <a:bodyPr vert="horz" lIns="91440" tIns="45720" rIns="91440" bIns="45720" rtlCol="0" anchor="t">
            <a:noAutofit/>
          </a:bodyPr>
          <a:lstStyle/>
          <a:p>
            <a:pPr marL="52070" lvl="1">
              <a:defRPr/>
            </a:pPr>
            <a:endParaRPr lang="fr-FR" i="0" u="none" strike="noStrike" kern="1200" cap="none" spc="0" normalizeH="0" baseline="0" noProof="0">
              <a:ln>
                <a:noFill/>
              </a:ln>
              <a:solidFill>
                <a:srgbClr val="374649"/>
              </a:solidFill>
              <a:effectLst/>
              <a:uLnTx/>
              <a:uFillTx/>
              <a:latin typeface="Arial" panose="020B0604020202020204"/>
              <a:cs typeface="Arial" panose="020B0604020202020204"/>
            </a:endParaRPr>
          </a:p>
          <a:p>
            <a:pPr marL="52070" lvl="1">
              <a:defRPr/>
            </a:pPr>
            <a:endParaRPr lang="fr-FR"/>
          </a:p>
          <a:p>
            <a:pPr marL="52070" lvl="1">
              <a:defRPr/>
            </a:pPr>
            <a:r>
              <a:rPr lang="fr-FR"/>
              <a:t>Lors de la remise en service d’une unité, les détecteurs de gaz détectent une fuite de gaz inflammable.</a:t>
            </a:r>
          </a:p>
          <a:p>
            <a:pPr marL="52070" lvl="1">
              <a:defRPr/>
            </a:pPr>
            <a:r>
              <a:rPr lang="fr-FR"/>
              <a:t>Une vanne de purge était restée ouverte avant le redémarrage des installations. </a:t>
            </a:r>
          </a:p>
          <a:p>
            <a:pPr marL="52070" lvl="1">
              <a:defRPr/>
            </a:pPr>
            <a:endParaRPr lang="fr-FR"/>
          </a:p>
          <a:p>
            <a:pPr marL="52070" lvl="1">
              <a:defRPr/>
            </a:pPr>
            <a:endParaRPr lang="fr-FR"/>
          </a:p>
          <a:p>
            <a:pPr marL="52070" lvl="1">
              <a:defRPr/>
            </a:pPr>
            <a:endParaRPr lang="fr-FR"/>
          </a:p>
          <a:p>
            <a:pPr marL="52070" lvl="1">
              <a:defRPr/>
            </a:pPr>
            <a:endParaRPr lang="fr-FR"/>
          </a:p>
          <a:p>
            <a:pPr marL="52070" lvl="1">
              <a:defRPr/>
            </a:pPr>
            <a:endParaRPr lang="fr-FR"/>
          </a:p>
          <a:p>
            <a:pPr marL="52070" lvl="1">
              <a:defRPr/>
            </a:pPr>
            <a:endParaRPr lang="fr-FR">
              <a:solidFill>
                <a:srgbClr val="374649"/>
              </a:solidFill>
              <a:cs typeface="Arial"/>
            </a:endParaRPr>
          </a:p>
          <a:p>
            <a:pPr marL="52070" lvl="1"/>
            <a:endParaRPr lang="fr-FR">
              <a:solidFill>
                <a:srgbClr val="F66A00"/>
              </a:solidFill>
              <a:cs typeface="Arial" panose="020B0604020202020204"/>
            </a:endParaRPr>
          </a:p>
        </p:txBody>
      </p:sp>
      <p:sp>
        <p:nvSpPr>
          <p:cNvPr id="3" name="Titre 2">
            <a:extLst>
              <a:ext uri="{FF2B5EF4-FFF2-40B4-BE49-F238E27FC236}">
                <a16:creationId xmlns:a16="http://schemas.microsoft.com/office/drawing/2014/main" id="{BA561299-2475-6C08-74D6-0DC4793534FA}"/>
              </a:ext>
            </a:extLst>
          </p:cNvPr>
          <p:cNvSpPr>
            <a:spLocks noGrp="1"/>
          </p:cNvSpPr>
          <p:nvPr>
            <p:ph type="title"/>
          </p:nvPr>
        </p:nvSpPr>
        <p:spPr/>
        <p:txBody>
          <a:bodyPr vert="horz" lIns="91440" tIns="45720" rIns="91440" bIns="45720" rtlCol="0" anchor="t">
            <a:noAutofit/>
          </a:bodyPr>
          <a:lstStyle/>
          <a:p>
            <a:pPr marL="52070">
              <a:defRPr/>
            </a:pPr>
            <a:r>
              <a:rPr lang="fr-FR" dirty="0">
                <a:latin typeface="Arial"/>
                <a:cs typeface="Arial"/>
              </a:rPr>
              <a:t>Fuite de GPL lors du démarrage d’une unité</a:t>
            </a:r>
          </a:p>
        </p:txBody>
      </p:sp>
      <p:sp>
        <p:nvSpPr>
          <p:cNvPr id="4" name="Espace réservé du pied de page 3">
            <a:extLst>
              <a:ext uri="{FF2B5EF4-FFF2-40B4-BE49-F238E27FC236}">
                <a16:creationId xmlns:a16="http://schemas.microsoft.com/office/drawing/2014/main" id="{F4A5DCE0-95DD-89F8-D38C-892451DB4825}"/>
              </a:ext>
            </a:extLst>
          </p:cNvPr>
          <p:cNvSpPr>
            <a:spLocks noGrp="1"/>
          </p:cNvSpPr>
          <p:nvPr>
            <p:ph type="ftr" sz="quarter" idx="15"/>
          </p:nvPr>
        </p:nvSpPr>
        <p:spPr/>
        <p:txBody>
          <a:bodyPr/>
          <a:lstStyle/>
          <a:p>
            <a:r>
              <a:rPr lang="en-US"/>
              <a:t>Kit manager JMS 2023</a:t>
            </a:r>
            <a:endParaRPr lang="fr-FR"/>
          </a:p>
        </p:txBody>
      </p:sp>
      <p:sp>
        <p:nvSpPr>
          <p:cNvPr id="5" name="Espace réservé du numéro de diapositive 4">
            <a:extLst>
              <a:ext uri="{FF2B5EF4-FFF2-40B4-BE49-F238E27FC236}">
                <a16:creationId xmlns:a16="http://schemas.microsoft.com/office/drawing/2014/main" id="{5DBF598B-B362-F818-8721-C20FCF840B72}"/>
              </a:ext>
            </a:extLst>
          </p:cNvPr>
          <p:cNvSpPr>
            <a:spLocks noGrp="1"/>
          </p:cNvSpPr>
          <p:nvPr>
            <p:ph type="sldNum" sz="quarter" idx="16"/>
          </p:nvPr>
        </p:nvSpPr>
        <p:spPr/>
        <p:txBody>
          <a:bodyPr/>
          <a:lstStyle/>
          <a:p>
            <a:fld id="{975A587B-5814-4D9B-9598-FE9CB954CB01}" type="slidenum">
              <a:rPr lang="fr-FR" smtClean="0"/>
              <a:pPr/>
              <a:t>14</a:t>
            </a:fld>
            <a:endParaRPr lang="fr-FR"/>
          </a:p>
        </p:txBody>
      </p:sp>
      <p:sp>
        <p:nvSpPr>
          <p:cNvPr id="6" name="Espace réservé du texte 5">
            <a:extLst>
              <a:ext uri="{FF2B5EF4-FFF2-40B4-BE49-F238E27FC236}">
                <a16:creationId xmlns:a16="http://schemas.microsoft.com/office/drawing/2014/main" id="{4628D176-A48B-7D91-2249-651C5E848B27}"/>
              </a:ext>
            </a:extLst>
          </p:cNvPr>
          <p:cNvSpPr>
            <a:spLocks noGrp="1"/>
          </p:cNvSpPr>
          <p:nvPr>
            <p:ph type="body" sz="quarter" idx="4294967295"/>
          </p:nvPr>
        </p:nvSpPr>
        <p:spPr>
          <a:xfrm>
            <a:off x="6327212" y="2387939"/>
            <a:ext cx="5222409" cy="3555661"/>
          </a:xfrm>
        </p:spPr>
        <p:txBody>
          <a:bodyPr vert="horz" lIns="91440" tIns="45720" rIns="91440" bIns="45720" rtlCol="0" anchor="t">
            <a:noAutofit/>
          </a:bodyPr>
          <a:lstStyle/>
          <a:p>
            <a:pPr marL="466680" lvl="1" indent="-285750" algn="just">
              <a:buClr>
                <a:srgbClr val="00B0F0"/>
              </a:buClr>
              <a:buFont typeface="Wingdings" panose="05000000000000000000" pitchFamily="2" charset="2"/>
              <a:buChar char="§"/>
              <a:defRPr/>
            </a:pPr>
            <a:r>
              <a:rPr lang="fr-FR" sz="1400" b="0">
                <a:solidFill>
                  <a:srgbClr val="374649"/>
                </a:solidFill>
                <a:latin typeface="Arial" panose="020B0604020202020204"/>
                <a:cs typeface="Arial"/>
              </a:rPr>
              <a:t>En tant qu’</a:t>
            </a:r>
            <a:r>
              <a:rPr lang="fr-FR" sz="1400" b="1">
                <a:solidFill>
                  <a:srgbClr val="374649"/>
                </a:solidFill>
                <a:latin typeface="Arial" panose="020B0604020202020204"/>
                <a:cs typeface="Arial"/>
              </a:rPr>
              <a:t>Opérateur</a:t>
            </a:r>
            <a:r>
              <a:rPr lang="fr-FR" sz="1400" b="0">
                <a:solidFill>
                  <a:srgbClr val="374649"/>
                </a:solidFill>
                <a:latin typeface="Arial" panose="020B0604020202020204"/>
                <a:cs typeface="Arial"/>
              </a:rPr>
              <a:t> : </a:t>
            </a:r>
          </a:p>
          <a:p>
            <a:pPr marL="551475" lvl="2" indent="-285750" algn="just">
              <a:buClr>
                <a:srgbClr val="00B0F0"/>
              </a:buClr>
              <a:buFont typeface="Wingdings" panose="05000000000000000000" pitchFamily="2" charset="2"/>
              <a:buChar char="§"/>
              <a:defRPr/>
            </a:pPr>
            <a:r>
              <a:rPr lang="fr-FR" sz="1400">
                <a:solidFill>
                  <a:srgbClr val="374649"/>
                </a:solidFill>
                <a:latin typeface="Arial" panose="020B0604020202020204"/>
                <a:cs typeface="Arial"/>
              </a:rPr>
              <a:t>Je </a:t>
            </a:r>
            <a:r>
              <a:rPr lang="fr-FR" sz="1400" b="0">
                <a:solidFill>
                  <a:srgbClr val="374649"/>
                </a:solidFill>
                <a:latin typeface="Arial" panose="020B0604020202020204"/>
                <a:cs typeface="Arial"/>
              </a:rPr>
              <a:t>vérifie sur le terrain que les drains, évents et lignes sont correctement disposés avant l’introduction de produit dans l’unité</a:t>
            </a:r>
          </a:p>
          <a:p>
            <a:pPr marL="551475" lvl="2" indent="-285750" algn="just">
              <a:buClr>
                <a:srgbClr val="00B0F0"/>
              </a:buClr>
              <a:buFont typeface="Wingdings" panose="05000000000000000000" pitchFamily="2" charset="2"/>
              <a:buChar char="§"/>
              <a:defRPr/>
            </a:pPr>
            <a:r>
              <a:rPr lang="fr-FR" sz="1400" b="0">
                <a:solidFill>
                  <a:srgbClr val="374649"/>
                </a:solidFill>
                <a:latin typeface="Arial" panose="020B0604020202020204"/>
                <a:cs typeface="Arial"/>
              </a:rPr>
              <a:t>J’utilise toujours deux barrières d’isolement sur des drains et évents pour éviter une fuite à l’atmosphère (une vanne peut être étanche quand elle est neuve mais fuir après quelques temps) SOP #1</a:t>
            </a:r>
          </a:p>
          <a:p>
            <a:pPr marL="466680" lvl="1" indent="-285750" algn="just">
              <a:buClr>
                <a:srgbClr val="00B0F0"/>
              </a:buClr>
              <a:buFont typeface="Wingdings" panose="05000000000000000000" pitchFamily="2" charset="2"/>
              <a:buChar char="§"/>
              <a:defRPr/>
            </a:pPr>
            <a:endParaRPr lang="fr-FR" sz="1400" b="0">
              <a:solidFill>
                <a:srgbClr val="374649"/>
              </a:solidFill>
              <a:latin typeface="Arial" panose="020B0604020202020204"/>
              <a:cs typeface="Arial"/>
            </a:endParaRPr>
          </a:p>
          <a:p>
            <a:pPr marL="338455" lvl="1" indent="-285750" algn="just">
              <a:buClr>
                <a:srgbClr val="00B0F0"/>
              </a:buClr>
              <a:buFont typeface="Wingdings" panose="05000000000000000000" pitchFamily="2" charset="2"/>
              <a:buChar char="§"/>
              <a:defRPr/>
            </a:pPr>
            <a:r>
              <a:rPr lang="fr-FR" sz="1400" b="0">
                <a:solidFill>
                  <a:srgbClr val="374649"/>
                </a:solidFill>
                <a:latin typeface="Arial" panose="020B0604020202020204"/>
                <a:cs typeface="Arial"/>
              </a:rPr>
              <a:t>vanne + bouchon </a:t>
            </a:r>
          </a:p>
          <a:p>
            <a:pPr marL="338455" lvl="1" indent="-285750" algn="just">
              <a:buClr>
                <a:srgbClr val="00B0F0"/>
              </a:buClr>
              <a:buFont typeface="Wingdings" panose="05000000000000000000" pitchFamily="2" charset="2"/>
              <a:buChar char="§"/>
              <a:defRPr/>
            </a:pPr>
            <a:r>
              <a:rPr lang="fr-FR" sz="1400" b="0">
                <a:solidFill>
                  <a:srgbClr val="374649"/>
                </a:solidFill>
                <a:latin typeface="Arial" panose="020B0604020202020204"/>
                <a:cs typeface="Arial"/>
              </a:rPr>
              <a:t>ou vanne + bride pleine</a:t>
            </a:r>
          </a:p>
          <a:p>
            <a:pPr marL="466680" lvl="1" indent="-285750">
              <a:buClr>
                <a:srgbClr val="00B0F0"/>
              </a:buClr>
              <a:buFont typeface="Wingdings" panose="05000000000000000000" pitchFamily="2" charset="2"/>
              <a:buChar char="§"/>
            </a:pPr>
            <a:endParaRPr lang="fr-FR" sz="1400">
              <a:cs typeface="Arial"/>
            </a:endParaRPr>
          </a:p>
        </p:txBody>
      </p:sp>
      <p:pic>
        <p:nvPicPr>
          <p:cNvPr id="12" name="Image 11">
            <a:extLst>
              <a:ext uri="{FF2B5EF4-FFF2-40B4-BE49-F238E27FC236}">
                <a16:creationId xmlns:a16="http://schemas.microsoft.com/office/drawing/2014/main" id="{52D51DEB-8DAD-41BF-0946-B7E0A7CC2EE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7456" y="3782332"/>
            <a:ext cx="3186766" cy="2305510"/>
          </a:xfrm>
          <a:prstGeom prst="rect">
            <a:avLst/>
          </a:prstGeom>
        </p:spPr>
      </p:pic>
      <p:sp>
        <p:nvSpPr>
          <p:cNvPr id="7" name="TextBox 5">
            <a:extLst>
              <a:ext uri="{FF2B5EF4-FFF2-40B4-BE49-F238E27FC236}">
                <a16:creationId xmlns:a16="http://schemas.microsoft.com/office/drawing/2014/main" id="{6FE3F5D2-9E94-B790-2EB1-4141F327A980}"/>
              </a:ext>
            </a:extLst>
          </p:cNvPr>
          <p:cNvSpPr txBox="1"/>
          <p:nvPr/>
        </p:nvSpPr>
        <p:spPr>
          <a:xfrm>
            <a:off x="3935700" y="4136017"/>
            <a:ext cx="1795798" cy="14927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300" i="1" dirty="0">
                <a:solidFill>
                  <a:srgbClr val="374649"/>
                </a:solidFill>
              </a:rPr>
              <a:t>Perte de 37 Kg de GPL à l’atmosphère.</a:t>
            </a:r>
          </a:p>
          <a:p>
            <a:endParaRPr lang="en-US" sz="1300" i="1" dirty="0">
              <a:solidFill>
                <a:srgbClr val="374649"/>
              </a:solidFill>
            </a:endParaRPr>
          </a:p>
          <a:p>
            <a:r>
              <a:rPr lang="en-US" sz="1300" i="1" dirty="0" err="1">
                <a:solidFill>
                  <a:srgbClr val="374649"/>
                </a:solidFill>
              </a:rPr>
              <a:t>Potentielle</a:t>
            </a:r>
            <a:r>
              <a:rPr lang="en-US" sz="1300" i="1" dirty="0">
                <a:solidFill>
                  <a:srgbClr val="374649"/>
                </a:solidFill>
              </a:rPr>
              <a:t> explosion </a:t>
            </a:r>
            <a:r>
              <a:rPr lang="en-US" sz="1300" i="1" dirty="0" err="1">
                <a:solidFill>
                  <a:srgbClr val="374649"/>
                </a:solidFill>
              </a:rPr>
              <a:t>pouvant</a:t>
            </a:r>
            <a:r>
              <a:rPr lang="en-US" sz="1300" i="1" dirty="0">
                <a:solidFill>
                  <a:srgbClr val="374649"/>
                </a:solidFill>
              </a:rPr>
              <a:t> causer des </a:t>
            </a:r>
            <a:r>
              <a:rPr lang="en-US" sz="1300" i="1" dirty="0" err="1">
                <a:solidFill>
                  <a:srgbClr val="374649"/>
                </a:solidFill>
              </a:rPr>
              <a:t>décès</a:t>
            </a:r>
            <a:r>
              <a:rPr lang="en-US" sz="1300" i="1" dirty="0">
                <a:solidFill>
                  <a:srgbClr val="374649"/>
                </a:solidFill>
              </a:rPr>
              <a:t>. </a:t>
            </a:r>
          </a:p>
          <a:p>
            <a:endParaRPr lang="fr-FR" sz="1300" i="1" dirty="0">
              <a:solidFill>
                <a:srgbClr val="374649"/>
              </a:solidFill>
            </a:endParaRPr>
          </a:p>
        </p:txBody>
      </p:sp>
      <p:sp>
        <p:nvSpPr>
          <p:cNvPr id="8" name="Ellipse 7">
            <a:extLst>
              <a:ext uri="{FF2B5EF4-FFF2-40B4-BE49-F238E27FC236}">
                <a16:creationId xmlns:a16="http://schemas.microsoft.com/office/drawing/2014/main" id="{018B275F-3821-6C63-370E-F17174F6F5C5}"/>
              </a:ext>
            </a:extLst>
          </p:cNvPr>
          <p:cNvSpPr/>
          <p:nvPr/>
        </p:nvSpPr>
        <p:spPr>
          <a:xfrm>
            <a:off x="1816703" y="4925661"/>
            <a:ext cx="1000920" cy="1017939"/>
          </a:xfrm>
          <a:prstGeom prst="ellipse">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pic>
        <p:nvPicPr>
          <p:cNvPr id="10" name="Image 9">
            <a:extLst>
              <a:ext uri="{FF2B5EF4-FFF2-40B4-BE49-F238E27FC236}">
                <a16:creationId xmlns:a16="http://schemas.microsoft.com/office/drawing/2014/main" id="{F08CA970-503A-CD89-EBFB-946C750F4C84}"/>
              </a:ext>
            </a:extLst>
          </p:cNvPr>
          <p:cNvPicPr>
            <a:picLocks noChangeAspect="1"/>
          </p:cNvPicPr>
          <p:nvPr/>
        </p:nvPicPr>
        <p:blipFill>
          <a:blip r:embed="rId3"/>
          <a:stretch>
            <a:fillRect/>
          </a:stretch>
        </p:blipFill>
        <p:spPr>
          <a:xfrm>
            <a:off x="9127356" y="4482266"/>
            <a:ext cx="1163100" cy="1219078"/>
          </a:xfrm>
          <a:prstGeom prst="rect">
            <a:avLst/>
          </a:prstGeom>
        </p:spPr>
      </p:pic>
      <p:cxnSp>
        <p:nvCxnSpPr>
          <p:cNvPr id="11" name="Connecteur droit 10">
            <a:extLst>
              <a:ext uri="{FF2B5EF4-FFF2-40B4-BE49-F238E27FC236}">
                <a16:creationId xmlns:a16="http://schemas.microsoft.com/office/drawing/2014/main" id="{A5B38E6A-3438-1F79-8368-198FAB27EACB}"/>
              </a:ext>
            </a:extLst>
          </p:cNvPr>
          <p:cNvCxnSpPr/>
          <p:nvPr/>
        </p:nvCxnSpPr>
        <p:spPr>
          <a:xfrm>
            <a:off x="4035583" y="4017366"/>
            <a:ext cx="1041991"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9" name="Bouton d'action : Retour 8">
            <a:hlinkClick r:id="rId4" action="ppaction://hlinksldjump" highlightClick="1"/>
            <a:extLst>
              <a:ext uri="{FF2B5EF4-FFF2-40B4-BE49-F238E27FC236}">
                <a16:creationId xmlns:a16="http://schemas.microsoft.com/office/drawing/2014/main" id="{AAF069F9-885A-23F6-039E-20B103662A75}"/>
              </a:ext>
            </a:extLst>
          </p:cNvPr>
          <p:cNvSpPr/>
          <p:nvPr/>
        </p:nvSpPr>
        <p:spPr>
          <a:xfrm>
            <a:off x="11307435" y="6370050"/>
            <a:ext cx="421251" cy="360560"/>
          </a:xfrm>
          <a:prstGeom prst="actionButtonReturn">
            <a:avLst/>
          </a:prstGeom>
          <a:solidFill>
            <a:srgbClr val="D9F2FF"/>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050923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633BF1E-96D9-971D-2375-C88F63653D1A}"/>
              </a:ext>
            </a:extLst>
          </p:cNvPr>
          <p:cNvSpPr>
            <a:spLocks noGrp="1"/>
          </p:cNvSpPr>
          <p:nvPr>
            <p:ph type="body" sz="quarter" idx="13"/>
          </p:nvPr>
        </p:nvSpPr>
        <p:spPr/>
        <p:txBody>
          <a:bodyPr vert="horz" lIns="91440" tIns="45720" rIns="91440" bIns="45720" rtlCol="0" anchor="t">
            <a:noAutofit/>
          </a:bodyPr>
          <a:lstStyle/>
          <a:p>
            <a:pPr marL="52070" lvl="1">
              <a:defRPr/>
            </a:pPr>
            <a:endParaRPr lang="fr-FR" i="0" u="none" strike="noStrike" kern="1200" cap="none" spc="0" normalizeH="0" baseline="0" noProof="0">
              <a:ln>
                <a:noFill/>
              </a:ln>
              <a:solidFill>
                <a:srgbClr val="374649"/>
              </a:solidFill>
              <a:effectLst/>
              <a:uLnTx/>
              <a:uFillTx/>
              <a:latin typeface="Arial" panose="020B0604020202020204"/>
              <a:cs typeface="Arial" panose="020B0604020202020204"/>
            </a:endParaRPr>
          </a:p>
          <a:p>
            <a:pPr marL="52070" lvl="1">
              <a:defRPr/>
            </a:pPr>
            <a:r>
              <a:rPr lang="fr-FR"/>
              <a:t>Une barge était en cours de chargement d’un mélange d’hydrocarbures. Les citernes de la barge étaient équipées de mesure en continu de niveau, de deux alarmes de niveaux haut et d’une sécurité de niveau très haut arrêtant le transfert. </a:t>
            </a:r>
          </a:p>
          <a:p>
            <a:pPr marL="52070" lvl="1">
              <a:defRPr/>
            </a:pPr>
            <a:r>
              <a:rPr lang="fr-FR"/>
              <a:t>Les alarmes se sont déclenchées les unes après les autres, </a:t>
            </a:r>
          </a:p>
          <a:p>
            <a:pPr marL="52070" lvl="1">
              <a:defRPr/>
            </a:pPr>
            <a:r>
              <a:rPr lang="fr-FR"/>
              <a:t>L’opérateur a fait confiance à la mesure en continu (qui était fausse). Une des citernes a débordé. (La sécurité de niveau très haut avait été inhibée par le matelot).</a:t>
            </a:r>
          </a:p>
          <a:p>
            <a:pPr marL="52070" lvl="1">
              <a:defRPr/>
            </a:pPr>
            <a:endParaRPr lang="fr-FR"/>
          </a:p>
          <a:p>
            <a:pPr marL="52070" lvl="1">
              <a:defRPr/>
            </a:pPr>
            <a:endParaRPr lang="fr-FR"/>
          </a:p>
          <a:p>
            <a:pPr marL="52070" lvl="1">
              <a:defRPr/>
            </a:pPr>
            <a:endParaRPr lang="fr-FR"/>
          </a:p>
          <a:p>
            <a:pPr marL="52070" lvl="1">
              <a:defRPr/>
            </a:pPr>
            <a:endParaRPr lang="fr-FR"/>
          </a:p>
          <a:p>
            <a:pPr marL="52070" lvl="1">
              <a:defRPr/>
            </a:pPr>
            <a:endParaRPr lang="fr-FR"/>
          </a:p>
          <a:p>
            <a:pPr marL="52070" lvl="1">
              <a:defRPr/>
            </a:pPr>
            <a:endParaRPr lang="fr-FR">
              <a:solidFill>
                <a:srgbClr val="374649"/>
              </a:solidFill>
              <a:cs typeface="Arial"/>
            </a:endParaRPr>
          </a:p>
          <a:p>
            <a:pPr marL="52070" lvl="1"/>
            <a:endParaRPr lang="fr-FR">
              <a:solidFill>
                <a:srgbClr val="F66A00"/>
              </a:solidFill>
              <a:cs typeface="Arial" panose="020B0604020202020204"/>
            </a:endParaRPr>
          </a:p>
        </p:txBody>
      </p:sp>
      <p:sp>
        <p:nvSpPr>
          <p:cNvPr id="3" name="Titre 2">
            <a:extLst>
              <a:ext uri="{FF2B5EF4-FFF2-40B4-BE49-F238E27FC236}">
                <a16:creationId xmlns:a16="http://schemas.microsoft.com/office/drawing/2014/main" id="{BA561299-2475-6C08-74D6-0DC4793534FA}"/>
              </a:ext>
            </a:extLst>
          </p:cNvPr>
          <p:cNvSpPr>
            <a:spLocks noGrp="1"/>
          </p:cNvSpPr>
          <p:nvPr>
            <p:ph type="title"/>
          </p:nvPr>
        </p:nvSpPr>
        <p:spPr/>
        <p:txBody>
          <a:bodyPr vert="horz" lIns="91440" tIns="45720" rIns="91440" bIns="45720" rtlCol="0" anchor="t">
            <a:noAutofit/>
          </a:bodyPr>
          <a:lstStyle/>
          <a:p>
            <a:pPr marL="52070">
              <a:defRPr/>
            </a:pPr>
            <a:r>
              <a:rPr lang="fr-FR" dirty="0">
                <a:latin typeface="Arial"/>
                <a:cs typeface="Arial"/>
              </a:rPr>
              <a:t>Débordement d’une barge au chargement</a:t>
            </a:r>
            <a:endParaRPr lang="fr-FR" dirty="0"/>
          </a:p>
        </p:txBody>
      </p:sp>
      <p:sp>
        <p:nvSpPr>
          <p:cNvPr id="4" name="Espace réservé du pied de page 3">
            <a:extLst>
              <a:ext uri="{FF2B5EF4-FFF2-40B4-BE49-F238E27FC236}">
                <a16:creationId xmlns:a16="http://schemas.microsoft.com/office/drawing/2014/main" id="{F4A5DCE0-95DD-89F8-D38C-892451DB4825}"/>
              </a:ext>
            </a:extLst>
          </p:cNvPr>
          <p:cNvSpPr>
            <a:spLocks noGrp="1"/>
          </p:cNvSpPr>
          <p:nvPr>
            <p:ph type="ftr" sz="quarter" idx="15"/>
          </p:nvPr>
        </p:nvSpPr>
        <p:spPr/>
        <p:txBody>
          <a:bodyPr/>
          <a:lstStyle/>
          <a:p>
            <a:r>
              <a:rPr lang="en-US"/>
              <a:t>Kit manager JMS 2023</a:t>
            </a:r>
            <a:endParaRPr lang="fr-FR"/>
          </a:p>
        </p:txBody>
      </p:sp>
      <p:sp>
        <p:nvSpPr>
          <p:cNvPr id="5" name="Espace réservé du numéro de diapositive 4">
            <a:extLst>
              <a:ext uri="{FF2B5EF4-FFF2-40B4-BE49-F238E27FC236}">
                <a16:creationId xmlns:a16="http://schemas.microsoft.com/office/drawing/2014/main" id="{5DBF598B-B362-F818-8721-C20FCF840B72}"/>
              </a:ext>
            </a:extLst>
          </p:cNvPr>
          <p:cNvSpPr>
            <a:spLocks noGrp="1"/>
          </p:cNvSpPr>
          <p:nvPr>
            <p:ph type="sldNum" sz="quarter" idx="16"/>
          </p:nvPr>
        </p:nvSpPr>
        <p:spPr/>
        <p:txBody>
          <a:bodyPr/>
          <a:lstStyle/>
          <a:p>
            <a:fld id="{975A587B-5814-4D9B-9598-FE9CB954CB01}" type="slidenum">
              <a:rPr lang="fr-FR" smtClean="0"/>
              <a:pPr/>
              <a:t>15</a:t>
            </a:fld>
            <a:endParaRPr lang="fr-FR"/>
          </a:p>
        </p:txBody>
      </p:sp>
      <p:sp>
        <p:nvSpPr>
          <p:cNvPr id="6" name="Espace réservé du texte 5">
            <a:extLst>
              <a:ext uri="{FF2B5EF4-FFF2-40B4-BE49-F238E27FC236}">
                <a16:creationId xmlns:a16="http://schemas.microsoft.com/office/drawing/2014/main" id="{4628D176-A48B-7D91-2249-651C5E848B27}"/>
              </a:ext>
            </a:extLst>
          </p:cNvPr>
          <p:cNvSpPr>
            <a:spLocks noGrp="1"/>
          </p:cNvSpPr>
          <p:nvPr>
            <p:ph type="body" sz="quarter" idx="4294967295"/>
          </p:nvPr>
        </p:nvSpPr>
        <p:spPr>
          <a:xfrm>
            <a:off x="6346066" y="2444502"/>
            <a:ext cx="5222409" cy="3051326"/>
          </a:xfrm>
        </p:spPr>
        <p:txBody>
          <a:bodyPr vert="horz" lIns="91440" tIns="45720" rIns="91440" bIns="45720" rtlCol="0" anchor="t">
            <a:noAutofit/>
          </a:bodyPr>
          <a:lstStyle/>
          <a:p>
            <a:pPr marL="466680" lvl="1" indent="-285750" algn="just">
              <a:buClr>
                <a:srgbClr val="00B0F0"/>
              </a:buClr>
              <a:buFont typeface="Wingdings" panose="05000000000000000000" pitchFamily="2" charset="2"/>
              <a:buChar char="§"/>
              <a:defRPr/>
            </a:pPr>
            <a:r>
              <a:rPr lang="fr-FR" sz="1400" b="0" dirty="0">
                <a:solidFill>
                  <a:srgbClr val="374649"/>
                </a:solidFill>
                <a:latin typeface="Arial" panose="020B0604020202020204"/>
                <a:cs typeface="Arial"/>
              </a:rPr>
              <a:t>En tant qu’</a:t>
            </a:r>
            <a:r>
              <a:rPr lang="fr-FR" sz="1400" b="1" dirty="0">
                <a:solidFill>
                  <a:srgbClr val="374649"/>
                </a:solidFill>
                <a:latin typeface="Arial" panose="020B0604020202020204"/>
                <a:cs typeface="Arial"/>
              </a:rPr>
              <a:t>Instrumentiste,</a:t>
            </a:r>
            <a:r>
              <a:rPr lang="fr-FR" sz="1400" b="0" dirty="0">
                <a:solidFill>
                  <a:srgbClr val="374649"/>
                </a:solidFill>
                <a:latin typeface="Arial" panose="020B0604020202020204"/>
                <a:cs typeface="Arial"/>
              </a:rPr>
              <a:t> j’ai des mesures, des alarmes et des sécurités testées et fonctionnelles</a:t>
            </a:r>
          </a:p>
          <a:p>
            <a:pPr marL="466680" lvl="1" indent="-285750" algn="just">
              <a:buClr>
                <a:srgbClr val="00B0F0"/>
              </a:buClr>
              <a:buFont typeface="Wingdings" panose="05000000000000000000" pitchFamily="2" charset="2"/>
              <a:buChar char="§"/>
              <a:defRPr/>
            </a:pPr>
            <a:endParaRPr lang="fr-FR" sz="1400" b="0" dirty="0">
              <a:solidFill>
                <a:srgbClr val="374649"/>
              </a:solidFill>
              <a:latin typeface="Arial" panose="020B0604020202020204"/>
              <a:cs typeface="Arial"/>
            </a:endParaRPr>
          </a:p>
          <a:p>
            <a:pPr marL="466680" lvl="1" indent="-285750" algn="just">
              <a:buClr>
                <a:srgbClr val="00B0F0"/>
              </a:buClr>
              <a:buFont typeface="Wingdings" panose="05000000000000000000" pitchFamily="2" charset="2"/>
              <a:buChar char="§"/>
              <a:defRPr/>
            </a:pPr>
            <a:r>
              <a:rPr lang="fr-FR" sz="1400" b="0" dirty="0">
                <a:solidFill>
                  <a:srgbClr val="374649"/>
                </a:solidFill>
                <a:latin typeface="Arial" panose="020B0604020202020204"/>
                <a:cs typeface="Arial"/>
              </a:rPr>
              <a:t>En tant que </a:t>
            </a:r>
            <a:r>
              <a:rPr lang="fr-FR" sz="1400" b="1" dirty="0">
                <a:solidFill>
                  <a:srgbClr val="374649"/>
                </a:solidFill>
                <a:latin typeface="Arial" panose="020B0604020202020204"/>
                <a:cs typeface="Arial"/>
              </a:rPr>
              <a:t>RH</a:t>
            </a:r>
            <a:r>
              <a:rPr lang="fr-FR" sz="1400" b="0" dirty="0">
                <a:solidFill>
                  <a:srgbClr val="374649"/>
                </a:solidFill>
                <a:latin typeface="Arial" panose="020B0604020202020204"/>
                <a:cs typeface="Arial"/>
              </a:rPr>
              <a:t> ou </a:t>
            </a:r>
            <a:r>
              <a:rPr lang="fr-FR" sz="1400" b="1" dirty="0">
                <a:solidFill>
                  <a:srgbClr val="374649"/>
                </a:solidFill>
                <a:latin typeface="Arial" panose="020B0604020202020204"/>
                <a:cs typeface="Arial"/>
              </a:rPr>
              <a:t>Exploitant</a:t>
            </a:r>
            <a:r>
              <a:rPr lang="fr-FR" sz="1400" b="0" dirty="0">
                <a:solidFill>
                  <a:srgbClr val="374649"/>
                </a:solidFill>
                <a:latin typeface="Arial" panose="020B0604020202020204"/>
                <a:cs typeface="Arial"/>
              </a:rPr>
              <a:t>, </a:t>
            </a:r>
            <a:r>
              <a:rPr lang="fr-FR" sz="1400" dirty="0">
                <a:solidFill>
                  <a:srgbClr val="374649"/>
                </a:solidFill>
                <a:latin typeface="Arial" panose="020B0604020202020204"/>
                <a:cs typeface="Arial"/>
              </a:rPr>
              <a:t>je </a:t>
            </a:r>
            <a:r>
              <a:rPr lang="fr-FR" sz="1400" b="0" dirty="0">
                <a:solidFill>
                  <a:srgbClr val="374649"/>
                </a:solidFill>
                <a:latin typeface="Arial" panose="020B0604020202020204"/>
                <a:cs typeface="Arial"/>
              </a:rPr>
              <a:t>m’assurer que le personnel est formé et applique les procédures pouvant présenter des risques technologiques</a:t>
            </a:r>
          </a:p>
          <a:p>
            <a:pPr marL="466680" lvl="1" indent="-285750" algn="just">
              <a:buClr>
                <a:srgbClr val="00B0F0"/>
              </a:buClr>
              <a:buFont typeface="Wingdings" panose="05000000000000000000" pitchFamily="2" charset="2"/>
              <a:buChar char="§"/>
              <a:defRPr/>
            </a:pPr>
            <a:endParaRPr lang="fr-FR" sz="1400" b="0" dirty="0">
              <a:solidFill>
                <a:srgbClr val="374649"/>
              </a:solidFill>
              <a:latin typeface="Arial" panose="020B0604020202020204"/>
              <a:cs typeface="Arial"/>
            </a:endParaRPr>
          </a:p>
          <a:p>
            <a:pPr marL="466680" lvl="1" indent="-285750" algn="just">
              <a:buClr>
                <a:srgbClr val="00B0F0"/>
              </a:buClr>
              <a:buFont typeface="Wingdings" panose="05000000000000000000" pitchFamily="2" charset="2"/>
              <a:buChar char="§"/>
              <a:defRPr/>
            </a:pPr>
            <a:r>
              <a:rPr lang="fr-FR" sz="1400" b="0" dirty="0">
                <a:solidFill>
                  <a:srgbClr val="374649"/>
                </a:solidFill>
                <a:latin typeface="Arial" panose="020B0604020202020204"/>
                <a:cs typeface="Arial"/>
              </a:rPr>
              <a:t>En tant qu’</a:t>
            </a:r>
            <a:r>
              <a:rPr lang="fr-FR" sz="1400" b="1" dirty="0">
                <a:solidFill>
                  <a:srgbClr val="374649"/>
                </a:solidFill>
                <a:latin typeface="Arial" panose="020B0604020202020204"/>
                <a:cs typeface="Arial"/>
              </a:rPr>
              <a:t>Exploitant, </a:t>
            </a:r>
            <a:r>
              <a:rPr lang="fr-FR" sz="1400" dirty="0">
                <a:solidFill>
                  <a:srgbClr val="374649"/>
                </a:solidFill>
                <a:latin typeface="Arial" panose="020B0604020202020204"/>
                <a:cs typeface="Arial"/>
              </a:rPr>
              <a:t>j</a:t>
            </a:r>
            <a:r>
              <a:rPr lang="fr-FR" sz="1400" b="0" dirty="0">
                <a:solidFill>
                  <a:srgbClr val="374649"/>
                </a:solidFill>
                <a:latin typeface="Arial" panose="020B0604020202020204"/>
                <a:cs typeface="Arial"/>
              </a:rPr>
              <a:t>’identifie les sécurités shuntées et de mettre en place des mesures compensatoires.</a:t>
            </a:r>
          </a:p>
          <a:p>
            <a:pPr marL="466680" lvl="1" indent="-285750">
              <a:buClr>
                <a:srgbClr val="00B0F0"/>
              </a:buClr>
              <a:buFont typeface="Wingdings" panose="05000000000000000000" pitchFamily="2" charset="2"/>
              <a:buChar char="§"/>
            </a:pPr>
            <a:endParaRPr lang="fr-FR" sz="1400" dirty="0">
              <a:cs typeface="Arial"/>
            </a:endParaRPr>
          </a:p>
        </p:txBody>
      </p:sp>
      <p:pic>
        <p:nvPicPr>
          <p:cNvPr id="12" name="Image 11">
            <a:extLst>
              <a:ext uri="{FF2B5EF4-FFF2-40B4-BE49-F238E27FC236}">
                <a16:creationId xmlns:a16="http://schemas.microsoft.com/office/drawing/2014/main" id="{52D51DEB-8DAD-41BF-0946-B7E0A7CC2EE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50858" y="3997767"/>
            <a:ext cx="2409836" cy="2250695"/>
          </a:xfrm>
          <a:prstGeom prst="rect">
            <a:avLst/>
          </a:prstGeom>
        </p:spPr>
      </p:pic>
      <p:sp>
        <p:nvSpPr>
          <p:cNvPr id="7" name="TextBox 5">
            <a:extLst>
              <a:ext uri="{FF2B5EF4-FFF2-40B4-BE49-F238E27FC236}">
                <a16:creationId xmlns:a16="http://schemas.microsoft.com/office/drawing/2014/main" id="{6FE3F5D2-9E94-B790-2EB1-4141F327A980}"/>
              </a:ext>
            </a:extLst>
          </p:cNvPr>
          <p:cNvSpPr txBox="1"/>
          <p:nvPr/>
        </p:nvSpPr>
        <p:spPr>
          <a:xfrm>
            <a:off x="3095415" y="4546798"/>
            <a:ext cx="2409837" cy="10926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300" i="1">
                <a:solidFill>
                  <a:srgbClr val="374649"/>
                </a:solidFill>
              </a:rPr>
              <a:t>Fuite de 300 litres d’hydrocarbures avec irisation sur 350 m2.</a:t>
            </a:r>
          </a:p>
          <a:p>
            <a:br>
              <a:rPr lang="fr-FR" sz="1300" i="1">
                <a:solidFill>
                  <a:srgbClr val="374649"/>
                </a:solidFill>
              </a:rPr>
            </a:br>
            <a:r>
              <a:rPr lang="fr-FR" sz="1300" i="1">
                <a:solidFill>
                  <a:srgbClr val="374649"/>
                </a:solidFill>
              </a:rPr>
              <a:t>Impact local.</a:t>
            </a:r>
          </a:p>
        </p:txBody>
      </p:sp>
      <p:cxnSp>
        <p:nvCxnSpPr>
          <p:cNvPr id="8" name="Connecteur droit 7">
            <a:extLst>
              <a:ext uri="{FF2B5EF4-FFF2-40B4-BE49-F238E27FC236}">
                <a16:creationId xmlns:a16="http://schemas.microsoft.com/office/drawing/2014/main" id="{FC49039F-1086-106C-9F38-17D9C43B6686}"/>
              </a:ext>
            </a:extLst>
          </p:cNvPr>
          <p:cNvCxnSpPr/>
          <p:nvPr/>
        </p:nvCxnSpPr>
        <p:spPr>
          <a:xfrm>
            <a:off x="3262108" y="4402438"/>
            <a:ext cx="1041991"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9" name="Bouton d'action : Retour 8">
            <a:hlinkClick r:id="rId3" action="ppaction://hlinksldjump" highlightClick="1"/>
            <a:extLst>
              <a:ext uri="{FF2B5EF4-FFF2-40B4-BE49-F238E27FC236}">
                <a16:creationId xmlns:a16="http://schemas.microsoft.com/office/drawing/2014/main" id="{7C21C180-EE58-EB98-FC1A-2C0B0CA0758A}"/>
              </a:ext>
            </a:extLst>
          </p:cNvPr>
          <p:cNvSpPr/>
          <p:nvPr/>
        </p:nvSpPr>
        <p:spPr>
          <a:xfrm>
            <a:off x="11307435" y="6370050"/>
            <a:ext cx="421251" cy="360560"/>
          </a:xfrm>
          <a:prstGeom prst="actionButtonReturn">
            <a:avLst/>
          </a:prstGeom>
          <a:solidFill>
            <a:srgbClr val="D9F2FF"/>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030306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633BF1E-96D9-971D-2375-C88F63653D1A}"/>
              </a:ext>
            </a:extLst>
          </p:cNvPr>
          <p:cNvSpPr>
            <a:spLocks noGrp="1"/>
          </p:cNvSpPr>
          <p:nvPr>
            <p:ph type="body" sz="quarter" idx="13"/>
          </p:nvPr>
        </p:nvSpPr>
        <p:spPr/>
        <p:txBody>
          <a:bodyPr vert="horz" lIns="91440" tIns="45720" rIns="91440" bIns="45720" rtlCol="0" anchor="t">
            <a:noAutofit/>
          </a:bodyPr>
          <a:lstStyle/>
          <a:p>
            <a:pPr marL="52070" lvl="1">
              <a:defRPr/>
            </a:pPr>
            <a:endParaRPr lang="fr-FR" i="0" u="none" strike="noStrike" kern="1200" cap="none" spc="0" normalizeH="0" baseline="0" noProof="0">
              <a:ln>
                <a:noFill/>
              </a:ln>
              <a:solidFill>
                <a:srgbClr val="374649"/>
              </a:solidFill>
              <a:effectLst/>
              <a:uLnTx/>
              <a:uFillTx/>
              <a:latin typeface="Arial" panose="020B0604020202020204"/>
              <a:cs typeface="Arial" panose="020B0604020202020204"/>
            </a:endParaRPr>
          </a:p>
          <a:p>
            <a:pPr marL="52070" lvl="1">
              <a:defRPr/>
            </a:pPr>
            <a:r>
              <a:rPr lang="fr-FR" i="0" u="none" strike="noStrike" kern="1200" cap="none" spc="0" normalizeH="0" baseline="0" noProof="0">
                <a:ln>
                  <a:noFill/>
                </a:ln>
                <a:solidFill>
                  <a:srgbClr val="374649"/>
                </a:solidFill>
                <a:effectLst/>
                <a:uLnTx/>
                <a:uFillTx/>
                <a:latin typeface="Arial" panose="020B0604020202020204"/>
                <a:cs typeface="Arial" panose="020B0604020202020204"/>
              </a:rPr>
              <a:t>Après un jaugeage d’une cuve d’essence, le puits de jauge est resté ouvert</a:t>
            </a:r>
            <a:r>
              <a:rPr lang="fr-FR">
                <a:latin typeface="Arial" panose="020B0604020202020204"/>
                <a:cs typeface="Arial" panose="020B0604020202020204"/>
              </a:rPr>
              <a:t>. Les vapeurs d’essence se sont répandues vers les autres cuves de gasoil par les gaines de câblages qui n’étaient étanches.</a:t>
            </a:r>
          </a:p>
          <a:p>
            <a:pPr marL="52070" lvl="1">
              <a:defRPr/>
            </a:pPr>
            <a:r>
              <a:rPr lang="fr-FR">
                <a:latin typeface="Arial" panose="020B0604020202020204"/>
                <a:cs typeface="Arial" panose="020B0604020202020204"/>
              </a:rPr>
              <a:t>La mise à la terre des cuves était endommagée.</a:t>
            </a:r>
          </a:p>
          <a:p>
            <a:pPr marL="52070" lvl="1">
              <a:defRPr/>
            </a:pPr>
            <a:r>
              <a:rPr lang="fr-FR">
                <a:latin typeface="Arial" panose="020B0604020202020204"/>
                <a:cs typeface="Arial" panose="020B0604020202020204"/>
              </a:rPr>
              <a:t>Une source d’ignition a enflammé les vapeurs d’essence et provoqué une explosion et un feu.</a:t>
            </a:r>
          </a:p>
          <a:p>
            <a:pPr marL="52070" lvl="1">
              <a:defRPr/>
            </a:pPr>
            <a:r>
              <a:rPr lang="fr-FR">
                <a:latin typeface="Arial" panose="020B0604020202020204"/>
                <a:cs typeface="Arial" panose="020B0604020202020204"/>
              </a:rPr>
              <a:t>Le feu a été éteint avec des extincteurs sur place.</a:t>
            </a:r>
          </a:p>
          <a:p>
            <a:pPr marL="52070" lvl="1">
              <a:defRPr/>
            </a:pPr>
            <a:endParaRPr lang="fr-FR"/>
          </a:p>
          <a:p>
            <a:pPr marL="52070" lvl="1">
              <a:defRPr/>
            </a:pPr>
            <a:endParaRPr lang="fr-FR"/>
          </a:p>
          <a:p>
            <a:pPr marL="52070" lvl="1">
              <a:defRPr/>
            </a:pPr>
            <a:endParaRPr lang="fr-FR"/>
          </a:p>
          <a:p>
            <a:pPr marL="52070" lvl="1">
              <a:defRPr/>
            </a:pPr>
            <a:endParaRPr lang="fr-FR"/>
          </a:p>
          <a:p>
            <a:pPr marL="52070" lvl="1">
              <a:defRPr/>
            </a:pPr>
            <a:endParaRPr lang="fr-FR"/>
          </a:p>
          <a:p>
            <a:pPr marL="52070" lvl="1">
              <a:defRPr/>
            </a:pPr>
            <a:endParaRPr lang="fr-FR"/>
          </a:p>
          <a:p>
            <a:pPr marL="52070" lvl="1">
              <a:defRPr/>
            </a:pPr>
            <a:endParaRPr lang="fr-FR">
              <a:solidFill>
                <a:srgbClr val="374649"/>
              </a:solidFill>
              <a:cs typeface="Arial"/>
            </a:endParaRPr>
          </a:p>
          <a:p>
            <a:pPr marL="52070" lvl="1"/>
            <a:endParaRPr lang="fr-FR">
              <a:solidFill>
                <a:srgbClr val="F66A00"/>
              </a:solidFill>
              <a:cs typeface="Arial" panose="020B0604020202020204"/>
            </a:endParaRPr>
          </a:p>
        </p:txBody>
      </p:sp>
      <p:sp>
        <p:nvSpPr>
          <p:cNvPr id="3" name="Titre 2">
            <a:extLst>
              <a:ext uri="{FF2B5EF4-FFF2-40B4-BE49-F238E27FC236}">
                <a16:creationId xmlns:a16="http://schemas.microsoft.com/office/drawing/2014/main" id="{BA561299-2475-6C08-74D6-0DC4793534FA}"/>
              </a:ext>
            </a:extLst>
          </p:cNvPr>
          <p:cNvSpPr>
            <a:spLocks noGrp="1"/>
          </p:cNvSpPr>
          <p:nvPr>
            <p:ph type="title"/>
          </p:nvPr>
        </p:nvSpPr>
        <p:spPr>
          <a:xfrm>
            <a:off x="469879" y="199301"/>
            <a:ext cx="9720000" cy="1008000"/>
          </a:xfrm>
        </p:spPr>
        <p:txBody>
          <a:bodyPr vert="horz" lIns="91440" tIns="45720" rIns="91440" bIns="45720" rtlCol="0" anchor="t">
            <a:noAutofit/>
          </a:bodyPr>
          <a:lstStyle/>
          <a:p>
            <a:pPr marL="52070">
              <a:defRPr/>
            </a:pPr>
            <a:r>
              <a:rPr lang="fr-FR" dirty="0">
                <a:latin typeface="Arial"/>
                <a:cs typeface="Arial"/>
              </a:rPr>
              <a:t>Explosion et feu dans une cuve de gasoil en station-service</a:t>
            </a:r>
            <a:endParaRPr lang="fr-FR" dirty="0"/>
          </a:p>
        </p:txBody>
      </p:sp>
      <p:sp>
        <p:nvSpPr>
          <p:cNvPr id="4" name="Espace réservé du pied de page 3">
            <a:extLst>
              <a:ext uri="{FF2B5EF4-FFF2-40B4-BE49-F238E27FC236}">
                <a16:creationId xmlns:a16="http://schemas.microsoft.com/office/drawing/2014/main" id="{F4A5DCE0-95DD-89F8-D38C-892451DB4825}"/>
              </a:ext>
            </a:extLst>
          </p:cNvPr>
          <p:cNvSpPr>
            <a:spLocks noGrp="1"/>
          </p:cNvSpPr>
          <p:nvPr>
            <p:ph type="ftr" sz="quarter" idx="15"/>
          </p:nvPr>
        </p:nvSpPr>
        <p:spPr/>
        <p:txBody>
          <a:bodyPr/>
          <a:lstStyle/>
          <a:p>
            <a:r>
              <a:rPr lang="en-US"/>
              <a:t>Kit manager JMS 2023</a:t>
            </a:r>
            <a:endParaRPr lang="fr-FR"/>
          </a:p>
        </p:txBody>
      </p:sp>
      <p:sp>
        <p:nvSpPr>
          <p:cNvPr id="5" name="Espace réservé du numéro de diapositive 4">
            <a:extLst>
              <a:ext uri="{FF2B5EF4-FFF2-40B4-BE49-F238E27FC236}">
                <a16:creationId xmlns:a16="http://schemas.microsoft.com/office/drawing/2014/main" id="{5DBF598B-B362-F818-8721-C20FCF840B72}"/>
              </a:ext>
            </a:extLst>
          </p:cNvPr>
          <p:cNvSpPr>
            <a:spLocks noGrp="1"/>
          </p:cNvSpPr>
          <p:nvPr>
            <p:ph type="sldNum" sz="quarter" idx="16"/>
          </p:nvPr>
        </p:nvSpPr>
        <p:spPr/>
        <p:txBody>
          <a:bodyPr/>
          <a:lstStyle/>
          <a:p>
            <a:fld id="{975A587B-5814-4D9B-9598-FE9CB954CB01}" type="slidenum">
              <a:rPr lang="fr-FR" smtClean="0"/>
              <a:pPr/>
              <a:t>16</a:t>
            </a:fld>
            <a:endParaRPr lang="fr-FR"/>
          </a:p>
        </p:txBody>
      </p:sp>
      <p:sp>
        <p:nvSpPr>
          <p:cNvPr id="6" name="Espace réservé du texte 5">
            <a:extLst>
              <a:ext uri="{FF2B5EF4-FFF2-40B4-BE49-F238E27FC236}">
                <a16:creationId xmlns:a16="http://schemas.microsoft.com/office/drawing/2014/main" id="{4628D176-A48B-7D91-2249-651C5E848B27}"/>
              </a:ext>
            </a:extLst>
          </p:cNvPr>
          <p:cNvSpPr>
            <a:spLocks noGrp="1"/>
          </p:cNvSpPr>
          <p:nvPr>
            <p:ph type="body" sz="quarter" idx="4294967295"/>
          </p:nvPr>
        </p:nvSpPr>
        <p:spPr>
          <a:xfrm>
            <a:off x="6355494" y="2350232"/>
            <a:ext cx="5222409" cy="4626835"/>
          </a:xfrm>
        </p:spPr>
        <p:txBody>
          <a:bodyPr vert="horz" lIns="91440" tIns="45720" rIns="91440" bIns="45720" rtlCol="0" anchor="t">
            <a:noAutofit/>
          </a:bodyPr>
          <a:lstStyle/>
          <a:p>
            <a:pPr marL="466680" lvl="1" indent="-285750" algn="just">
              <a:spcAft>
                <a:spcPts val="600"/>
              </a:spcAft>
              <a:buClr>
                <a:srgbClr val="00B0F0"/>
              </a:buClr>
              <a:buFont typeface="Wingdings" panose="05000000000000000000" pitchFamily="2" charset="2"/>
              <a:buChar char="§"/>
              <a:defRPr/>
            </a:pPr>
            <a:r>
              <a:rPr lang="fr-FR" sz="1400" b="0">
                <a:solidFill>
                  <a:srgbClr val="374649"/>
                </a:solidFill>
                <a:latin typeface="Arial" panose="020B0604020202020204"/>
                <a:cs typeface="Arial"/>
              </a:rPr>
              <a:t>En tant </a:t>
            </a:r>
            <a:r>
              <a:rPr lang="fr-FR" sz="1400" b="0">
                <a:latin typeface="Arial" panose="020B0604020202020204"/>
                <a:cs typeface="Arial"/>
              </a:rPr>
              <a:t>que </a:t>
            </a:r>
            <a:r>
              <a:rPr lang="fr-FR" sz="1400" b="1">
                <a:latin typeface="Arial" panose="020B0604020202020204"/>
                <a:cs typeface="Arial"/>
              </a:rPr>
              <a:t>Pompiste</a:t>
            </a:r>
            <a:r>
              <a:rPr lang="fr-FR" sz="1400" b="0">
                <a:solidFill>
                  <a:srgbClr val="374649"/>
                </a:solidFill>
                <a:latin typeface="Arial" panose="020B0604020202020204"/>
                <a:cs typeface="Arial"/>
              </a:rPr>
              <a:t>, je respecte les procédures lors des opérations de jaugeage des cuves. Je signale toute anomalie.</a:t>
            </a:r>
          </a:p>
          <a:p>
            <a:pPr marL="466680" lvl="1" indent="-285750" algn="just">
              <a:spcAft>
                <a:spcPts val="600"/>
              </a:spcAft>
              <a:buClr>
                <a:srgbClr val="00B0F0"/>
              </a:buClr>
              <a:buFont typeface="Wingdings" panose="05000000000000000000" pitchFamily="2" charset="2"/>
              <a:buChar char="§"/>
              <a:defRPr/>
            </a:pPr>
            <a:r>
              <a:rPr lang="fr-FR" sz="1400" b="0">
                <a:solidFill>
                  <a:srgbClr val="374649"/>
                </a:solidFill>
                <a:latin typeface="Arial" panose="020B0604020202020204"/>
                <a:cs typeface="Arial"/>
              </a:rPr>
              <a:t>En tant </a:t>
            </a:r>
            <a:r>
              <a:rPr lang="fr-FR" sz="1400" b="0">
                <a:latin typeface="Arial" panose="020B0604020202020204"/>
                <a:cs typeface="Arial"/>
              </a:rPr>
              <a:t>que </a:t>
            </a:r>
            <a:r>
              <a:rPr lang="fr-FR" sz="1400" b="1">
                <a:latin typeface="Arial" panose="020B0604020202020204"/>
                <a:cs typeface="Arial"/>
              </a:rPr>
              <a:t>Responsable de station-service</a:t>
            </a:r>
            <a:r>
              <a:rPr lang="fr-FR" sz="1400" b="0">
                <a:latin typeface="Arial" panose="020B0604020202020204"/>
                <a:cs typeface="Arial"/>
              </a:rPr>
              <a:t>,</a:t>
            </a:r>
            <a:r>
              <a:rPr lang="fr-FR" sz="1400" b="0">
                <a:solidFill>
                  <a:srgbClr val="374649"/>
                </a:solidFill>
                <a:latin typeface="Arial" panose="020B0604020202020204"/>
                <a:cs typeface="Arial"/>
              </a:rPr>
              <a:t> je m’assure que les procédures sont respectées et je vérifie leur bonne application sur le terrain. Je suis informé et gère </a:t>
            </a:r>
            <a:r>
              <a:rPr lang="fr-FR" sz="1400" b="0">
                <a:latin typeface="Arial" panose="020B0604020202020204"/>
                <a:cs typeface="Arial"/>
              </a:rPr>
              <a:t>l</a:t>
            </a:r>
            <a:r>
              <a:rPr lang="fr-FR" sz="1400" b="0">
                <a:solidFill>
                  <a:srgbClr val="374649"/>
                </a:solidFill>
                <a:latin typeface="Arial" panose="020B0604020202020204"/>
                <a:cs typeface="Arial"/>
              </a:rPr>
              <a:t>es situations dégradées.</a:t>
            </a:r>
          </a:p>
          <a:p>
            <a:pPr marL="466680" lvl="1" indent="-285750" algn="just">
              <a:spcAft>
                <a:spcPts val="600"/>
              </a:spcAft>
              <a:buClr>
                <a:srgbClr val="00B0F0"/>
              </a:buClr>
              <a:buFont typeface="Wingdings" panose="05000000000000000000" pitchFamily="2" charset="2"/>
              <a:buChar char="§"/>
              <a:defRPr/>
            </a:pPr>
            <a:r>
              <a:rPr lang="fr-FR" sz="1400" b="0">
                <a:solidFill>
                  <a:srgbClr val="374649"/>
                </a:solidFill>
                <a:latin typeface="Arial" panose="020B0604020202020204"/>
                <a:cs typeface="Arial"/>
              </a:rPr>
              <a:t>En tant que </a:t>
            </a:r>
            <a:r>
              <a:rPr lang="fr-FR" sz="1400" b="1">
                <a:solidFill>
                  <a:srgbClr val="374649"/>
                </a:solidFill>
                <a:latin typeface="Arial" panose="020B0604020202020204"/>
                <a:cs typeface="Arial"/>
              </a:rPr>
              <a:t>Mainteneur</a:t>
            </a:r>
            <a:r>
              <a:rPr lang="fr-FR" sz="1400" b="0">
                <a:solidFill>
                  <a:srgbClr val="374649"/>
                </a:solidFill>
                <a:latin typeface="Arial" panose="020B0604020202020204"/>
                <a:cs typeface="Arial"/>
              </a:rPr>
              <a:t>, je réalise les vérifications </a:t>
            </a:r>
            <a:r>
              <a:rPr lang="fr-FR" sz="1400" b="0">
                <a:cs typeface="Arial"/>
              </a:rPr>
              <a:t>programmées des barrières de sécurité et </a:t>
            </a:r>
            <a:r>
              <a:rPr lang="fr-FR" sz="1400" b="0">
                <a:solidFill>
                  <a:srgbClr val="374649"/>
                </a:solidFill>
                <a:latin typeface="Arial" panose="020B0604020202020204"/>
                <a:cs typeface="Arial"/>
              </a:rPr>
              <a:t>les interventions de remise en état nécessaires.</a:t>
            </a:r>
          </a:p>
          <a:p>
            <a:pPr marL="466680" lvl="1" indent="-285750">
              <a:buClr>
                <a:srgbClr val="00B0F0"/>
              </a:buClr>
              <a:buFont typeface="Wingdings" panose="05000000000000000000" pitchFamily="2" charset="2"/>
              <a:buChar char="§"/>
            </a:pPr>
            <a:endParaRPr lang="fr-FR" sz="1400">
              <a:cs typeface="Arial"/>
            </a:endParaRPr>
          </a:p>
        </p:txBody>
      </p:sp>
      <p:pic>
        <p:nvPicPr>
          <p:cNvPr id="12" name="Image 11">
            <a:extLst>
              <a:ext uri="{FF2B5EF4-FFF2-40B4-BE49-F238E27FC236}">
                <a16:creationId xmlns:a16="http://schemas.microsoft.com/office/drawing/2014/main" id="{52D51DEB-8DAD-41BF-0946-B7E0A7CC2EE9}"/>
              </a:ext>
            </a:extLst>
          </p:cNvPr>
          <p:cNvPicPr>
            <a:picLocks noChangeAspect="1"/>
          </p:cNvPicPr>
          <p:nvPr/>
        </p:nvPicPr>
        <p:blipFill rotWithShape="1">
          <a:blip r:embed="rId2">
            <a:extLst>
              <a:ext uri="{28A0092B-C50C-407E-A947-70E740481C1C}">
                <a14:useLocalDpi xmlns:a14="http://schemas.microsoft.com/office/drawing/2010/main" val="0"/>
              </a:ext>
            </a:extLst>
          </a:blip>
          <a:srcRect r="16239"/>
          <a:stretch/>
        </p:blipFill>
        <p:spPr>
          <a:xfrm>
            <a:off x="701435" y="4110086"/>
            <a:ext cx="2786483" cy="1745193"/>
          </a:xfrm>
          <a:prstGeom prst="rect">
            <a:avLst/>
          </a:prstGeom>
        </p:spPr>
      </p:pic>
      <p:sp>
        <p:nvSpPr>
          <p:cNvPr id="7" name="TextBox 5">
            <a:extLst>
              <a:ext uri="{FF2B5EF4-FFF2-40B4-BE49-F238E27FC236}">
                <a16:creationId xmlns:a16="http://schemas.microsoft.com/office/drawing/2014/main" id="{6FE3F5D2-9E94-B790-2EB1-4141F327A980}"/>
              </a:ext>
            </a:extLst>
          </p:cNvPr>
          <p:cNvSpPr txBox="1"/>
          <p:nvPr/>
        </p:nvSpPr>
        <p:spPr>
          <a:xfrm>
            <a:off x="3701027" y="4191787"/>
            <a:ext cx="1945629" cy="16927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fr-FR" sz="1300" i="1" dirty="0">
              <a:solidFill>
                <a:srgbClr val="374649"/>
              </a:solidFill>
              <a:ea typeface="+mn-lt"/>
              <a:cs typeface="+mn-lt"/>
            </a:endParaRPr>
          </a:p>
          <a:p>
            <a:r>
              <a:rPr lang="fr-FR" sz="1300" i="1" dirty="0">
                <a:solidFill>
                  <a:srgbClr val="374649"/>
                </a:solidFill>
              </a:rPr>
              <a:t>Chute et blessure d’un pompiste dans sa course.</a:t>
            </a:r>
          </a:p>
          <a:p>
            <a:r>
              <a:rPr lang="fr-FR" sz="1300" i="1" dirty="0">
                <a:solidFill>
                  <a:srgbClr val="374649"/>
                </a:solidFill>
              </a:rPr>
              <a:t> </a:t>
            </a:r>
          </a:p>
          <a:p>
            <a:r>
              <a:rPr lang="fr-FR" sz="1300" i="1" dirty="0">
                <a:solidFill>
                  <a:srgbClr val="374649"/>
                </a:solidFill>
              </a:rPr>
              <a:t>Feu et projection des tampons de cuves</a:t>
            </a:r>
          </a:p>
          <a:p>
            <a:r>
              <a:rPr lang="fr-FR" sz="1300" i="1" dirty="0">
                <a:solidFill>
                  <a:srgbClr val="374649"/>
                </a:solidFill>
              </a:rPr>
              <a:t>Potentiel décès </a:t>
            </a:r>
          </a:p>
        </p:txBody>
      </p:sp>
      <p:cxnSp>
        <p:nvCxnSpPr>
          <p:cNvPr id="8" name="Connecteur droit 7">
            <a:extLst>
              <a:ext uri="{FF2B5EF4-FFF2-40B4-BE49-F238E27FC236}">
                <a16:creationId xmlns:a16="http://schemas.microsoft.com/office/drawing/2014/main" id="{47255F3C-C7AF-189B-5045-0ECEB16E234C}"/>
              </a:ext>
            </a:extLst>
          </p:cNvPr>
          <p:cNvCxnSpPr/>
          <p:nvPr/>
        </p:nvCxnSpPr>
        <p:spPr>
          <a:xfrm>
            <a:off x="3822860" y="4238087"/>
            <a:ext cx="1041991"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9" name="Bouton d'action : Retour 8">
            <a:hlinkClick r:id="rId3" action="ppaction://hlinksldjump" highlightClick="1"/>
            <a:extLst>
              <a:ext uri="{FF2B5EF4-FFF2-40B4-BE49-F238E27FC236}">
                <a16:creationId xmlns:a16="http://schemas.microsoft.com/office/drawing/2014/main" id="{209281DC-5EB3-108D-6161-D34BC6CE1F70}"/>
              </a:ext>
            </a:extLst>
          </p:cNvPr>
          <p:cNvSpPr/>
          <p:nvPr/>
        </p:nvSpPr>
        <p:spPr>
          <a:xfrm>
            <a:off x="11307435" y="6370050"/>
            <a:ext cx="421251" cy="360560"/>
          </a:xfrm>
          <a:prstGeom prst="actionButtonReturn">
            <a:avLst/>
          </a:prstGeom>
          <a:solidFill>
            <a:srgbClr val="D9F2FF"/>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158274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633BF1E-96D9-971D-2375-C88F63653D1A}"/>
              </a:ext>
            </a:extLst>
          </p:cNvPr>
          <p:cNvSpPr>
            <a:spLocks noGrp="1"/>
          </p:cNvSpPr>
          <p:nvPr>
            <p:ph type="body" sz="quarter" idx="13"/>
          </p:nvPr>
        </p:nvSpPr>
        <p:spPr/>
        <p:txBody>
          <a:bodyPr vert="horz" lIns="91440" tIns="45720" rIns="91440" bIns="45720" rtlCol="0" anchor="t">
            <a:noAutofit/>
          </a:bodyPr>
          <a:lstStyle/>
          <a:p>
            <a:pPr marL="52070" lvl="1">
              <a:defRPr/>
            </a:pPr>
            <a:endParaRPr lang="fr-FR" i="0" u="none" strike="noStrike" kern="1200" cap="none" spc="0" normalizeH="0" baseline="0" noProof="0">
              <a:ln>
                <a:noFill/>
              </a:ln>
              <a:solidFill>
                <a:srgbClr val="374649"/>
              </a:solidFill>
              <a:effectLst/>
              <a:uLnTx/>
              <a:uFillTx/>
              <a:latin typeface="Arial" panose="020B0604020202020204"/>
              <a:cs typeface="Arial" panose="020B0604020202020204"/>
            </a:endParaRPr>
          </a:p>
          <a:p>
            <a:pPr marL="52070" lvl="1">
              <a:defRPr/>
            </a:pPr>
            <a:r>
              <a:rPr lang="fr-FR" i="0" u="none" strike="noStrike" kern="1200" cap="none" spc="0" normalizeH="0" baseline="0" noProof="0">
                <a:ln>
                  <a:noFill/>
                </a:ln>
                <a:solidFill>
                  <a:srgbClr val="374649"/>
                </a:solidFill>
                <a:effectLst/>
                <a:uLnTx/>
                <a:uFillTx/>
                <a:latin typeface="Arial" panose="020B0604020202020204"/>
                <a:cs typeface="Arial" panose="020B0604020202020204"/>
              </a:rPr>
              <a:t>Un camion de livraison chargé de 48m3 de gasoil s’est renversé en ville sur une voie dégagée et droite, sans contact avec un tiers.</a:t>
            </a:r>
          </a:p>
          <a:p>
            <a:pPr marL="52070" lvl="1">
              <a:defRPr/>
            </a:pPr>
            <a:r>
              <a:rPr lang="fr-FR">
                <a:latin typeface="Arial" panose="020B0604020202020204"/>
                <a:cs typeface="Arial" panose="020B0604020202020204"/>
              </a:rPr>
              <a:t>Un des quatre compartiments de la citerne a été endommagé et du gasoil s’est répandu sur la chaussée. Des flammes dues au frottement sur la chaussée n’ont pas atteint la citerne.</a:t>
            </a:r>
          </a:p>
          <a:p>
            <a:pPr marL="52070" lvl="1">
              <a:defRPr/>
            </a:pPr>
            <a:r>
              <a:rPr lang="fr-FR" i="0" u="none" strike="noStrike" kern="1200" cap="none" spc="0" normalizeH="0" baseline="0" noProof="0">
                <a:ln>
                  <a:noFill/>
                </a:ln>
                <a:solidFill>
                  <a:srgbClr val="374649"/>
                </a:solidFill>
                <a:effectLst/>
                <a:uLnTx/>
                <a:uFillTx/>
                <a:latin typeface="Arial" panose="020B0604020202020204"/>
                <a:cs typeface="Arial" panose="020B0604020202020204"/>
              </a:rPr>
              <a:t>Le </a:t>
            </a:r>
            <a:r>
              <a:rPr lang="fr-FR">
                <a:latin typeface="Arial" panose="020B0604020202020204"/>
                <a:cs typeface="Arial" panose="020B0604020202020204"/>
              </a:rPr>
              <a:t>chauffeur a perdu le contrôle du véhicule suite à un assoupissement de fatigue après une longue période de conduite sans repos et une vitesse excessive.</a:t>
            </a:r>
            <a:endParaRPr lang="fr-FR" i="0" u="none" strike="noStrike" kern="1200" cap="none" spc="0" normalizeH="0" baseline="0" noProof="0">
              <a:ln>
                <a:noFill/>
              </a:ln>
              <a:solidFill>
                <a:srgbClr val="374649"/>
              </a:solidFill>
              <a:effectLst/>
              <a:uLnTx/>
              <a:uFillTx/>
              <a:latin typeface="Arial" panose="020B0604020202020204"/>
              <a:cs typeface="Arial" panose="020B0604020202020204"/>
            </a:endParaRPr>
          </a:p>
          <a:p>
            <a:pPr marL="52070" lvl="1">
              <a:defRPr/>
            </a:pPr>
            <a:endParaRPr lang="fr-FR"/>
          </a:p>
          <a:p>
            <a:pPr marL="52070" lvl="1">
              <a:defRPr/>
            </a:pPr>
            <a:endParaRPr lang="fr-FR"/>
          </a:p>
          <a:p>
            <a:pPr marL="52070" lvl="1">
              <a:defRPr/>
            </a:pPr>
            <a:endParaRPr lang="fr-FR"/>
          </a:p>
          <a:p>
            <a:pPr marL="52070" lvl="1">
              <a:defRPr/>
            </a:pPr>
            <a:endParaRPr lang="fr-FR"/>
          </a:p>
          <a:p>
            <a:pPr marL="52070" lvl="1">
              <a:defRPr/>
            </a:pPr>
            <a:endParaRPr lang="fr-FR"/>
          </a:p>
          <a:p>
            <a:pPr marL="52070" lvl="1">
              <a:defRPr/>
            </a:pPr>
            <a:endParaRPr lang="fr-FR"/>
          </a:p>
          <a:p>
            <a:pPr marL="52070" lvl="1">
              <a:defRPr/>
            </a:pPr>
            <a:endParaRPr lang="fr-FR">
              <a:solidFill>
                <a:srgbClr val="374649"/>
              </a:solidFill>
              <a:cs typeface="Arial"/>
            </a:endParaRPr>
          </a:p>
          <a:p>
            <a:pPr marL="52070" lvl="1"/>
            <a:endParaRPr lang="fr-FR">
              <a:solidFill>
                <a:srgbClr val="F66A00"/>
              </a:solidFill>
              <a:cs typeface="Arial" panose="020B0604020202020204"/>
            </a:endParaRPr>
          </a:p>
        </p:txBody>
      </p:sp>
      <p:sp>
        <p:nvSpPr>
          <p:cNvPr id="3" name="Titre 2">
            <a:extLst>
              <a:ext uri="{FF2B5EF4-FFF2-40B4-BE49-F238E27FC236}">
                <a16:creationId xmlns:a16="http://schemas.microsoft.com/office/drawing/2014/main" id="{BA561299-2475-6C08-74D6-0DC4793534FA}"/>
              </a:ext>
            </a:extLst>
          </p:cNvPr>
          <p:cNvSpPr>
            <a:spLocks noGrp="1"/>
          </p:cNvSpPr>
          <p:nvPr>
            <p:ph type="title"/>
          </p:nvPr>
        </p:nvSpPr>
        <p:spPr/>
        <p:txBody>
          <a:bodyPr vert="horz" lIns="91440" tIns="45720" rIns="91440" bIns="45720" rtlCol="0" anchor="t">
            <a:noAutofit/>
          </a:bodyPr>
          <a:lstStyle/>
          <a:p>
            <a:pPr marL="52070">
              <a:defRPr/>
            </a:pPr>
            <a:r>
              <a:rPr lang="fr-FR" dirty="0">
                <a:latin typeface="Arial"/>
                <a:cs typeface="Arial"/>
              </a:rPr>
              <a:t>Renversement d’un camion de livraison</a:t>
            </a:r>
            <a:endParaRPr lang="fr-FR" dirty="0"/>
          </a:p>
        </p:txBody>
      </p:sp>
      <p:sp>
        <p:nvSpPr>
          <p:cNvPr id="4" name="Espace réservé du pied de page 3">
            <a:extLst>
              <a:ext uri="{FF2B5EF4-FFF2-40B4-BE49-F238E27FC236}">
                <a16:creationId xmlns:a16="http://schemas.microsoft.com/office/drawing/2014/main" id="{F4A5DCE0-95DD-89F8-D38C-892451DB4825}"/>
              </a:ext>
            </a:extLst>
          </p:cNvPr>
          <p:cNvSpPr>
            <a:spLocks noGrp="1"/>
          </p:cNvSpPr>
          <p:nvPr>
            <p:ph type="ftr" sz="quarter" idx="15"/>
          </p:nvPr>
        </p:nvSpPr>
        <p:spPr/>
        <p:txBody>
          <a:bodyPr/>
          <a:lstStyle/>
          <a:p>
            <a:r>
              <a:rPr lang="en-US"/>
              <a:t>Kit manager JMS 2023</a:t>
            </a:r>
            <a:endParaRPr lang="fr-FR"/>
          </a:p>
        </p:txBody>
      </p:sp>
      <p:sp>
        <p:nvSpPr>
          <p:cNvPr id="5" name="Espace réservé du numéro de diapositive 4">
            <a:extLst>
              <a:ext uri="{FF2B5EF4-FFF2-40B4-BE49-F238E27FC236}">
                <a16:creationId xmlns:a16="http://schemas.microsoft.com/office/drawing/2014/main" id="{5DBF598B-B362-F818-8721-C20FCF840B72}"/>
              </a:ext>
            </a:extLst>
          </p:cNvPr>
          <p:cNvSpPr>
            <a:spLocks noGrp="1"/>
          </p:cNvSpPr>
          <p:nvPr>
            <p:ph type="sldNum" sz="quarter" idx="16"/>
          </p:nvPr>
        </p:nvSpPr>
        <p:spPr/>
        <p:txBody>
          <a:bodyPr/>
          <a:lstStyle/>
          <a:p>
            <a:fld id="{975A587B-5814-4D9B-9598-FE9CB954CB01}" type="slidenum">
              <a:rPr lang="fr-FR" smtClean="0"/>
              <a:pPr/>
              <a:t>17</a:t>
            </a:fld>
            <a:endParaRPr lang="fr-FR"/>
          </a:p>
        </p:txBody>
      </p:sp>
      <p:sp>
        <p:nvSpPr>
          <p:cNvPr id="6" name="Espace réservé du texte 5">
            <a:extLst>
              <a:ext uri="{FF2B5EF4-FFF2-40B4-BE49-F238E27FC236}">
                <a16:creationId xmlns:a16="http://schemas.microsoft.com/office/drawing/2014/main" id="{4628D176-A48B-7D91-2249-651C5E848B27}"/>
              </a:ext>
            </a:extLst>
          </p:cNvPr>
          <p:cNvSpPr>
            <a:spLocks noGrp="1"/>
          </p:cNvSpPr>
          <p:nvPr>
            <p:ph type="body" sz="quarter" idx="4294967295"/>
          </p:nvPr>
        </p:nvSpPr>
        <p:spPr>
          <a:xfrm>
            <a:off x="6348818" y="2301584"/>
            <a:ext cx="5222409" cy="4626835"/>
          </a:xfrm>
        </p:spPr>
        <p:txBody>
          <a:bodyPr vert="horz" lIns="91440" tIns="45720" rIns="91440" bIns="45720" rtlCol="0" anchor="t">
            <a:noAutofit/>
          </a:bodyPr>
          <a:lstStyle/>
          <a:p>
            <a:pPr marL="466680" lvl="1" indent="-285750" algn="just">
              <a:buClr>
                <a:srgbClr val="00B0F0"/>
              </a:buClr>
              <a:buFont typeface="Wingdings" panose="05000000000000000000" pitchFamily="2" charset="2"/>
              <a:buChar char="§"/>
              <a:defRPr/>
            </a:pPr>
            <a:r>
              <a:rPr lang="fr-FR" sz="1400" b="0">
                <a:solidFill>
                  <a:srgbClr val="374649"/>
                </a:solidFill>
                <a:latin typeface="Arial" panose="020B0604020202020204"/>
                <a:cs typeface="Arial"/>
              </a:rPr>
              <a:t>En tant </a:t>
            </a:r>
            <a:r>
              <a:rPr lang="fr-FR" sz="1400" b="0">
                <a:latin typeface="Arial" panose="020B0604020202020204"/>
                <a:cs typeface="Arial"/>
              </a:rPr>
              <a:t>que </a:t>
            </a:r>
            <a:r>
              <a:rPr lang="fr-FR" sz="1400" b="1">
                <a:latin typeface="Arial" panose="020B0604020202020204"/>
                <a:cs typeface="Arial"/>
              </a:rPr>
              <a:t>Chauffeur</a:t>
            </a:r>
            <a:r>
              <a:rPr lang="fr-FR" sz="1400">
                <a:solidFill>
                  <a:srgbClr val="374649"/>
                </a:solidFill>
                <a:latin typeface="Arial" panose="020B0604020202020204"/>
                <a:cs typeface="Arial"/>
              </a:rPr>
              <a:t> : </a:t>
            </a:r>
          </a:p>
          <a:p>
            <a:pPr marL="646680" lvl="2" indent="-285750" algn="just">
              <a:buClr>
                <a:srgbClr val="00B0F0"/>
              </a:buClr>
              <a:buFont typeface="Wingdings" panose="05000000000000000000" pitchFamily="2" charset="2"/>
              <a:buChar char="§"/>
              <a:defRPr/>
            </a:pPr>
            <a:r>
              <a:rPr lang="fr-FR" sz="1200">
                <a:solidFill>
                  <a:srgbClr val="374649"/>
                </a:solidFill>
                <a:latin typeface="Arial" panose="020B0604020202020204"/>
                <a:cs typeface="Arial"/>
              </a:rPr>
              <a:t>J</a:t>
            </a:r>
            <a:r>
              <a:rPr lang="fr-FR" sz="1200" b="0">
                <a:solidFill>
                  <a:srgbClr val="374649"/>
                </a:solidFill>
                <a:latin typeface="Arial" panose="020B0604020202020204"/>
                <a:cs typeface="Arial"/>
              </a:rPr>
              <a:t>e respecte les consignes de temps de conduite</a:t>
            </a:r>
            <a:r>
              <a:rPr lang="fr-FR" sz="1200" b="0">
                <a:latin typeface="Arial" panose="020B0604020202020204"/>
                <a:cs typeface="Arial"/>
              </a:rPr>
              <a:t>, j'adapte</a:t>
            </a:r>
            <a:r>
              <a:rPr lang="fr-FR" sz="1200" b="0">
                <a:solidFill>
                  <a:srgbClr val="374649"/>
                </a:solidFill>
                <a:latin typeface="Arial" panose="020B0604020202020204"/>
                <a:cs typeface="Arial"/>
              </a:rPr>
              <a:t> </a:t>
            </a:r>
            <a:r>
              <a:rPr lang="fr-FR" sz="1200" b="0">
                <a:latin typeface="Arial" panose="020B0604020202020204"/>
                <a:cs typeface="Arial"/>
              </a:rPr>
              <a:t>ma vitesse selon les conditions météorologiques et les lieux traversés</a:t>
            </a:r>
            <a:r>
              <a:rPr lang="fr-FR" sz="1200" b="0">
                <a:solidFill>
                  <a:srgbClr val="374649"/>
                </a:solidFill>
                <a:latin typeface="Arial" panose="020B0604020202020204"/>
                <a:cs typeface="Arial"/>
              </a:rPr>
              <a:t>.</a:t>
            </a:r>
          </a:p>
          <a:p>
            <a:pPr marL="646680" lvl="2" indent="-285750" algn="just">
              <a:buClr>
                <a:srgbClr val="00B0F0"/>
              </a:buClr>
              <a:buFont typeface="Wingdings" panose="05000000000000000000" pitchFamily="2" charset="2"/>
              <a:buChar char="§"/>
              <a:defRPr/>
            </a:pPr>
            <a:r>
              <a:rPr lang="fr-FR" sz="1200" b="0">
                <a:solidFill>
                  <a:srgbClr val="374649"/>
                </a:solidFill>
                <a:latin typeface="Arial" panose="020B0604020202020204"/>
                <a:cs typeface="Arial"/>
              </a:rPr>
              <a:t>Je ne conduis pas si ma vigilance est diminuée par </a:t>
            </a:r>
            <a:r>
              <a:rPr lang="fr-FR" sz="1200" b="0">
                <a:latin typeface="Arial" panose="020B0604020202020204"/>
                <a:cs typeface="Arial"/>
              </a:rPr>
              <a:t>la </a:t>
            </a:r>
            <a:r>
              <a:rPr lang="fr-FR" sz="1200" b="0">
                <a:solidFill>
                  <a:srgbClr val="374649"/>
                </a:solidFill>
                <a:latin typeface="Arial" panose="020B0604020202020204"/>
                <a:cs typeface="Arial"/>
              </a:rPr>
              <a:t>fatigue, les </a:t>
            </a:r>
            <a:r>
              <a:rPr lang="fr-FR" sz="1200">
                <a:solidFill>
                  <a:srgbClr val="374649"/>
                </a:solidFill>
                <a:latin typeface="Arial" panose="020B0604020202020204"/>
                <a:cs typeface="Arial"/>
              </a:rPr>
              <a:t>médicaments, une nervosité ou tout autre facteur.</a:t>
            </a:r>
          </a:p>
          <a:p>
            <a:pPr marL="466680" lvl="1" indent="-285750" algn="just">
              <a:buClr>
                <a:srgbClr val="00B0F0"/>
              </a:buClr>
              <a:buFont typeface="Wingdings" panose="05000000000000000000" pitchFamily="2" charset="2"/>
              <a:buChar char="§"/>
              <a:defRPr/>
            </a:pPr>
            <a:r>
              <a:rPr lang="fr-FR" sz="1400" b="0">
                <a:solidFill>
                  <a:srgbClr val="374649"/>
                </a:solidFill>
                <a:latin typeface="Arial" panose="020B0604020202020204"/>
                <a:cs typeface="Arial"/>
              </a:rPr>
              <a:t>En tant </a:t>
            </a:r>
            <a:r>
              <a:rPr lang="fr-FR" sz="1400" b="0">
                <a:latin typeface="Arial" panose="020B0604020202020204"/>
                <a:cs typeface="Arial"/>
              </a:rPr>
              <a:t>que </a:t>
            </a:r>
            <a:r>
              <a:rPr lang="fr-FR" sz="1400" b="1">
                <a:latin typeface="Arial" panose="020B0604020202020204"/>
                <a:cs typeface="Arial"/>
              </a:rPr>
              <a:t>Manager</a:t>
            </a:r>
            <a:r>
              <a:rPr lang="fr-FR" sz="1400">
                <a:latin typeface="Arial" panose="020B0604020202020204"/>
                <a:cs typeface="Arial"/>
              </a:rPr>
              <a:t> : </a:t>
            </a:r>
          </a:p>
          <a:p>
            <a:pPr marL="646680" lvl="2" indent="-285750" algn="just">
              <a:buClr>
                <a:srgbClr val="00B0F0"/>
              </a:buClr>
              <a:buFont typeface="Wingdings" panose="05000000000000000000" pitchFamily="2" charset="2"/>
              <a:buChar char="§"/>
              <a:defRPr/>
            </a:pPr>
            <a:r>
              <a:rPr lang="fr-FR" sz="1200">
                <a:solidFill>
                  <a:srgbClr val="374649"/>
                </a:solidFill>
                <a:latin typeface="Arial" panose="020B0604020202020204"/>
                <a:cs typeface="Arial"/>
              </a:rPr>
              <a:t>J</a:t>
            </a:r>
            <a:r>
              <a:rPr lang="fr-FR" sz="1200" b="0">
                <a:solidFill>
                  <a:srgbClr val="374649"/>
                </a:solidFill>
                <a:latin typeface="Arial" panose="020B0604020202020204"/>
                <a:cs typeface="Arial"/>
              </a:rPr>
              <a:t>e transmets, informe et explique les consignes de sécurité. </a:t>
            </a:r>
          </a:p>
          <a:p>
            <a:pPr marL="646680" lvl="2" indent="-285750" algn="just">
              <a:buClr>
                <a:srgbClr val="00B0F0"/>
              </a:buClr>
              <a:buFont typeface="Wingdings" panose="05000000000000000000" pitchFamily="2" charset="2"/>
              <a:buChar char="§"/>
              <a:defRPr/>
            </a:pPr>
            <a:r>
              <a:rPr lang="fr-FR" sz="1200" b="0">
                <a:solidFill>
                  <a:srgbClr val="374649"/>
                </a:solidFill>
                <a:latin typeface="Arial" panose="020B0604020202020204"/>
                <a:cs typeface="Arial"/>
              </a:rPr>
              <a:t>Je créé les conditions pour que les consignes puissent être appliquées (pas d’appel téléphonique pendant le roulage, pas d’urgence, pas de planning contraint). </a:t>
            </a:r>
          </a:p>
          <a:p>
            <a:pPr marL="646680" lvl="2" indent="-285750" algn="just">
              <a:buClr>
                <a:srgbClr val="00B0F0"/>
              </a:buClr>
              <a:buFont typeface="Wingdings" panose="05000000000000000000" pitchFamily="2" charset="2"/>
              <a:buChar char="§"/>
              <a:defRPr/>
            </a:pPr>
            <a:r>
              <a:rPr lang="fr-FR" sz="1200" b="0">
                <a:solidFill>
                  <a:srgbClr val="374649"/>
                </a:solidFill>
                <a:latin typeface="Arial" panose="020B0604020202020204"/>
                <a:cs typeface="Arial"/>
              </a:rPr>
              <a:t>J’échange avec les collaborateurs pour comprendre la réalité du terrain et pour résoudre les difficultés de mise en application des consignes de sécurité.</a:t>
            </a:r>
          </a:p>
        </p:txBody>
      </p:sp>
      <p:pic>
        <p:nvPicPr>
          <p:cNvPr id="12" name="Image 11">
            <a:extLst>
              <a:ext uri="{FF2B5EF4-FFF2-40B4-BE49-F238E27FC236}">
                <a16:creationId xmlns:a16="http://schemas.microsoft.com/office/drawing/2014/main" id="{52D51DEB-8DAD-41BF-0946-B7E0A7CC2EE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26835" y="4058195"/>
            <a:ext cx="3154901" cy="2053636"/>
          </a:xfrm>
          <a:prstGeom prst="rect">
            <a:avLst/>
          </a:prstGeom>
        </p:spPr>
      </p:pic>
      <p:sp>
        <p:nvSpPr>
          <p:cNvPr id="7" name="TextBox 5">
            <a:extLst>
              <a:ext uri="{FF2B5EF4-FFF2-40B4-BE49-F238E27FC236}">
                <a16:creationId xmlns:a16="http://schemas.microsoft.com/office/drawing/2014/main" id="{6FE3F5D2-9E94-B790-2EB1-4141F327A980}"/>
              </a:ext>
            </a:extLst>
          </p:cNvPr>
          <p:cNvSpPr txBox="1"/>
          <p:nvPr/>
        </p:nvSpPr>
        <p:spPr>
          <a:xfrm>
            <a:off x="3938693" y="4180746"/>
            <a:ext cx="1782505" cy="22775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fr-FR" sz="1300" i="1">
                <a:solidFill>
                  <a:srgbClr val="374649"/>
                </a:solidFill>
              </a:rPr>
              <a:t>Pas de blessé.</a:t>
            </a:r>
          </a:p>
          <a:p>
            <a:pPr>
              <a:spcAft>
                <a:spcPts val="600"/>
              </a:spcAft>
            </a:pPr>
            <a:r>
              <a:rPr lang="fr-FR" sz="1300" i="1">
                <a:solidFill>
                  <a:srgbClr val="374649"/>
                </a:solidFill>
              </a:rPr>
              <a:t>Renversement d’un camion.</a:t>
            </a:r>
          </a:p>
          <a:p>
            <a:pPr>
              <a:spcAft>
                <a:spcPts val="600"/>
              </a:spcAft>
            </a:pPr>
            <a:r>
              <a:rPr lang="fr-FR" sz="1300" i="1">
                <a:solidFill>
                  <a:srgbClr val="374649"/>
                </a:solidFill>
              </a:rPr>
              <a:t>Fuite de 10 m3 de gasoil sur la chaussée.</a:t>
            </a:r>
          </a:p>
          <a:p>
            <a:pPr>
              <a:spcAft>
                <a:spcPts val="600"/>
              </a:spcAft>
            </a:pPr>
            <a:r>
              <a:rPr lang="fr-FR" sz="1300" i="1">
                <a:solidFill>
                  <a:srgbClr val="374649"/>
                </a:solidFill>
              </a:rPr>
              <a:t>Potentiels décès</a:t>
            </a:r>
          </a:p>
          <a:p>
            <a:pPr>
              <a:spcAft>
                <a:spcPts val="600"/>
              </a:spcAft>
            </a:pPr>
            <a:endParaRPr lang="fr-FR" sz="1300" i="1">
              <a:solidFill>
                <a:srgbClr val="374649"/>
              </a:solidFill>
            </a:endParaRPr>
          </a:p>
          <a:p>
            <a:r>
              <a:rPr lang="fr-FR" sz="1300" i="1">
                <a:solidFill>
                  <a:srgbClr val="374649"/>
                </a:solidFill>
              </a:rPr>
              <a:t> </a:t>
            </a:r>
          </a:p>
        </p:txBody>
      </p:sp>
      <p:cxnSp>
        <p:nvCxnSpPr>
          <p:cNvPr id="8" name="Connecteur droit 7">
            <a:extLst>
              <a:ext uri="{FF2B5EF4-FFF2-40B4-BE49-F238E27FC236}">
                <a16:creationId xmlns:a16="http://schemas.microsoft.com/office/drawing/2014/main" id="{98F52BBE-F4C2-69D4-1CE2-95574D1BD33F}"/>
              </a:ext>
            </a:extLst>
          </p:cNvPr>
          <p:cNvCxnSpPr/>
          <p:nvPr/>
        </p:nvCxnSpPr>
        <p:spPr>
          <a:xfrm>
            <a:off x="4035583" y="4082022"/>
            <a:ext cx="1041991"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9" name="Bouton d'action : Retour 8">
            <a:hlinkClick r:id="rId3" action="ppaction://hlinksldjump" highlightClick="1"/>
            <a:extLst>
              <a:ext uri="{FF2B5EF4-FFF2-40B4-BE49-F238E27FC236}">
                <a16:creationId xmlns:a16="http://schemas.microsoft.com/office/drawing/2014/main" id="{71C7DB08-C3EF-BA01-EE5E-94F0E8993A0F}"/>
              </a:ext>
            </a:extLst>
          </p:cNvPr>
          <p:cNvSpPr/>
          <p:nvPr/>
        </p:nvSpPr>
        <p:spPr>
          <a:xfrm>
            <a:off x="11307435" y="6370050"/>
            <a:ext cx="421251" cy="360560"/>
          </a:xfrm>
          <a:prstGeom prst="actionButtonReturn">
            <a:avLst/>
          </a:prstGeom>
          <a:solidFill>
            <a:srgbClr val="D9F2FF"/>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136333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633BF1E-96D9-971D-2375-C88F63653D1A}"/>
              </a:ext>
            </a:extLst>
          </p:cNvPr>
          <p:cNvSpPr>
            <a:spLocks noGrp="1"/>
          </p:cNvSpPr>
          <p:nvPr>
            <p:ph type="body" sz="quarter" idx="13"/>
          </p:nvPr>
        </p:nvSpPr>
        <p:spPr/>
        <p:txBody>
          <a:bodyPr vert="horz" lIns="91440" tIns="45720" rIns="91440" bIns="45720" rtlCol="0" anchor="t">
            <a:noAutofit/>
          </a:bodyPr>
          <a:lstStyle/>
          <a:p>
            <a:pPr marL="52070" lvl="1">
              <a:defRPr/>
            </a:pPr>
            <a:endParaRPr lang="fr-FR" i="0" u="none" strike="noStrike" kern="1200" cap="none" spc="0" normalizeH="0" baseline="0" noProof="0">
              <a:ln>
                <a:noFill/>
              </a:ln>
              <a:solidFill>
                <a:srgbClr val="374649"/>
              </a:solidFill>
              <a:effectLst/>
              <a:uLnTx/>
              <a:uFillTx/>
              <a:latin typeface="Arial" panose="020B0604020202020204"/>
              <a:cs typeface="Arial" panose="020B0604020202020204"/>
            </a:endParaRPr>
          </a:p>
          <a:p>
            <a:pPr marL="52070" lvl="1">
              <a:defRPr/>
            </a:pPr>
            <a:r>
              <a:rPr lang="fr-FR" i="0" u="none" strike="noStrike" kern="1200" cap="none" spc="0" normalizeH="0" baseline="0" noProof="0">
                <a:ln>
                  <a:noFill/>
                </a:ln>
                <a:solidFill>
                  <a:srgbClr val="374649"/>
                </a:solidFill>
                <a:effectLst/>
                <a:uLnTx/>
                <a:uFillTx/>
                <a:latin typeface="Arial" panose="020B0604020202020204"/>
                <a:cs typeface="Arial" panose="020B0604020202020204"/>
              </a:rPr>
              <a:t>Lors d’une livraison d’essence en station-service, un feu s’est déclaré sur le bouchon d’une seconde ligne de dépotage d’essence. Le </a:t>
            </a:r>
            <a:r>
              <a:rPr lang="fr-FR">
                <a:latin typeface="Arial" panose="020B0604020202020204"/>
                <a:cs typeface="Arial" panose="020B0604020202020204"/>
              </a:rPr>
              <a:t>feu a été </a:t>
            </a:r>
            <a:r>
              <a:rPr lang="fr-FR" i="0" u="none" strike="noStrike" kern="1200" cap="none" spc="0" normalizeH="0" baseline="0" noProof="0">
                <a:ln>
                  <a:noFill/>
                </a:ln>
                <a:solidFill>
                  <a:srgbClr val="374649"/>
                </a:solidFill>
                <a:effectLst/>
                <a:uLnTx/>
                <a:uFillTx/>
                <a:latin typeface="Arial" panose="020B0604020202020204"/>
                <a:cs typeface="Arial" panose="020B0604020202020204"/>
              </a:rPr>
              <a:t>causé par des étincelles dues à l’électricité statique emmagasinée dans le flexible, un défaut du système de mise à la terre et un défaut du joint d’étanchéité.</a:t>
            </a:r>
          </a:p>
          <a:p>
            <a:pPr marL="52070" lvl="1">
              <a:defRPr/>
            </a:pPr>
            <a:r>
              <a:rPr lang="fr-FR">
                <a:latin typeface="Arial" panose="020B0604020202020204"/>
                <a:cs typeface="Arial" panose="020B0604020202020204"/>
              </a:rPr>
              <a:t>L’incendie a été </a:t>
            </a:r>
            <a:r>
              <a:rPr lang="fr-FR">
                <a:cs typeface="Arial" panose="020B0604020202020204"/>
              </a:rPr>
              <a:t>détecté</a:t>
            </a:r>
            <a:r>
              <a:rPr lang="fr-FR">
                <a:latin typeface="Arial" panose="020B0604020202020204"/>
                <a:cs typeface="Arial" panose="020B0604020202020204"/>
              </a:rPr>
              <a:t> tardivement malgré la présence de trois personnes sur les lieux pendant l’opération. L’extinction a été réalisée avec un extincteur de la station.</a:t>
            </a:r>
          </a:p>
          <a:p>
            <a:pPr marL="52070" lvl="1">
              <a:defRPr/>
            </a:pPr>
            <a:r>
              <a:rPr lang="fr-FR">
                <a:latin typeface="Arial" panose="020B0604020202020204"/>
                <a:cs typeface="Arial" panose="020B0604020202020204"/>
              </a:rPr>
              <a:t>Le même type d’évènement arrivera quelques mois plus tard dans la même station-service.</a:t>
            </a:r>
            <a:endParaRPr lang="fr-FR"/>
          </a:p>
          <a:p>
            <a:pPr marL="52070" lvl="1">
              <a:defRPr/>
            </a:pPr>
            <a:endParaRPr lang="fr-FR"/>
          </a:p>
          <a:p>
            <a:pPr marL="52070" lvl="1">
              <a:defRPr/>
            </a:pPr>
            <a:endParaRPr lang="fr-FR"/>
          </a:p>
          <a:p>
            <a:pPr marL="52070" lvl="1">
              <a:defRPr/>
            </a:pPr>
            <a:endParaRPr lang="fr-FR"/>
          </a:p>
          <a:p>
            <a:pPr marL="52070" lvl="1">
              <a:defRPr/>
            </a:pPr>
            <a:endParaRPr lang="fr-FR"/>
          </a:p>
          <a:p>
            <a:pPr marL="52070" lvl="1">
              <a:defRPr/>
            </a:pPr>
            <a:endParaRPr lang="fr-FR"/>
          </a:p>
          <a:p>
            <a:pPr marL="52070" lvl="1">
              <a:defRPr/>
            </a:pPr>
            <a:endParaRPr lang="fr-FR">
              <a:solidFill>
                <a:srgbClr val="374649"/>
              </a:solidFill>
              <a:cs typeface="Arial"/>
            </a:endParaRPr>
          </a:p>
          <a:p>
            <a:pPr marL="52070" lvl="1"/>
            <a:endParaRPr lang="fr-FR">
              <a:solidFill>
                <a:srgbClr val="F66A00"/>
              </a:solidFill>
              <a:cs typeface="Arial" panose="020B0604020202020204"/>
            </a:endParaRPr>
          </a:p>
        </p:txBody>
      </p:sp>
      <p:sp>
        <p:nvSpPr>
          <p:cNvPr id="3" name="Titre 2">
            <a:extLst>
              <a:ext uri="{FF2B5EF4-FFF2-40B4-BE49-F238E27FC236}">
                <a16:creationId xmlns:a16="http://schemas.microsoft.com/office/drawing/2014/main" id="{BA561299-2475-6C08-74D6-0DC4793534FA}"/>
              </a:ext>
            </a:extLst>
          </p:cNvPr>
          <p:cNvSpPr>
            <a:spLocks noGrp="1"/>
          </p:cNvSpPr>
          <p:nvPr>
            <p:ph type="title"/>
          </p:nvPr>
        </p:nvSpPr>
        <p:spPr/>
        <p:txBody>
          <a:bodyPr vert="horz" lIns="91440" tIns="45720" rIns="91440" bIns="45720" rtlCol="0" anchor="t">
            <a:noAutofit/>
          </a:bodyPr>
          <a:lstStyle/>
          <a:p>
            <a:pPr marL="52070">
              <a:defRPr/>
            </a:pPr>
            <a:r>
              <a:rPr lang="fr-FR" dirty="0">
                <a:latin typeface="Arial"/>
                <a:cs typeface="Arial"/>
              </a:rPr>
              <a:t>Feu lors d'une livraison en station-service</a:t>
            </a:r>
            <a:endParaRPr lang="fr-FR" dirty="0"/>
          </a:p>
        </p:txBody>
      </p:sp>
      <p:sp>
        <p:nvSpPr>
          <p:cNvPr id="4" name="Espace réservé du pied de page 3">
            <a:extLst>
              <a:ext uri="{FF2B5EF4-FFF2-40B4-BE49-F238E27FC236}">
                <a16:creationId xmlns:a16="http://schemas.microsoft.com/office/drawing/2014/main" id="{F4A5DCE0-95DD-89F8-D38C-892451DB4825}"/>
              </a:ext>
            </a:extLst>
          </p:cNvPr>
          <p:cNvSpPr>
            <a:spLocks noGrp="1"/>
          </p:cNvSpPr>
          <p:nvPr>
            <p:ph type="ftr" sz="quarter" idx="15"/>
          </p:nvPr>
        </p:nvSpPr>
        <p:spPr/>
        <p:txBody>
          <a:bodyPr/>
          <a:lstStyle/>
          <a:p>
            <a:r>
              <a:rPr lang="en-US"/>
              <a:t>Kit manager JMS 2023</a:t>
            </a:r>
            <a:endParaRPr lang="fr-FR"/>
          </a:p>
        </p:txBody>
      </p:sp>
      <p:sp>
        <p:nvSpPr>
          <p:cNvPr id="5" name="Espace réservé du numéro de diapositive 4">
            <a:extLst>
              <a:ext uri="{FF2B5EF4-FFF2-40B4-BE49-F238E27FC236}">
                <a16:creationId xmlns:a16="http://schemas.microsoft.com/office/drawing/2014/main" id="{5DBF598B-B362-F818-8721-C20FCF840B72}"/>
              </a:ext>
            </a:extLst>
          </p:cNvPr>
          <p:cNvSpPr>
            <a:spLocks noGrp="1"/>
          </p:cNvSpPr>
          <p:nvPr>
            <p:ph type="sldNum" sz="quarter" idx="16"/>
          </p:nvPr>
        </p:nvSpPr>
        <p:spPr/>
        <p:txBody>
          <a:bodyPr/>
          <a:lstStyle/>
          <a:p>
            <a:fld id="{975A587B-5814-4D9B-9598-FE9CB954CB01}" type="slidenum">
              <a:rPr lang="fr-FR" smtClean="0"/>
              <a:pPr/>
              <a:t>18</a:t>
            </a:fld>
            <a:endParaRPr lang="fr-FR"/>
          </a:p>
        </p:txBody>
      </p:sp>
      <p:sp>
        <p:nvSpPr>
          <p:cNvPr id="6" name="Espace réservé du texte 5">
            <a:extLst>
              <a:ext uri="{FF2B5EF4-FFF2-40B4-BE49-F238E27FC236}">
                <a16:creationId xmlns:a16="http://schemas.microsoft.com/office/drawing/2014/main" id="{4628D176-A48B-7D91-2249-651C5E848B27}"/>
              </a:ext>
            </a:extLst>
          </p:cNvPr>
          <p:cNvSpPr>
            <a:spLocks noGrp="1"/>
          </p:cNvSpPr>
          <p:nvPr>
            <p:ph type="body" sz="quarter" idx="4294967295"/>
          </p:nvPr>
        </p:nvSpPr>
        <p:spPr>
          <a:xfrm>
            <a:off x="6325923" y="2189370"/>
            <a:ext cx="5222409" cy="4745588"/>
          </a:xfrm>
        </p:spPr>
        <p:txBody>
          <a:bodyPr vert="horz" lIns="91440" tIns="45720" rIns="91440" bIns="45720" rtlCol="0" anchor="t">
            <a:noAutofit/>
          </a:bodyPr>
          <a:lstStyle/>
          <a:p>
            <a:pPr marL="466680" lvl="1" indent="-285750" algn="just">
              <a:spcBef>
                <a:spcPts val="300"/>
              </a:spcBef>
              <a:buClr>
                <a:srgbClr val="00B0F0"/>
              </a:buClr>
              <a:buFont typeface="Wingdings" panose="05000000000000000000" pitchFamily="2" charset="2"/>
              <a:buChar char="§"/>
              <a:defRPr/>
            </a:pPr>
            <a:r>
              <a:rPr lang="fr-FR" sz="1300" b="0">
                <a:solidFill>
                  <a:srgbClr val="374649"/>
                </a:solidFill>
                <a:latin typeface="Arial" panose="020B0604020202020204"/>
                <a:cs typeface="Arial"/>
              </a:rPr>
              <a:t>En tant </a:t>
            </a:r>
            <a:r>
              <a:rPr lang="fr-FR" sz="1300" b="0">
                <a:latin typeface="Arial" panose="020B0604020202020204"/>
                <a:cs typeface="Arial"/>
              </a:rPr>
              <a:t>que </a:t>
            </a:r>
            <a:r>
              <a:rPr lang="fr-FR" sz="1300" b="1">
                <a:latin typeface="Arial" panose="020B0604020202020204"/>
                <a:cs typeface="Arial"/>
              </a:rPr>
              <a:t>Responsable de la station-service</a:t>
            </a:r>
            <a:r>
              <a:rPr lang="fr-FR" sz="1300" b="0">
                <a:solidFill>
                  <a:srgbClr val="374649"/>
                </a:solidFill>
                <a:latin typeface="Arial" panose="020B0604020202020204"/>
                <a:cs typeface="Arial"/>
              </a:rPr>
              <a:t>, </a:t>
            </a:r>
          </a:p>
          <a:p>
            <a:pPr marL="646680" lvl="2" indent="-285750" algn="just">
              <a:spcBef>
                <a:spcPts val="300"/>
              </a:spcBef>
              <a:buClr>
                <a:srgbClr val="00B0F0"/>
              </a:buClr>
              <a:buFont typeface="Wingdings" panose="05000000000000000000" pitchFamily="2" charset="2"/>
              <a:buChar char="§"/>
              <a:defRPr/>
            </a:pPr>
            <a:r>
              <a:rPr lang="fr-FR" sz="1100">
                <a:solidFill>
                  <a:srgbClr val="374649"/>
                </a:solidFill>
                <a:latin typeface="Arial" panose="020B0604020202020204"/>
                <a:cs typeface="Arial"/>
              </a:rPr>
              <a:t>J</a:t>
            </a:r>
            <a:r>
              <a:rPr lang="fr-FR" sz="1100" b="0">
                <a:solidFill>
                  <a:srgbClr val="374649"/>
                </a:solidFill>
                <a:latin typeface="Arial" panose="020B0604020202020204"/>
                <a:cs typeface="Arial"/>
              </a:rPr>
              <a:t>e fais appliquer les procédures de livraison </a:t>
            </a:r>
            <a:r>
              <a:rPr lang="fr-FR" sz="1100" b="0">
                <a:latin typeface="Arial" panose="020B0604020202020204"/>
                <a:cs typeface="Arial"/>
              </a:rPr>
              <a:t>qui sont dans le manuel de la station et</a:t>
            </a:r>
            <a:r>
              <a:rPr lang="fr-FR" sz="1100" b="0">
                <a:solidFill>
                  <a:srgbClr val="374649"/>
                </a:solidFill>
                <a:latin typeface="Arial" panose="020B0604020202020204"/>
                <a:cs typeface="Arial"/>
              </a:rPr>
              <a:t> m’assure </a:t>
            </a:r>
            <a:r>
              <a:rPr lang="fr-FR" sz="1100" b="0">
                <a:latin typeface="Arial" panose="020B0604020202020204"/>
                <a:cs typeface="Arial"/>
              </a:rPr>
              <a:t>au préalable que</a:t>
            </a:r>
            <a:r>
              <a:rPr lang="fr-FR" sz="1100" b="0">
                <a:solidFill>
                  <a:srgbClr val="374649"/>
                </a:solidFill>
                <a:latin typeface="Arial" panose="020B0604020202020204"/>
                <a:cs typeface="Arial"/>
              </a:rPr>
              <a:t> les installations sont en bon état de fonctionnement. </a:t>
            </a:r>
          </a:p>
          <a:p>
            <a:pPr marL="646680" lvl="2" indent="-285750" algn="just">
              <a:spcBef>
                <a:spcPts val="300"/>
              </a:spcBef>
              <a:buClr>
                <a:srgbClr val="00B0F0"/>
              </a:buClr>
              <a:buFont typeface="Wingdings" panose="05000000000000000000" pitchFamily="2" charset="2"/>
              <a:buChar char="§"/>
              <a:defRPr/>
            </a:pPr>
            <a:r>
              <a:rPr lang="fr-FR" sz="1100" b="0">
                <a:latin typeface="Arial" panose="020B0604020202020204"/>
                <a:cs typeface="Arial"/>
              </a:rPr>
              <a:t>J’analyse et informe la Compagnie de tous les évènements sécurité du site</a:t>
            </a:r>
            <a:r>
              <a:rPr lang="fr-FR" sz="1100" b="0">
                <a:solidFill>
                  <a:srgbClr val="374649"/>
                </a:solidFill>
                <a:latin typeface="Arial" panose="020B0604020202020204"/>
                <a:cs typeface="Arial"/>
              </a:rPr>
              <a:t>.</a:t>
            </a:r>
          </a:p>
          <a:p>
            <a:pPr marL="466680" lvl="1" indent="-285750" algn="just">
              <a:spcBef>
                <a:spcPts val="300"/>
              </a:spcBef>
              <a:buClr>
                <a:srgbClr val="00B0F0"/>
              </a:buClr>
              <a:buFont typeface="Wingdings" panose="05000000000000000000" pitchFamily="2" charset="2"/>
              <a:buChar char="§"/>
              <a:defRPr/>
            </a:pPr>
            <a:r>
              <a:rPr lang="fr-FR" sz="1300" b="0">
                <a:solidFill>
                  <a:srgbClr val="374649"/>
                </a:solidFill>
                <a:latin typeface="Arial" panose="020B0604020202020204"/>
                <a:cs typeface="Arial"/>
              </a:rPr>
              <a:t>En tant </a:t>
            </a:r>
            <a:r>
              <a:rPr lang="fr-FR" sz="1300" b="0">
                <a:latin typeface="Arial" panose="020B0604020202020204"/>
                <a:cs typeface="Arial"/>
              </a:rPr>
              <a:t>que </a:t>
            </a:r>
            <a:r>
              <a:rPr lang="fr-FR" sz="1300" b="1">
                <a:latin typeface="Arial" panose="020B0604020202020204"/>
                <a:cs typeface="Arial"/>
              </a:rPr>
              <a:t>Chauffeur</a:t>
            </a:r>
            <a:r>
              <a:rPr lang="fr-FR" sz="1300" b="0">
                <a:latin typeface="Arial" panose="020B0604020202020204"/>
                <a:cs typeface="Arial"/>
              </a:rPr>
              <a:t>,</a:t>
            </a:r>
            <a:r>
              <a:rPr lang="fr-FR" sz="1300" b="0">
                <a:solidFill>
                  <a:srgbClr val="374649"/>
                </a:solidFill>
                <a:latin typeface="Arial" panose="020B0604020202020204"/>
                <a:cs typeface="Arial"/>
              </a:rPr>
              <a:t> </a:t>
            </a:r>
            <a:endParaRPr lang="fr-FR" sz="1100" b="0">
              <a:solidFill>
                <a:srgbClr val="374649"/>
              </a:solidFill>
              <a:latin typeface="Arial" panose="020B0604020202020204"/>
              <a:cs typeface="Arial"/>
            </a:endParaRPr>
          </a:p>
          <a:p>
            <a:pPr marL="646680" lvl="2" indent="-285750" algn="just">
              <a:spcBef>
                <a:spcPts val="300"/>
              </a:spcBef>
              <a:buClr>
                <a:srgbClr val="00B0F0"/>
              </a:buClr>
              <a:buFont typeface="Wingdings" panose="05000000000000000000" pitchFamily="2" charset="2"/>
              <a:buChar char="§"/>
              <a:defRPr/>
            </a:pPr>
            <a:r>
              <a:rPr lang="fr-FR" sz="1100">
                <a:solidFill>
                  <a:srgbClr val="374649"/>
                </a:solidFill>
                <a:latin typeface="Arial" panose="020B0604020202020204"/>
                <a:cs typeface="Arial"/>
              </a:rPr>
              <a:t>J</a:t>
            </a:r>
            <a:r>
              <a:rPr lang="fr-FR" sz="1100" b="0">
                <a:solidFill>
                  <a:srgbClr val="374649"/>
                </a:solidFill>
                <a:latin typeface="Arial" panose="020B0604020202020204"/>
                <a:cs typeface="Arial"/>
              </a:rPr>
              <a:t>’applique les consignes de sécurité</a:t>
            </a:r>
            <a:r>
              <a:rPr lang="fr-FR" sz="1100" b="0">
                <a:latin typeface="Arial" panose="020B0604020202020204"/>
                <a:cs typeface="Arial"/>
              </a:rPr>
              <a:t> (balisage, mise à la terre, creux disponible...).</a:t>
            </a:r>
            <a:r>
              <a:rPr lang="fr-FR" sz="1100" b="0">
                <a:solidFill>
                  <a:srgbClr val="374649"/>
                </a:solidFill>
                <a:latin typeface="Arial" panose="020B0604020202020204"/>
                <a:cs typeface="Arial"/>
              </a:rPr>
              <a:t> </a:t>
            </a:r>
          </a:p>
          <a:p>
            <a:pPr marL="646680" lvl="2" indent="-285750" algn="just">
              <a:spcBef>
                <a:spcPts val="300"/>
              </a:spcBef>
              <a:buClr>
                <a:srgbClr val="00B0F0"/>
              </a:buClr>
              <a:buFont typeface="Wingdings" panose="05000000000000000000" pitchFamily="2" charset="2"/>
              <a:buChar char="§"/>
              <a:defRPr/>
            </a:pPr>
            <a:r>
              <a:rPr lang="fr-FR" sz="1100" b="0">
                <a:solidFill>
                  <a:srgbClr val="374649"/>
                </a:solidFill>
                <a:latin typeface="Arial" panose="020B0604020202020204"/>
                <a:cs typeface="Arial"/>
              </a:rPr>
              <a:t>Je réalise la surveillance permanente du dépotage de produit inflammable avec les matériels de première intervention à proximité.</a:t>
            </a:r>
          </a:p>
          <a:p>
            <a:pPr marL="646680" lvl="2" indent="-285750" algn="just">
              <a:spcBef>
                <a:spcPts val="300"/>
              </a:spcBef>
              <a:buClr>
                <a:srgbClr val="00B0F0"/>
              </a:buClr>
              <a:buFont typeface="Wingdings" panose="05000000000000000000" pitchFamily="2" charset="2"/>
              <a:buChar char="§"/>
              <a:defRPr/>
            </a:pPr>
            <a:r>
              <a:rPr lang="fr-FR" sz="1100" b="0">
                <a:solidFill>
                  <a:srgbClr val="374649"/>
                </a:solidFill>
                <a:latin typeface="Arial" panose="020B0604020202020204"/>
                <a:cs typeface="Arial"/>
              </a:rPr>
              <a:t>Je signale toute anomalie.</a:t>
            </a:r>
          </a:p>
          <a:p>
            <a:pPr marL="466680" lvl="1" indent="-285750" algn="just">
              <a:spcBef>
                <a:spcPts val="300"/>
              </a:spcBef>
              <a:buClr>
                <a:srgbClr val="00B0F0"/>
              </a:buClr>
              <a:buFont typeface="Wingdings" panose="05000000000000000000" pitchFamily="2" charset="2"/>
              <a:buChar char="§"/>
              <a:defRPr/>
            </a:pPr>
            <a:r>
              <a:rPr lang="fr-FR" sz="1300" b="0">
                <a:solidFill>
                  <a:srgbClr val="374649"/>
                </a:solidFill>
                <a:latin typeface="Arial" panose="020B0604020202020204"/>
                <a:cs typeface="Arial"/>
              </a:rPr>
              <a:t>En tant que </a:t>
            </a:r>
            <a:r>
              <a:rPr lang="fr-FR" sz="1300" b="1">
                <a:solidFill>
                  <a:srgbClr val="374649"/>
                </a:solidFill>
                <a:latin typeface="Arial" panose="020B0604020202020204"/>
                <a:cs typeface="Arial"/>
              </a:rPr>
              <a:t>Manager</a:t>
            </a:r>
            <a:r>
              <a:rPr lang="fr-FR" sz="1300" b="0">
                <a:solidFill>
                  <a:srgbClr val="374649"/>
                </a:solidFill>
                <a:latin typeface="Arial" panose="020B0604020202020204"/>
                <a:cs typeface="Arial"/>
              </a:rPr>
              <a:t>, je collecte et analyse tous les évènements sécurité et </a:t>
            </a:r>
            <a:r>
              <a:rPr lang="fr-FR" sz="1300" b="0">
                <a:latin typeface="Arial" panose="020B0604020202020204"/>
                <a:cs typeface="Arial"/>
              </a:rPr>
              <a:t>prends</a:t>
            </a:r>
            <a:r>
              <a:rPr lang="fr-FR" sz="1300" b="0">
                <a:solidFill>
                  <a:srgbClr val="374649"/>
                </a:solidFill>
                <a:latin typeface="Arial" panose="020B0604020202020204"/>
                <a:cs typeface="Arial"/>
              </a:rPr>
              <a:t> les mesures pour éliminer ou réduire les risques.</a:t>
            </a:r>
          </a:p>
          <a:p>
            <a:pPr marL="466680" lvl="1" indent="-285750" algn="just">
              <a:spcBef>
                <a:spcPts val="300"/>
              </a:spcBef>
              <a:buClr>
                <a:srgbClr val="00B0F0"/>
              </a:buClr>
              <a:buFont typeface="Wingdings" panose="05000000000000000000" pitchFamily="2" charset="2"/>
              <a:buChar char="§"/>
              <a:defRPr/>
            </a:pPr>
            <a:r>
              <a:rPr lang="fr-FR" sz="1300" b="0">
                <a:latin typeface="Arial" panose="020B0604020202020204"/>
                <a:cs typeface="Arial"/>
              </a:rPr>
              <a:t>En tant que </a:t>
            </a:r>
            <a:r>
              <a:rPr lang="fr-FR" sz="1300" b="1">
                <a:latin typeface="Arial" panose="020B0604020202020204"/>
                <a:cs typeface="Arial"/>
              </a:rPr>
              <a:t>Mainteneur</a:t>
            </a:r>
            <a:r>
              <a:rPr lang="fr-FR" sz="1300" b="0">
                <a:latin typeface="Arial" panose="020B0604020202020204"/>
                <a:cs typeface="Arial"/>
              </a:rPr>
              <a:t>, je vérifie l’état des installations (efficacité des systèmes de mise à la terre...) conformément au plan de maintenance préventive.</a:t>
            </a:r>
            <a:endParaRPr lang="fr-FR" sz="1300" b="0">
              <a:solidFill>
                <a:srgbClr val="374649"/>
              </a:solidFill>
              <a:latin typeface="Arial" panose="020B0604020202020204"/>
              <a:cs typeface="Arial"/>
            </a:endParaRPr>
          </a:p>
          <a:p>
            <a:pPr marL="466680" lvl="1" indent="-285750">
              <a:buClr>
                <a:srgbClr val="00B0F0"/>
              </a:buClr>
              <a:buFont typeface="Wingdings" panose="05000000000000000000" pitchFamily="2" charset="2"/>
              <a:buChar char="§"/>
            </a:pPr>
            <a:endParaRPr lang="fr-FR" sz="1300">
              <a:cs typeface="Arial"/>
            </a:endParaRPr>
          </a:p>
        </p:txBody>
      </p:sp>
      <p:pic>
        <p:nvPicPr>
          <p:cNvPr id="12" name="Image 11">
            <a:extLst>
              <a:ext uri="{FF2B5EF4-FFF2-40B4-BE49-F238E27FC236}">
                <a16:creationId xmlns:a16="http://schemas.microsoft.com/office/drawing/2014/main" id="{52D51DEB-8DAD-41BF-0946-B7E0A7CC2EE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51805" y="4455117"/>
            <a:ext cx="2982945" cy="1673746"/>
          </a:xfrm>
          <a:prstGeom prst="rect">
            <a:avLst/>
          </a:prstGeom>
        </p:spPr>
      </p:pic>
      <p:sp>
        <p:nvSpPr>
          <p:cNvPr id="7" name="TextBox 5">
            <a:extLst>
              <a:ext uri="{FF2B5EF4-FFF2-40B4-BE49-F238E27FC236}">
                <a16:creationId xmlns:a16="http://schemas.microsoft.com/office/drawing/2014/main" id="{6FE3F5D2-9E94-B790-2EB1-4141F327A980}"/>
              </a:ext>
            </a:extLst>
          </p:cNvPr>
          <p:cNvSpPr txBox="1"/>
          <p:nvPr/>
        </p:nvSpPr>
        <p:spPr>
          <a:xfrm>
            <a:off x="3769520" y="4504289"/>
            <a:ext cx="1919625"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fr-FR" sz="1300">
              <a:solidFill>
                <a:srgbClr val="FF0000"/>
              </a:solidFill>
              <a:ea typeface="+mn-lt"/>
              <a:cs typeface="+mn-lt"/>
            </a:endParaRPr>
          </a:p>
          <a:p>
            <a:r>
              <a:rPr lang="fr-FR" sz="1300" i="1">
                <a:solidFill>
                  <a:srgbClr val="374649"/>
                </a:solidFill>
              </a:rPr>
              <a:t>Aucun blessé.</a:t>
            </a:r>
            <a:br>
              <a:rPr lang="fr-FR" sz="1300" i="1">
                <a:solidFill>
                  <a:srgbClr val="374649"/>
                </a:solidFill>
              </a:rPr>
            </a:br>
            <a:r>
              <a:rPr lang="fr-FR" sz="1300" i="1">
                <a:solidFill>
                  <a:srgbClr val="374649"/>
                </a:solidFill>
              </a:rPr>
              <a:t>Feu au niveau des connecteurs de cuves de stockage des carburants. </a:t>
            </a:r>
          </a:p>
        </p:txBody>
      </p:sp>
      <p:cxnSp>
        <p:nvCxnSpPr>
          <p:cNvPr id="8" name="Connecteur droit 7">
            <a:extLst>
              <a:ext uri="{FF2B5EF4-FFF2-40B4-BE49-F238E27FC236}">
                <a16:creationId xmlns:a16="http://schemas.microsoft.com/office/drawing/2014/main" id="{51419FBD-1E2E-2D84-3784-F1ABF43BB61D}"/>
              </a:ext>
            </a:extLst>
          </p:cNvPr>
          <p:cNvCxnSpPr/>
          <p:nvPr/>
        </p:nvCxnSpPr>
        <p:spPr>
          <a:xfrm>
            <a:off x="3860092" y="4525366"/>
            <a:ext cx="1041991"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9" name="Bouton d'action : Retour 8">
            <a:hlinkClick r:id="rId3" action="ppaction://hlinksldjump" highlightClick="1"/>
            <a:extLst>
              <a:ext uri="{FF2B5EF4-FFF2-40B4-BE49-F238E27FC236}">
                <a16:creationId xmlns:a16="http://schemas.microsoft.com/office/drawing/2014/main" id="{9588F516-9899-D766-D8AB-A3FB1A8D5527}"/>
              </a:ext>
            </a:extLst>
          </p:cNvPr>
          <p:cNvSpPr/>
          <p:nvPr/>
        </p:nvSpPr>
        <p:spPr>
          <a:xfrm>
            <a:off x="11307435" y="6370050"/>
            <a:ext cx="421251" cy="360560"/>
          </a:xfrm>
          <a:prstGeom prst="actionButtonReturn">
            <a:avLst/>
          </a:prstGeom>
          <a:solidFill>
            <a:srgbClr val="D9F2FF"/>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2901757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633BF1E-96D9-971D-2375-C88F63653D1A}"/>
              </a:ext>
            </a:extLst>
          </p:cNvPr>
          <p:cNvSpPr>
            <a:spLocks noGrp="1"/>
          </p:cNvSpPr>
          <p:nvPr>
            <p:ph type="body" sz="quarter" idx="13"/>
          </p:nvPr>
        </p:nvSpPr>
        <p:spPr/>
        <p:txBody>
          <a:bodyPr vert="horz" lIns="91440" tIns="45720" rIns="91440" bIns="45720" rtlCol="0" anchor="t">
            <a:noAutofit/>
          </a:bodyPr>
          <a:lstStyle/>
          <a:p>
            <a:pPr marL="52070" lvl="1">
              <a:defRPr/>
            </a:pPr>
            <a:endParaRPr lang="fr-FR" i="0" u="none" strike="noStrike" kern="1200" cap="none" spc="0" normalizeH="0" baseline="0" noProof="0">
              <a:ln>
                <a:noFill/>
              </a:ln>
              <a:solidFill>
                <a:srgbClr val="374649"/>
              </a:solidFill>
              <a:effectLst/>
              <a:uLnTx/>
              <a:uFillTx/>
              <a:latin typeface="Arial" panose="020B0604020202020204"/>
              <a:cs typeface="Arial" panose="020B0604020202020204"/>
            </a:endParaRPr>
          </a:p>
          <a:p>
            <a:pPr marL="52070" lvl="1">
              <a:defRPr/>
            </a:pPr>
            <a:r>
              <a:rPr lang="fr-FR">
                <a:cs typeface="Arial" panose="020B0604020202020204"/>
              </a:rPr>
              <a:t>En station-service, lors </a:t>
            </a:r>
            <a:r>
              <a:rPr lang="fr-FR" i="0" u="none" strike="noStrike" kern="1200" cap="none" spc="0" normalizeH="0" baseline="0" noProof="0">
                <a:ln>
                  <a:noFill/>
                </a:ln>
                <a:solidFill>
                  <a:srgbClr val="374649"/>
                </a:solidFill>
                <a:effectLst/>
                <a:uLnTx/>
                <a:uFillTx/>
                <a:latin typeface="Arial" panose="020B0604020202020204"/>
                <a:cs typeface="Arial" panose="020B0604020202020204"/>
              </a:rPr>
              <a:t>de travaux de rénovation d’une cuve de stockage préalablement mise à disposition, un flash a été généré par l’inflammation des vapeurs de solvants après y avoir introduit une lampe non-</a:t>
            </a:r>
            <a:r>
              <a:rPr lang="fr-FR">
                <a:latin typeface="Arial" panose="020B0604020202020204"/>
                <a:cs typeface="Arial" panose="020B0604020202020204"/>
              </a:rPr>
              <a:t>A</a:t>
            </a:r>
            <a:r>
              <a:rPr lang="fr-FR" i="0" u="none" strike="noStrike" kern="1200" cap="none" spc="0" normalizeH="0" baseline="0" noProof="0">
                <a:ln>
                  <a:noFill/>
                </a:ln>
                <a:solidFill>
                  <a:srgbClr val="374649"/>
                </a:solidFill>
                <a:effectLst/>
                <a:uLnTx/>
                <a:uFillTx/>
                <a:latin typeface="Arial" panose="020B0604020202020204"/>
                <a:cs typeface="Arial" panose="020B0604020202020204"/>
              </a:rPr>
              <a:t>tex avant de pénétrer</a:t>
            </a:r>
            <a:r>
              <a:rPr lang="fr-FR"/>
              <a:t>.</a:t>
            </a:r>
          </a:p>
          <a:p>
            <a:pPr marL="52070" lvl="1">
              <a:defRPr/>
            </a:pPr>
            <a:r>
              <a:rPr lang="fr-FR"/>
              <a:t>L’intervenant commençait sa descente dans la cuve au moment de l’explosion.</a:t>
            </a:r>
          </a:p>
          <a:p>
            <a:pPr marL="52070" lvl="1">
              <a:defRPr/>
            </a:pPr>
            <a:r>
              <a:rPr lang="fr-FR"/>
              <a:t>Les vapeurs du solvant utilisé pour nettoyer la cuve avant l’application d’une peinture ont généré une phase explosive. Il n’a pas été fait de contrôle d’atmosphère ni de ventilation de la cuve.</a:t>
            </a:r>
          </a:p>
          <a:p>
            <a:pPr marL="52070" lvl="1">
              <a:defRPr/>
            </a:pPr>
            <a:endParaRPr lang="fr-FR"/>
          </a:p>
          <a:p>
            <a:pPr marL="52070" lvl="1">
              <a:defRPr/>
            </a:pPr>
            <a:endParaRPr lang="fr-FR"/>
          </a:p>
          <a:p>
            <a:pPr marL="52070" lvl="1">
              <a:defRPr/>
            </a:pPr>
            <a:endParaRPr lang="fr-FR"/>
          </a:p>
          <a:p>
            <a:pPr marL="52070" lvl="1">
              <a:defRPr/>
            </a:pPr>
            <a:endParaRPr lang="fr-FR"/>
          </a:p>
          <a:p>
            <a:pPr marL="52070" lvl="1">
              <a:defRPr/>
            </a:pPr>
            <a:endParaRPr lang="fr-FR"/>
          </a:p>
          <a:p>
            <a:pPr marL="52070" lvl="1">
              <a:defRPr/>
            </a:pPr>
            <a:endParaRPr lang="fr-FR">
              <a:solidFill>
                <a:srgbClr val="374649"/>
              </a:solidFill>
              <a:cs typeface="Arial"/>
            </a:endParaRPr>
          </a:p>
          <a:p>
            <a:pPr marL="52070" lvl="1"/>
            <a:endParaRPr lang="fr-FR">
              <a:solidFill>
                <a:srgbClr val="F66A00"/>
              </a:solidFill>
              <a:cs typeface="Arial" panose="020B0604020202020204"/>
            </a:endParaRPr>
          </a:p>
        </p:txBody>
      </p:sp>
      <p:sp>
        <p:nvSpPr>
          <p:cNvPr id="3" name="Titre 2">
            <a:extLst>
              <a:ext uri="{FF2B5EF4-FFF2-40B4-BE49-F238E27FC236}">
                <a16:creationId xmlns:a16="http://schemas.microsoft.com/office/drawing/2014/main" id="{BA561299-2475-6C08-74D6-0DC4793534FA}"/>
              </a:ext>
            </a:extLst>
          </p:cNvPr>
          <p:cNvSpPr>
            <a:spLocks noGrp="1"/>
          </p:cNvSpPr>
          <p:nvPr>
            <p:ph type="title"/>
          </p:nvPr>
        </p:nvSpPr>
        <p:spPr/>
        <p:txBody>
          <a:bodyPr vert="horz" lIns="91440" tIns="45720" rIns="91440" bIns="45720" rtlCol="0" anchor="t">
            <a:noAutofit/>
          </a:bodyPr>
          <a:lstStyle/>
          <a:p>
            <a:pPr marL="52070">
              <a:defRPr/>
            </a:pPr>
            <a:r>
              <a:rPr lang="fr-FR" dirty="0">
                <a:latin typeface="Arial"/>
                <a:cs typeface="Arial"/>
              </a:rPr>
              <a:t>Explosion de vapeurs dans une cuve en travaux</a:t>
            </a:r>
            <a:endParaRPr lang="fr-FR" dirty="0"/>
          </a:p>
        </p:txBody>
      </p:sp>
      <p:sp>
        <p:nvSpPr>
          <p:cNvPr id="4" name="Espace réservé du pied de page 3">
            <a:extLst>
              <a:ext uri="{FF2B5EF4-FFF2-40B4-BE49-F238E27FC236}">
                <a16:creationId xmlns:a16="http://schemas.microsoft.com/office/drawing/2014/main" id="{F4A5DCE0-95DD-89F8-D38C-892451DB4825}"/>
              </a:ext>
            </a:extLst>
          </p:cNvPr>
          <p:cNvSpPr>
            <a:spLocks noGrp="1"/>
          </p:cNvSpPr>
          <p:nvPr>
            <p:ph type="ftr" sz="quarter" idx="15"/>
          </p:nvPr>
        </p:nvSpPr>
        <p:spPr/>
        <p:txBody>
          <a:bodyPr/>
          <a:lstStyle/>
          <a:p>
            <a:r>
              <a:rPr lang="en-US"/>
              <a:t>Kit manager JMS 2023</a:t>
            </a:r>
            <a:endParaRPr lang="fr-FR"/>
          </a:p>
        </p:txBody>
      </p:sp>
      <p:sp>
        <p:nvSpPr>
          <p:cNvPr id="5" name="Espace réservé du numéro de diapositive 4">
            <a:extLst>
              <a:ext uri="{FF2B5EF4-FFF2-40B4-BE49-F238E27FC236}">
                <a16:creationId xmlns:a16="http://schemas.microsoft.com/office/drawing/2014/main" id="{5DBF598B-B362-F818-8721-C20FCF840B72}"/>
              </a:ext>
            </a:extLst>
          </p:cNvPr>
          <p:cNvSpPr>
            <a:spLocks noGrp="1"/>
          </p:cNvSpPr>
          <p:nvPr>
            <p:ph type="sldNum" sz="quarter" idx="16"/>
          </p:nvPr>
        </p:nvSpPr>
        <p:spPr/>
        <p:txBody>
          <a:bodyPr/>
          <a:lstStyle/>
          <a:p>
            <a:fld id="{975A587B-5814-4D9B-9598-FE9CB954CB01}" type="slidenum">
              <a:rPr lang="fr-FR" smtClean="0"/>
              <a:pPr/>
              <a:t>19</a:t>
            </a:fld>
            <a:endParaRPr lang="fr-FR"/>
          </a:p>
        </p:txBody>
      </p:sp>
      <p:sp>
        <p:nvSpPr>
          <p:cNvPr id="6" name="Espace réservé du texte 5">
            <a:extLst>
              <a:ext uri="{FF2B5EF4-FFF2-40B4-BE49-F238E27FC236}">
                <a16:creationId xmlns:a16="http://schemas.microsoft.com/office/drawing/2014/main" id="{4628D176-A48B-7D91-2249-651C5E848B27}"/>
              </a:ext>
            </a:extLst>
          </p:cNvPr>
          <p:cNvSpPr>
            <a:spLocks noGrp="1"/>
          </p:cNvSpPr>
          <p:nvPr>
            <p:ph type="body" sz="quarter" idx="4294967295"/>
          </p:nvPr>
        </p:nvSpPr>
        <p:spPr>
          <a:xfrm>
            <a:off x="6336639" y="2378513"/>
            <a:ext cx="5222409" cy="4626835"/>
          </a:xfrm>
        </p:spPr>
        <p:txBody>
          <a:bodyPr vert="horz" lIns="91440" tIns="45720" rIns="91440" bIns="45720" rtlCol="0" anchor="t">
            <a:noAutofit/>
          </a:bodyPr>
          <a:lstStyle/>
          <a:p>
            <a:pPr marL="466680" lvl="1" indent="-285750" algn="just">
              <a:buClr>
                <a:srgbClr val="00B0F0"/>
              </a:buClr>
              <a:buFont typeface="Wingdings" panose="05000000000000000000" pitchFamily="2" charset="2"/>
              <a:buChar char="§"/>
              <a:defRPr/>
            </a:pPr>
            <a:r>
              <a:rPr lang="fr-FR" sz="1400" b="0">
                <a:solidFill>
                  <a:srgbClr val="374649"/>
                </a:solidFill>
                <a:latin typeface="Arial" panose="020B0604020202020204"/>
                <a:cs typeface="Arial"/>
              </a:rPr>
              <a:t>En tant </a:t>
            </a:r>
            <a:r>
              <a:rPr lang="fr-FR" sz="1400" b="0">
                <a:latin typeface="Arial" panose="020B0604020202020204"/>
                <a:cs typeface="Arial"/>
              </a:rPr>
              <a:t>que </a:t>
            </a:r>
            <a:r>
              <a:rPr lang="fr-FR" sz="1400" b="1">
                <a:latin typeface="Arial" panose="020B0604020202020204"/>
                <a:cs typeface="Arial"/>
              </a:rPr>
              <a:t>Responsable de travaux, </a:t>
            </a:r>
            <a:r>
              <a:rPr lang="fr-FR" sz="1400" b="0">
                <a:solidFill>
                  <a:srgbClr val="374649"/>
                </a:solidFill>
                <a:latin typeface="Arial" panose="020B0604020202020204"/>
                <a:cs typeface="Arial"/>
              </a:rPr>
              <a:t>je </a:t>
            </a:r>
            <a:r>
              <a:rPr lang="fr-FR" sz="1400" b="0">
                <a:cs typeface="Arial"/>
              </a:rPr>
              <a:t>réalise une analyse des risques et rédige </a:t>
            </a:r>
            <a:r>
              <a:rPr lang="fr-FR" sz="1400" b="0">
                <a:solidFill>
                  <a:srgbClr val="374649"/>
                </a:solidFill>
                <a:latin typeface="Arial" panose="020B0604020202020204"/>
                <a:cs typeface="Arial"/>
              </a:rPr>
              <a:t>un mode opératoire. Je définis les barrières et m’assure qu’elles soient bien mises en œuvre.</a:t>
            </a:r>
          </a:p>
          <a:p>
            <a:pPr marL="466680" lvl="1" indent="-285750" algn="just">
              <a:buClr>
                <a:srgbClr val="00B0F0"/>
              </a:buClr>
              <a:buFont typeface="Wingdings" panose="05000000000000000000" pitchFamily="2" charset="2"/>
              <a:buChar char="§"/>
              <a:defRPr/>
            </a:pPr>
            <a:r>
              <a:rPr lang="fr-FR" sz="1400" b="0">
                <a:solidFill>
                  <a:srgbClr val="374649"/>
                </a:solidFill>
                <a:latin typeface="Arial" panose="020B0604020202020204"/>
                <a:cs typeface="Arial"/>
              </a:rPr>
              <a:t>En tant </a:t>
            </a:r>
            <a:r>
              <a:rPr lang="fr-FR" sz="1400" b="0">
                <a:latin typeface="Arial" panose="020B0604020202020204"/>
                <a:cs typeface="Arial"/>
              </a:rPr>
              <a:t>qu’</a:t>
            </a:r>
            <a:r>
              <a:rPr lang="fr-FR" sz="1400" b="1">
                <a:latin typeface="Arial" panose="020B0604020202020204"/>
                <a:cs typeface="Arial"/>
              </a:rPr>
              <a:t>Intervenant</a:t>
            </a:r>
            <a:r>
              <a:rPr lang="fr-FR" sz="1400" b="0">
                <a:latin typeface="Arial" panose="020B0604020202020204"/>
                <a:cs typeface="Arial"/>
              </a:rPr>
              <a:t>,</a:t>
            </a:r>
            <a:r>
              <a:rPr lang="fr-FR" sz="1400" b="0">
                <a:solidFill>
                  <a:srgbClr val="374649"/>
                </a:solidFill>
                <a:latin typeface="Arial" panose="020B0604020202020204"/>
                <a:cs typeface="Arial"/>
              </a:rPr>
              <a:t> je respecte le mode opératoire et les barrières définies en tant que mesures de prévention. Je signale toute anomalie, je ne commence pas une activité en cas de doute.</a:t>
            </a:r>
          </a:p>
          <a:p>
            <a:pPr marL="466680" lvl="1" indent="-285750">
              <a:buClr>
                <a:srgbClr val="00B0F0"/>
              </a:buClr>
              <a:buFont typeface="Wingdings" panose="05000000000000000000" pitchFamily="2" charset="2"/>
              <a:buChar char="§"/>
            </a:pPr>
            <a:endParaRPr lang="fr-FR" sz="1400">
              <a:cs typeface="Arial"/>
            </a:endParaRPr>
          </a:p>
        </p:txBody>
      </p:sp>
      <p:pic>
        <p:nvPicPr>
          <p:cNvPr id="12" name="Image 11">
            <a:extLst>
              <a:ext uri="{FF2B5EF4-FFF2-40B4-BE49-F238E27FC236}">
                <a16:creationId xmlns:a16="http://schemas.microsoft.com/office/drawing/2014/main" id="{52D51DEB-8DAD-41BF-0946-B7E0A7CC2EE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51805" y="4240086"/>
            <a:ext cx="2722082" cy="1928763"/>
          </a:xfrm>
          <a:prstGeom prst="rect">
            <a:avLst/>
          </a:prstGeom>
          <a:effectLst>
            <a:softEdge rad="50800"/>
          </a:effectLst>
        </p:spPr>
      </p:pic>
      <p:sp>
        <p:nvSpPr>
          <p:cNvPr id="7" name="TextBox 5">
            <a:extLst>
              <a:ext uri="{FF2B5EF4-FFF2-40B4-BE49-F238E27FC236}">
                <a16:creationId xmlns:a16="http://schemas.microsoft.com/office/drawing/2014/main" id="{6FE3F5D2-9E94-B790-2EB1-4141F327A980}"/>
              </a:ext>
            </a:extLst>
          </p:cNvPr>
          <p:cNvSpPr txBox="1"/>
          <p:nvPr/>
        </p:nvSpPr>
        <p:spPr>
          <a:xfrm>
            <a:off x="3373888" y="4411567"/>
            <a:ext cx="2353180" cy="16927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300" i="1">
                <a:solidFill>
                  <a:srgbClr val="374649"/>
                </a:solidFill>
              </a:rPr>
              <a:t>Brûlures graves de l’intervenant, choc émotionnel des membres de l’équipe.</a:t>
            </a:r>
            <a:br>
              <a:rPr lang="fr-FR" sz="1300" i="1">
                <a:solidFill>
                  <a:srgbClr val="374649"/>
                </a:solidFill>
              </a:rPr>
            </a:br>
            <a:endParaRPr lang="fr-FR" sz="1300" i="1">
              <a:solidFill>
                <a:srgbClr val="374649"/>
              </a:solidFill>
            </a:endParaRPr>
          </a:p>
          <a:p>
            <a:r>
              <a:rPr lang="fr-FR" sz="1300" i="1">
                <a:solidFill>
                  <a:srgbClr val="374649"/>
                </a:solidFill>
              </a:rPr>
              <a:t>Flash dans une station-service avec des cuves de stockage à proximité.</a:t>
            </a:r>
          </a:p>
        </p:txBody>
      </p:sp>
      <p:cxnSp>
        <p:nvCxnSpPr>
          <p:cNvPr id="8" name="Connecteur droit 7">
            <a:extLst>
              <a:ext uri="{FF2B5EF4-FFF2-40B4-BE49-F238E27FC236}">
                <a16:creationId xmlns:a16="http://schemas.microsoft.com/office/drawing/2014/main" id="{B3B33A8D-2D1E-25D2-8143-9F940529EE5B}"/>
              </a:ext>
            </a:extLst>
          </p:cNvPr>
          <p:cNvCxnSpPr/>
          <p:nvPr/>
        </p:nvCxnSpPr>
        <p:spPr>
          <a:xfrm>
            <a:off x="3490637" y="4229803"/>
            <a:ext cx="1041991"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9" name="Bouton d'action : Retour 8">
            <a:hlinkClick r:id="rId3" action="ppaction://hlinksldjump" highlightClick="1"/>
            <a:extLst>
              <a:ext uri="{FF2B5EF4-FFF2-40B4-BE49-F238E27FC236}">
                <a16:creationId xmlns:a16="http://schemas.microsoft.com/office/drawing/2014/main" id="{47C3C4CE-0E54-F4E1-B895-5C1833537780}"/>
              </a:ext>
            </a:extLst>
          </p:cNvPr>
          <p:cNvSpPr/>
          <p:nvPr/>
        </p:nvSpPr>
        <p:spPr>
          <a:xfrm>
            <a:off x="11307435" y="6370050"/>
            <a:ext cx="421251" cy="360560"/>
          </a:xfrm>
          <a:prstGeom prst="actionButtonReturn">
            <a:avLst/>
          </a:prstGeom>
          <a:solidFill>
            <a:srgbClr val="D9F2FF"/>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582108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8E897B46-08AE-4192-9183-94558D6B26E8}"/>
              </a:ext>
            </a:extLst>
          </p:cNvPr>
          <p:cNvSpPr>
            <a:spLocks noGrp="1"/>
          </p:cNvSpPr>
          <p:nvPr>
            <p:ph type="title"/>
          </p:nvPr>
        </p:nvSpPr>
        <p:spPr/>
        <p:txBody>
          <a:bodyPr/>
          <a:lstStyle/>
          <a:p>
            <a:r>
              <a:rPr lang="fr-FR" dirty="0"/>
              <a:t>Sommaire</a:t>
            </a:r>
          </a:p>
        </p:txBody>
      </p:sp>
      <p:sp>
        <p:nvSpPr>
          <p:cNvPr id="5" name="ZoneTexte 4">
            <a:extLst>
              <a:ext uri="{FF2B5EF4-FFF2-40B4-BE49-F238E27FC236}">
                <a16:creationId xmlns:a16="http://schemas.microsoft.com/office/drawing/2014/main" id="{52756FC5-65AF-84CF-FE53-603655CB5A17}"/>
              </a:ext>
            </a:extLst>
          </p:cNvPr>
          <p:cNvSpPr txBox="1"/>
          <p:nvPr/>
        </p:nvSpPr>
        <p:spPr>
          <a:xfrm>
            <a:off x="469879" y="1382821"/>
            <a:ext cx="11397005" cy="4791737"/>
          </a:xfrm>
          <a:prstGeom prst="rect">
            <a:avLst/>
          </a:prstGeom>
          <a:noFill/>
        </p:spPr>
        <p:txBody>
          <a:bodyPr wrap="square" numCol="2" spcCol="360000">
            <a:noAutofit/>
          </a:bodyPr>
          <a:lstStyle/>
          <a:p>
            <a:pPr marL="342900" indent="-342900">
              <a:spcAft>
                <a:spcPts val="600"/>
              </a:spcAft>
              <a:buFont typeface="+mj-lt"/>
              <a:buAutoNum type="arabicPeriod"/>
            </a:pPr>
            <a:r>
              <a:rPr lang="fr-FR" sz="1400" dirty="0">
                <a:hlinkClick r:id="rId2" action="ppaction://hlinksldjump">
                  <a:extLst>
                    <a:ext uri="{A12FA001-AC4F-418D-AE19-62706E023703}">
                      <ahyp:hlinkClr xmlns:ahyp="http://schemas.microsoft.com/office/drawing/2018/hyperlinkcolor" val="tx"/>
                    </a:ext>
                  </a:extLst>
                </a:hlinkClick>
              </a:rPr>
              <a:t>Explosion &amp; feu d’un module de compression d’une plateforme</a:t>
            </a:r>
            <a:endParaRPr lang="fr-FR" sz="1400" dirty="0"/>
          </a:p>
          <a:p>
            <a:pPr marL="342900" indent="-342900">
              <a:spcAft>
                <a:spcPts val="600"/>
              </a:spcAft>
              <a:buFont typeface="+mj-lt"/>
              <a:buAutoNum type="arabicPeriod"/>
            </a:pPr>
            <a:r>
              <a:rPr lang="fr-FR" sz="1400" dirty="0" err="1">
                <a:hlinkClick r:id="rId3" action="ppaction://hlinksldjump">
                  <a:extLst>
                    <a:ext uri="{A12FA001-AC4F-418D-AE19-62706E023703}">
                      <ahyp:hlinkClr xmlns:ahyp="http://schemas.microsoft.com/office/drawing/2018/hyperlinkcolor" val="tx"/>
                    </a:ext>
                  </a:extLst>
                </a:hlinkClick>
              </a:rPr>
              <a:t>Loss</a:t>
            </a:r>
            <a:r>
              <a:rPr lang="fr-FR" sz="1400" dirty="0">
                <a:hlinkClick r:id="rId3" action="ppaction://hlinksldjump">
                  <a:extLst>
                    <a:ext uri="{A12FA001-AC4F-418D-AE19-62706E023703}">
                      <ahyp:hlinkClr xmlns:ahyp="http://schemas.microsoft.com/office/drawing/2018/hyperlinkcolor" val="tx"/>
                    </a:ext>
                  </a:extLst>
                </a:hlinkClick>
              </a:rPr>
              <a:t> of </a:t>
            </a:r>
            <a:r>
              <a:rPr lang="fr-FR" sz="1400" dirty="0" err="1">
                <a:hlinkClick r:id="rId3" action="ppaction://hlinksldjump">
                  <a:extLst>
                    <a:ext uri="{A12FA001-AC4F-418D-AE19-62706E023703}">
                      <ahyp:hlinkClr xmlns:ahyp="http://schemas.microsoft.com/office/drawing/2018/hyperlinkcolor" val="tx"/>
                    </a:ext>
                  </a:extLst>
                </a:hlinkClick>
              </a:rPr>
              <a:t>containment</a:t>
            </a:r>
            <a:r>
              <a:rPr lang="fr-FR" sz="1400" dirty="0">
                <a:hlinkClick r:id="rId3" action="ppaction://hlinksldjump">
                  <a:extLst>
                    <a:ext uri="{A12FA001-AC4F-418D-AE19-62706E023703}">
                      <ahyp:hlinkClr xmlns:ahyp="http://schemas.microsoft.com/office/drawing/2018/hyperlinkcolor" val="tx"/>
                    </a:ext>
                  </a:extLst>
                </a:hlinkClick>
              </a:rPr>
              <a:t> </a:t>
            </a:r>
            <a:r>
              <a:rPr lang="fr-FR" sz="1400" dirty="0" err="1">
                <a:hlinkClick r:id="rId3" action="ppaction://hlinksldjump">
                  <a:extLst>
                    <a:ext uri="{A12FA001-AC4F-418D-AE19-62706E023703}">
                      <ahyp:hlinkClr xmlns:ahyp="http://schemas.microsoft.com/office/drawing/2018/hyperlinkcolor" val="tx"/>
                    </a:ext>
                  </a:extLst>
                </a:hlinkClick>
              </a:rPr>
              <a:t>during</a:t>
            </a:r>
            <a:r>
              <a:rPr lang="fr-FR" sz="1400" dirty="0">
                <a:hlinkClick r:id="rId3" action="ppaction://hlinksldjump">
                  <a:extLst>
                    <a:ext uri="{A12FA001-AC4F-418D-AE19-62706E023703}">
                      <ahyp:hlinkClr xmlns:ahyp="http://schemas.microsoft.com/office/drawing/2018/hyperlinkcolor" val="tx"/>
                    </a:ext>
                  </a:extLst>
                </a:hlinkClick>
              </a:rPr>
              <a:t> a </a:t>
            </a:r>
            <a:r>
              <a:rPr lang="fr-FR" sz="1400" dirty="0" err="1">
                <a:hlinkClick r:id="rId3" action="ppaction://hlinksldjump">
                  <a:extLst>
                    <a:ext uri="{A12FA001-AC4F-418D-AE19-62706E023703}">
                      <ahyp:hlinkClr xmlns:ahyp="http://schemas.microsoft.com/office/drawing/2018/hyperlinkcolor" val="tx"/>
                    </a:ext>
                  </a:extLst>
                </a:hlinkClick>
              </a:rPr>
              <a:t>Well</a:t>
            </a:r>
            <a:r>
              <a:rPr lang="fr-FR" sz="1400" dirty="0">
                <a:hlinkClick r:id="rId3" action="ppaction://hlinksldjump">
                  <a:extLst>
                    <a:ext uri="{A12FA001-AC4F-418D-AE19-62706E023703}">
                      <ahyp:hlinkClr xmlns:ahyp="http://schemas.microsoft.com/office/drawing/2018/hyperlinkcolor" val="tx"/>
                    </a:ext>
                  </a:extLst>
                </a:hlinkClick>
              </a:rPr>
              <a:t> Intervention</a:t>
            </a:r>
            <a:endParaRPr lang="fr-FR" sz="1400" dirty="0"/>
          </a:p>
          <a:p>
            <a:pPr marL="342900" indent="-342900">
              <a:spcAft>
                <a:spcPts val="600"/>
              </a:spcAft>
              <a:buFont typeface="+mj-lt"/>
              <a:buAutoNum type="arabicPeriod"/>
            </a:pPr>
            <a:r>
              <a:rPr lang="fr-FR" sz="1400" dirty="0">
                <a:hlinkClick r:id="rId4" action="ppaction://hlinksldjump">
                  <a:extLst>
                    <a:ext uri="{A12FA001-AC4F-418D-AE19-62706E023703}">
                      <ahyp:hlinkClr xmlns:ahyp="http://schemas.microsoft.com/office/drawing/2018/hyperlinkcolor" val="tx"/>
                    </a:ext>
                  </a:extLst>
                </a:hlinkClick>
              </a:rPr>
              <a:t>Collision </a:t>
            </a:r>
            <a:r>
              <a:rPr lang="fr-FR" sz="1400" dirty="0" err="1">
                <a:hlinkClick r:id="rId4" action="ppaction://hlinksldjump">
                  <a:extLst>
                    <a:ext uri="{A12FA001-AC4F-418D-AE19-62706E023703}">
                      <ahyp:hlinkClr xmlns:ahyp="http://schemas.microsoft.com/office/drawing/2018/hyperlinkcolor" val="tx"/>
                    </a:ext>
                  </a:extLst>
                </a:hlinkClick>
              </a:rPr>
              <a:t>with</a:t>
            </a:r>
            <a:r>
              <a:rPr lang="fr-FR" sz="1400" dirty="0">
                <a:hlinkClick r:id="rId4" action="ppaction://hlinksldjump">
                  <a:extLst>
                    <a:ext uri="{A12FA001-AC4F-418D-AE19-62706E023703}">
                      <ahyp:hlinkClr xmlns:ahyp="http://schemas.microsoft.com/office/drawing/2018/hyperlinkcolor" val="tx"/>
                    </a:ext>
                  </a:extLst>
                </a:hlinkClick>
              </a:rPr>
              <a:t> a </a:t>
            </a:r>
            <a:r>
              <a:rPr lang="fr-FR" sz="1400" dirty="0" err="1">
                <a:hlinkClick r:id="rId4" action="ppaction://hlinksldjump">
                  <a:extLst>
                    <a:ext uri="{A12FA001-AC4F-418D-AE19-62706E023703}">
                      <ahyp:hlinkClr xmlns:ahyp="http://schemas.microsoft.com/office/drawing/2018/hyperlinkcolor" val="tx"/>
                    </a:ext>
                  </a:extLst>
                </a:hlinkClick>
              </a:rPr>
              <a:t>producing</a:t>
            </a:r>
            <a:r>
              <a:rPr lang="fr-FR" sz="1400" dirty="0">
                <a:hlinkClick r:id="rId4" action="ppaction://hlinksldjump">
                  <a:extLst>
                    <a:ext uri="{A12FA001-AC4F-418D-AE19-62706E023703}">
                      <ahyp:hlinkClr xmlns:ahyp="http://schemas.microsoft.com/office/drawing/2018/hyperlinkcolor" val="tx"/>
                    </a:ext>
                  </a:extLst>
                </a:hlinkClick>
              </a:rPr>
              <a:t> </a:t>
            </a:r>
            <a:r>
              <a:rPr lang="fr-FR" sz="1400" dirty="0" err="1">
                <a:hlinkClick r:id="rId4" action="ppaction://hlinksldjump">
                  <a:extLst>
                    <a:ext uri="{A12FA001-AC4F-418D-AE19-62706E023703}">
                      <ahyp:hlinkClr xmlns:ahyp="http://schemas.microsoft.com/office/drawing/2018/hyperlinkcolor" val="tx"/>
                    </a:ext>
                  </a:extLst>
                </a:hlinkClick>
              </a:rPr>
              <a:t>gas</a:t>
            </a:r>
            <a:r>
              <a:rPr lang="fr-FR" sz="1400" dirty="0">
                <a:hlinkClick r:id="rId4" action="ppaction://hlinksldjump">
                  <a:extLst>
                    <a:ext uri="{A12FA001-AC4F-418D-AE19-62706E023703}">
                      <ahyp:hlinkClr xmlns:ahyp="http://schemas.microsoft.com/office/drawing/2018/hyperlinkcolor" val="tx"/>
                    </a:ext>
                  </a:extLst>
                </a:hlinkClick>
              </a:rPr>
              <a:t> </a:t>
            </a:r>
            <a:r>
              <a:rPr lang="fr-FR" sz="1400" dirty="0" err="1">
                <a:hlinkClick r:id="rId4" action="ppaction://hlinksldjump">
                  <a:extLst>
                    <a:ext uri="{A12FA001-AC4F-418D-AE19-62706E023703}">
                      <ahyp:hlinkClr xmlns:ahyp="http://schemas.microsoft.com/office/drawing/2018/hyperlinkcolor" val="tx"/>
                    </a:ext>
                  </a:extLst>
                </a:hlinkClick>
              </a:rPr>
              <a:t>well</a:t>
            </a:r>
            <a:endParaRPr lang="fr-FR" sz="1400" dirty="0"/>
          </a:p>
          <a:p>
            <a:pPr marL="342900" indent="-342900">
              <a:spcAft>
                <a:spcPts val="600"/>
              </a:spcAft>
              <a:buFont typeface="+mj-lt"/>
              <a:buAutoNum type="arabicPeriod"/>
            </a:pPr>
            <a:r>
              <a:rPr lang="fr-FR" sz="1400" dirty="0">
                <a:hlinkClick r:id="rId5" action="ppaction://hlinksldjump">
                  <a:extLst>
                    <a:ext uri="{A12FA001-AC4F-418D-AE19-62706E023703}">
                      <ahyp:hlinkClr xmlns:ahyp="http://schemas.microsoft.com/office/drawing/2018/hyperlinkcolor" val="tx"/>
                    </a:ext>
                  </a:extLst>
                </a:hlinkClick>
              </a:rPr>
              <a:t>Gas </a:t>
            </a:r>
            <a:r>
              <a:rPr lang="fr-FR" sz="1400" dirty="0" err="1">
                <a:hlinkClick r:id="rId5" action="ppaction://hlinksldjump">
                  <a:extLst>
                    <a:ext uri="{A12FA001-AC4F-418D-AE19-62706E023703}">
                      <ahyp:hlinkClr xmlns:ahyp="http://schemas.microsoft.com/office/drawing/2018/hyperlinkcolor" val="tx"/>
                    </a:ext>
                  </a:extLst>
                </a:hlinkClick>
              </a:rPr>
              <a:t>released</a:t>
            </a:r>
            <a:r>
              <a:rPr lang="fr-FR" sz="1400" dirty="0">
                <a:hlinkClick r:id="rId5" action="ppaction://hlinksldjump">
                  <a:extLst>
                    <a:ext uri="{A12FA001-AC4F-418D-AE19-62706E023703}">
                      <ahyp:hlinkClr xmlns:ahyp="http://schemas.microsoft.com/office/drawing/2018/hyperlinkcolor" val="tx"/>
                    </a:ext>
                  </a:extLst>
                </a:hlinkClick>
              </a:rPr>
              <a:t> due to </a:t>
            </a:r>
            <a:r>
              <a:rPr lang="fr-FR" sz="1400" dirty="0" err="1">
                <a:hlinkClick r:id="rId5" action="ppaction://hlinksldjump">
                  <a:extLst>
                    <a:ext uri="{A12FA001-AC4F-418D-AE19-62706E023703}">
                      <ahyp:hlinkClr xmlns:ahyp="http://schemas.microsoft.com/office/drawing/2018/hyperlinkcolor" val="tx"/>
                    </a:ext>
                  </a:extLst>
                </a:hlinkClick>
              </a:rPr>
              <a:t>bolt</a:t>
            </a:r>
            <a:r>
              <a:rPr lang="fr-FR" sz="1400" dirty="0">
                <a:hlinkClick r:id="rId5" action="ppaction://hlinksldjump">
                  <a:extLst>
                    <a:ext uri="{A12FA001-AC4F-418D-AE19-62706E023703}">
                      <ahyp:hlinkClr xmlns:ahyp="http://schemas.microsoft.com/office/drawing/2018/hyperlinkcolor" val="tx"/>
                    </a:ext>
                  </a:extLst>
                </a:hlinkClick>
              </a:rPr>
              <a:t> </a:t>
            </a:r>
            <a:r>
              <a:rPr lang="fr-FR" sz="1400" dirty="0" err="1">
                <a:hlinkClick r:id="rId5" action="ppaction://hlinksldjump">
                  <a:extLst>
                    <a:ext uri="{A12FA001-AC4F-418D-AE19-62706E023703}">
                      <ahyp:hlinkClr xmlns:ahyp="http://schemas.microsoft.com/office/drawing/2018/hyperlinkcolor" val="tx"/>
                    </a:ext>
                  </a:extLst>
                </a:hlinkClick>
              </a:rPr>
              <a:t>failure</a:t>
            </a:r>
            <a:r>
              <a:rPr lang="fr-FR" sz="1400" dirty="0">
                <a:hlinkClick r:id="rId5" action="ppaction://hlinksldjump">
                  <a:extLst>
                    <a:ext uri="{A12FA001-AC4F-418D-AE19-62706E023703}">
                      <ahyp:hlinkClr xmlns:ahyp="http://schemas.microsoft.com/office/drawing/2018/hyperlinkcolor" val="tx"/>
                    </a:ext>
                  </a:extLst>
                </a:hlinkClick>
              </a:rPr>
              <a:t> on valve to fuel </a:t>
            </a:r>
            <a:r>
              <a:rPr lang="fr-FR" sz="1400" dirty="0" err="1">
                <a:hlinkClick r:id="rId5" action="ppaction://hlinksldjump">
                  <a:extLst>
                    <a:ext uri="{A12FA001-AC4F-418D-AE19-62706E023703}">
                      <ahyp:hlinkClr xmlns:ahyp="http://schemas.microsoft.com/office/drawing/2018/hyperlinkcolor" val="tx"/>
                    </a:ext>
                  </a:extLst>
                </a:hlinkClick>
              </a:rPr>
              <a:t>gas</a:t>
            </a:r>
            <a:r>
              <a:rPr lang="fr-FR" sz="1400" dirty="0">
                <a:hlinkClick r:id="rId5" action="ppaction://hlinksldjump">
                  <a:extLst>
                    <a:ext uri="{A12FA001-AC4F-418D-AE19-62706E023703}">
                      <ahyp:hlinkClr xmlns:ahyp="http://schemas.microsoft.com/office/drawing/2018/hyperlinkcolor" val="tx"/>
                    </a:ext>
                  </a:extLst>
                </a:hlinkClick>
              </a:rPr>
              <a:t> </a:t>
            </a:r>
            <a:r>
              <a:rPr lang="fr-FR" sz="1400" dirty="0" err="1">
                <a:hlinkClick r:id="rId5" action="ppaction://hlinksldjump">
                  <a:extLst>
                    <a:ext uri="{A12FA001-AC4F-418D-AE19-62706E023703}">
                      <ahyp:hlinkClr xmlns:ahyp="http://schemas.microsoft.com/office/drawing/2018/hyperlinkcolor" val="tx"/>
                    </a:ext>
                  </a:extLst>
                </a:hlinkClick>
              </a:rPr>
              <a:t>skid</a:t>
            </a:r>
            <a:endParaRPr lang="fr-FR" sz="1400" dirty="0"/>
          </a:p>
          <a:p>
            <a:pPr marL="342900" indent="-342900">
              <a:spcAft>
                <a:spcPts val="600"/>
              </a:spcAft>
              <a:buFont typeface="+mj-lt"/>
              <a:buAutoNum type="arabicPeriod"/>
            </a:pPr>
            <a:r>
              <a:rPr lang="fr-FR" sz="1400" dirty="0">
                <a:hlinkClick r:id="rId6" action="ppaction://hlinksldjump">
                  <a:extLst>
                    <a:ext uri="{A12FA001-AC4F-418D-AE19-62706E023703}">
                      <ahyp:hlinkClr xmlns:ahyp="http://schemas.microsoft.com/office/drawing/2018/hyperlinkcolor" val="tx"/>
                    </a:ext>
                  </a:extLst>
                </a:hlinkClick>
              </a:rPr>
              <a:t>Gas </a:t>
            </a:r>
            <a:r>
              <a:rPr lang="fr-FR" sz="1400" dirty="0" err="1">
                <a:hlinkClick r:id="rId6" action="ppaction://hlinksldjump">
                  <a:extLst>
                    <a:ext uri="{A12FA001-AC4F-418D-AE19-62706E023703}">
                      <ahyp:hlinkClr xmlns:ahyp="http://schemas.microsoft.com/office/drawing/2018/hyperlinkcolor" val="tx"/>
                    </a:ext>
                  </a:extLst>
                </a:hlinkClick>
              </a:rPr>
              <a:t>released</a:t>
            </a:r>
            <a:r>
              <a:rPr lang="fr-FR" sz="1400" dirty="0">
                <a:hlinkClick r:id="rId6" action="ppaction://hlinksldjump">
                  <a:extLst>
                    <a:ext uri="{A12FA001-AC4F-418D-AE19-62706E023703}">
                      <ahyp:hlinkClr xmlns:ahyp="http://schemas.microsoft.com/office/drawing/2018/hyperlinkcolor" val="tx"/>
                    </a:ext>
                  </a:extLst>
                </a:hlinkClick>
              </a:rPr>
              <a:t> </a:t>
            </a:r>
            <a:r>
              <a:rPr lang="fr-FR" sz="1400" dirty="0" err="1">
                <a:hlinkClick r:id="rId6" action="ppaction://hlinksldjump">
                  <a:extLst>
                    <a:ext uri="{A12FA001-AC4F-418D-AE19-62706E023703}">
                      <ahyp:hlinkClr xmlns:ahyp="http://schemas.microsoft.com/office/drawing/2018/hyperlinkcolor" val="tx"/>
                    </a:ext>
                  </a:extLst>
                </a:hlinkClick>
              </a:rPr>
              <a:t>during</a:t>
            </a:r>
            <a:r>
              <a:rPr lang="fr-FR" sz="1400" dirty="0">
                <a:hlinkClick r:id="rId6" action="ppaction://hlinksldjump">
                  <a:extLst>
                    <a:ext uri="{A12FA001-AC4F-418D-AE19-62706E023703}">
                      <ahyp:hlinkClr xmlns:ahyp="http://schemas.microsoft.com/office/drawing/2018/hyperlinkcolor" val="tx"/>
                    </a:ext>
                  </a:extLst>
                </a:hlinkClick>
              </a:rPr>
              <a:t> isolation of Gas </a:t>
            </a:r>
            <a:r>
              <a:rPr lang="fr-FR" sz="1400" dirty="0" err="1">
                <a:hlinkClick r:id="rId6" action="ppaction://hlinksldjump">
                  <a:extLst>
                    <a:ext uri="{A12FA001-AC4F-418D-AE19-62706E023703}">
                      <ahyp:hlinkClr xmlns:ahyp="http://schemas.microsoft.com/office/drawing/2018/hyperlinkcolor" val="tx"/>
                    </a:ext>
                  </a:extLst>
                </a:hlinkClick>
              </a:rPr>
              <a:t>Metering</a:t>
            </a:r>
            <a:r>
              <a:rPr lang="fr-FR" sz="1400" dirty="0">
                <a:hlinkClick r:id="rId6" action="ppaction://hlinksldjump">
                  <a:extLst>
                    <a:ext uri="{A12FA001-AC4F-418D-AE19-62706E023703}">
                      <ahyp:hlinkClr xmlns:ahyp="http://schemas.microsoft.com/office/drawing/2018/hyperlinkcolor" val="tx"/>
                    </a:ext>
                  </a:extLst>
                </a:hlinkClick>
              </a:rPr>
              <a:t> </a:t>
            </a:r>
            <a:r>
              <a:rPr lang="fr-FR" sz="1400" dirty="0" err="1">
                <a:hlinkClick r:id="rId6" action="ppaction://hlinksldjump">
                  <a:extLst>
                    <a:ext uri="{A12FA001-AC4F-418D-AE19-62706E023703}">
                      <ahyp:hlinkClr xmlns:ahyp="http://schemas.microsoft.com/office/drawing/2018/hyperlinkcolor" val="tx"/>
                    </a:ext>
                  </a:extLst>
                </a:hlinkClick>
              </a:rPr>
              <a:t>Skid</a:t>
            </a:r>
            <a:r>
              <a:rPr lang="fr-FR" sz="1400" dirty="0">
                <a:hlinkClick r:id="rId6" action="ppaction://hlinksldjump">
                  <a:extLst>
                    <a:ext uri="{A12FA001-AC4F-418D-AE19-62706E023703}">
                      <ahyp:hlinkClr xmlns:ahyp="http://schemas.microsoft.com/office/drawing/2018/hyperlinkcolor" val="tx"/>
                    </a:ext>
                  </a:extLst>
                </a:hlinkClick>
              </a:rPr>
              <a:t> </a:t>
            </a:r>
            <a:endParaRPr lang="fr-FR" sz="1400" dirty="0"/>
          </a:p>
          <a:p>
            <a:pPr marL="342900" indent="-342900">
              <a:spcAft>
                <a:spcPts val="600"/>
              </a:spcAft>
              <a:buFont typeface="+mj-lt"/>
              <a:buAutoNum type="arabicPeriod"/>
            </a:pPr>
            <a:r>
              <a:rPr lang="fr-FR" sz="1400" dirty="0">
                <a:hlinkClick r:id="rId7" action="ppaction://hlinksldjump">
                  <a:extLst>
                    <a:ext uri="{A12FA001-AC4F-418D-AE19-62706E023703}">
                      <ahyp:hlinkClr xmlns:ahyp="http://schemas.microsoft.com/office/drawing/2018/hyperlinkcolor" val="tx"/>
                    </a:ext>
                  </a:extLst>
                </a:hlinkClick>
              </a:rPr>
              <a:t>Large </a:t>
            </a:r>
            <a:r>
              <a:rPr lang="fr-FR" sz="1400" dirty="0" err="1">
                <a:hlinkClick r:id="rId7" action="ppaction://hlinksldjump">
                  <a:extLst>
                    <a:ext uri="{A12FA001-AC4F-418D-AE19-62706E023703}">
                      <ahyp:hlinkClr xmlns:ahyp="http://schemas.microsoft.com/office/drawing/2018/hyperlinkcolor" val="tx"/>
                    </a:ext>
                  </a:extLst>
                </a:hlinkClick>
              </a:rPr>
              <a:t>gas</a:t>
            </a:r>
            <a:r>
              <a:rPr lang="fr-FR" sz="1400" dirty="0">
                <a:hlinkClick r:id="rId7" action="ppaction://hlinksldjump">
                  <a:extLst>
                    <a:ext uri="{A12FA001-AC4F-418D-AE19-62706E023703}">
                      <ahyp:hlinkClr xmlns:ahyp="http://schemas.microsoft.com/office/drawing/2018/hyperlinkcolor" val="tx"/>
                    </a:ext>
                  </a:extLst>
                </a:hlinkClick>
              </a:rPr>
              <a:t> release </a:t>
            </a:r>
            <a:r>
              <a:rPr lang="fr-FR" sz="1400" dirty="0" err="1">
                <a:hlinkClick r:id="rId7" action="ppaction://hlinksldjump">
                  <a:extLst>
                    <a:ext uri="{A12FA001-AC4F-418D-AE19-62706E023703}">
                      <ahyp:hlinkClr xmlns:ahyp="http://schemas.microsoft.com/office/drawing/2018/hyperlinkcolor" val="tx"/>
                    </a:ext>
                  </a:extLst>
                </a:hlinkClick>
              </a:rPr>
              <a:t>during</a:t>
            </a:r>
            <a:r>
              <a:rPr lang="fr-FR" sz="1400" dirty="0">
                <a:hlinkClick r:id="rId7" action="ppaction://hlinksldjump">
                  <a:extLst>
                    <a:ext uri="{A12FA001-AC4F-418D-AE19-62706E023703}">
                      <ahyp:hlinkClr xmlns:ahyp="http://schemas.microsoft.com/office/drawing/2018/hyperlinkcolor" val="tx"/>
                    </a:ext>
                  </a:extLst>
                </a:hlinkClick>
              </a:rPr>
              <a:t> Water Injection </a:t>
            </a:r>
            <a:r>
              <a:rPr lang="fr-FR" sz="1400" dirty="0" err="1">
                <a:hlinkClick r:id="rId7" action="ppaction://hlinksldjump">
                  <a:extLst>
                    <a:ext uri="{A12FA001-AC4F-418D-AE19-62706E023703}">
                      <ahyp:hlinkClr xmlns:ahyp="http://schemas.microsoft.com/office/drawing/2018/hyperlinkcolor" val="tx"/>
                    </a:ext>
                  </a:extLst>
                </a:hlinkClick>
              </a:rPr>
              <a:t>Well</a:t>
            </a:r>
            <a:r>
              <a:rPr lang="fr-FR" sz="1400" dirty="0">
                <a:hlinkClick r:id="rId7" action="ppaction://hlinksldjump">
                  <a:extLst>
                    <a:ext uri="{A12FA001-AC4F-418D-AE19-62706E023703}">
                      <ahyp:hlinkClr xmlns:ahyp="http://schemas.microsoft.com/office/drawing/2018/hyperlinkcolor" val="tx"/>
                    </a:ext>
                  </a:extLst>
                </a:hlinkClick>
              </a:rPr>
              <a:t> </a:t>
            </a:r>
            <a:r>
              <a:rPr lang="fr-FR" sz="1400" dirty="0" err="1">
                <a:hlinkClick r:id="rId7" action="ppaction://hlinksldjump">
                  <a:extLst>
                    <a:ext uri="{A12FA001-AC4F-418D-AE19-62706E023703}">
                      <ahyp:hlinkClr xmlns:ahyp="http://schemas.microsoft.com/office/drawing/2018/hyperlinkcolor" val="tx"/>
                    </a:ext>
                  </a:extLst>
                </a:hlinkClick>
              </a:rPr>
              <a:t>bleed</a:t>
            </a:r>
            <a:r>
              <a:rPr lang="fr-FR" sz="1400" dirty="0">
                <a:hlinkClick r:id="rId7" action="ppaction://hlinksldjump">
                  <a:extLst>
                    <a:ext uri="{A12FA001-AC4F-418D-AE19-62706E023703}">
                      <ahyp:hlinkClr xmlns:ahyp="http://schemas.microsoft.com/office/drawing/2018/hyperlinkcolor" val="tx"/>
                    </a:ext>
                  </a:extLst>
                </a:hlinkClick>
              </a:rPr>
              <a:t> down</a:t>
            </a:r>
            <a:endParaRPr lang="fr-FR" sz="1400" dirty="0"/>
          </a:p>
          <a:p>
            <a:pPr marL="342900" indent="-342900">
              <a:spcAft>
                <a:spcPts val="600"/>
              </a:spcAft>
              <a:buFont typeface="+mj-lt"/>
              <a:buAutoNum type="arabicPeriod"/>
            </a:pPr>
            <a:r>
              <a:rPr lang="fr-FR" sz="1400" dirty="0">
                <a:hlinkClick r:id="rId8" action="ppaction://hlinksldjump">
                  <a:extLst>
                    <a:ext uri="{A12FA001-AC4F-418D-AE19-62706E023703}">
                      <ahyp:hlinkClr xmlns:ahyp="http://schemas.microsoft.com/office/drawing/2018/hyperlinkcolor" val="tx"/>
                    </a:ext>
                  </a:extLst>
                </a:hlinkClick>
              </a:rPr>
              <a:t>Pipe end cap </a:t>
            </a:r>
            <a:r>
              <a:rPr lang="fr-FR" sz="1400" dirty="0" err="1">
                <a:hlinkClick r:id="rId8" action="ppaction://hlinksldjump">
                  <a:extLst>
                    <a:ext uri="{A12FA001-AC4F-418D-AE19-62706E023703}">
                      <ahyp:hlinkClr xmlns:ahyp="http://schemas.microsoft.com/office/drawing/2018/hyperlinkcolor" val="tx"/>
                    </a:ext>
                  </a:extLst>
                </a:hlinkClick>
              </a:rPr>
              <a:t>ejected</a:t>
            </a:r>
            <a:r>
              <a:rPr lang="fr-FR" sz="1400" dirty="0">
                <a:hlinkClick r:id="rId8" action="ppaction://hlinksldjump">
                  <a:extLst>
                    <a:ext uri="{A12FA001-AC4F-418D-AE19-62706E023703}">
                      <ahyp:hlinkClr xmlns:ahyp="http://schemas.microsoft.com/office/drawing/2018/hyperlinkcolor" val="tx"/>
                    </a:ext>
                  </a:extLst>
                </a:hlinkClick>
              </a:rPr>
              <a:t> </a:t>
            </a:r>
            <a:r>
              <a:rPr lang="fr-FR" sz="1400" dirty="0" err="1">
                <a:hlinkClick r:id="rId8" action="ppaction://hlinksldjump">
                  <a:extLst>
                    <a:ext uri="{A12FA001-AC4F-418D-AE19-62706E023703}">
                      <ahyp:hlinkClr xmlns:ahyp="http://schemas.microsoft.com/office/drawing/2018/hyperlinkcolor" val="tx"/>
                    </a:ext>
                  </a:extLst>
                </a:hlinkClick>
              </a:rPr>
              <a:t>during</a:t>
            </a:r>
            <a:r>
              <a:rPr lang="fr-FR" sz="1400" dirty="0">
                <a:hlinkClick r:id="rId8" action="ppaction://hlinksldjump">
                  <a:extLst>
                    <a:ext uri="{A12FA001-AC4F-418D-AE19-62706E023703}">
                      <ahyp:hlinkClr xmlns:ahyp="http://schemas.microsoft.com/office/drawing/2018/hyperlinkcolor" val="tx"/>
                    </a:ext>
                  </a:extLst>
                </a:hlinkClick>
              </a:rPr>
              <a:t> </a:t>
            </a:r>
            <a:r>
              <a:rPr lang="fr-FR" sz="1400" dirty="0" err="1">
                <a:hlinkClick r:id="rId8" action="ppaction://hlinksldjump">
                  <a:extLst>
                    <a:ext uri="{A12FA001-AC4F-418D-AE19-62706E023703}">
                      <ahyp:hlinkClr xmlns:ahyp="http://schemas.microsoft.com/office/drawing/2018/hyperlinkcolor" val="tx"/>
                    </a:ext>
                  </a:extLst>
                </a:hlinkClick>
              </a:rPr>
              <a:t>nitrogen</a:t>
            </a:r>
            <a:r>
              <a:rPr lang="fr-FR" sz="1400" dirty="0">
                <a:hlinkClick r:id="rId8" action="ppaction://hlinksldjump">
                  <a:extLst>
                    <a:ext uri="{A12FA001-AC4F-418D-AE19-62706E023703}">
                      <ahyp:hlinkClr xmlns:ahyp="http://schemas.microsoft.com/office/drawing/2018/hyperlinkcolor" val="tx"/>
                    </a:ext>
                  </a:extLst>
                </a:hlinkClick>
              </a:rPr>
              <a:t> purge</a:t>
            </a:r>
            <a:endParaRPr lang="fr-FR" sz="1400" dirty="0"/>
          </a:p>
          <a:p>
            <a:pPr marL="342900" indent="-342900">
              <a:spcAft>
                <a:spcPts val="600"/>
              </a:spcAft>
              <a:buFont typeface="+mj-lt"/>
              <a:buAutoNum type="arabicPeriod"/>
            </a:pPr>
            <a:r>
              <a:rPr lang="fr-FR" sz="1400" dirty="0">
                <a:hlinkClick r:id="rId9" action="ppaction://hlinksldjump">
                  <a:extLst>
                    <a:ext uri="{A12FA001-AC4F-418D-AE19-62706E023703}">
                      <ahyp:hlinkClr xmlns:ahyp="http://schemas.microsoft.com/office/drawing/2018/hyperlinkcolor" val="tx"/>
                    </a:ext>
                  </a:extLst>
                </a:hlinkClick>
              </a:rPr>
              <a:t>Explosion du nuage de gaz formé par un camion de nettoyage </a:t>
            </a:r>
            <a:endParaRPr lang="fr-FR" sz="1400" dirty="0"/>
          </a:p>
          <a:p>
            <a:pPr marL="342900" indent="-342900">
              <a:spcAft>
                <a:spcPts val="600"/>
              </a:spcAft>
              <a:buFont typeface="+mj-lt"/>
              <a:buAutoNum type="arabicPeriod"/>
            </a:pPr>
            <a:r>
              <a:rPr lang="fr-FR" sz="1400" dirty="0">
                <a:hlinkClick r:id="rId10" action="ppaction://hlinksldjump">
                  <a:extLst>
                    <a:ext uri="{A12FA001-AC4F-418D-AE19-62706E023703}">
                      <ahyp:hlinkClr xmlns:ahyp="http://schemas.microsoft.com/office/drawing/2018/hyperlinkcolor" val="tx"/>
                    </a:ext>
                  </a:extLst>
                </a:hlinkClick>
              </a:rPr>
              <a:t>Fuite de gazole sur une bride lors de la remise en produit​</a:t>
            </a:r>
            <a:endParaRPr lang="fr-FR" sz="1400" dirty="0"/>
          </a:p>
          <a:p>
            <a:pPr marL="342900" indent="-342900">
              <a:spcAft>
                <a:spcPts val="600"/>
              </a:spcAft>
              <a:buFont typeface="+mj-lt"/>
              <a:buAutoNum type="arabicPeriod"/>
            </a:pPr>
            <a:r>
              <a:rPr lang="fr-FR" sz="1400" dirty="0">
                <a:hlinkClick r:id="rId11" action="ppaction://hlinksldjump">
                  <a:extLst>
                    <a:ext uri="{A12FA001-AC4F-418D-AE19-62706E023703}">
                      <ahyp:hlinkClr xmlns:ahyp="http://schemas.microsoft.com/office/drawing/2018/hyperlinkcolor" val="tx"/>
                    </a:ext>
                  </a:extLst>
                </a:hlinkClick>
              </a:rPr>
              <a:t>Fuite de méthane sur un chapeau de vanne</a:t>
            </a:r>
            <a:endParaRPr lang="fr-FR" sz="1400" dirty="0"/>
          </a:p>
          <a:p>
            <a:pPr marL="342900" indent="-342900">
              <a:spcAft>
                <a:spcPts val="600"/>
              </a:spcAft>
              <a:buFont typeface="+mj-lt"/>
              <a:buAutoNum type="arabicPeriod"/>
            </a:pPr>
            <a:r>
              <a:rPr lang="fr-FR" sz="1400" dirty="0">
                <a:hlinkClick r:id="rId12" action="ppaction://hlinksldjump">
                  <a:extLst>
                    <a:ext uri="{A12FA001-AC4F-418D-AE19-62706E023703}">
                      <ahyp:hlinkClr xmlns:ahyp="http://schemas.microsoft.com/office/drawing/2018/hyperlinkcolor" val="tx"/>
                    </a:ext>
                  </a:extLst>
                </a:hlinkClick>
              </a:rPr>
              <a:t>Destruction d’une pompe à vide</a:t>
            </a:r>
            <a:endParaRPr lang="fr-FR" sz="1400" dirty="0"/>
          </a:p>
          <a:p>
            <a:pPr marL="342900" indent="-342900">
              <a:spcAft>
                <a:spcPts val="600"/>
              </a:spcAft>
              <a:buFont typeface="+mj-lt"/>
              <a:buAutoNum type="arabicPeriod"/>
            </a:pPr>
            <a:r>
              <a:rPr lang="fr-FR" sz="1400" dirty="0">
                <a:hlinkClick r:id="rId13" action="ppaction://hlinksldjump">
                  <a:extLst>
                    <a:ext uri="{A12FA001-AC4F-418D-AE19-62706E023703}">
                      <ahyp:hlinkClr xmlns:ahyp="http://schemas.microsoft.com/office/drawing/2018/hyperlinkcolor" val="tx"/>
                    </a:ext>
                  </a:extLst>
                </a:hlinkClick>
              </a:rPr>
              <a:t>Fuite de GPL lors du démarrage d’une unité</a:t>
            </a:r>
            <a:endParaRPr lang="fr-FR" sz="1400" dirty="0"/>
          </a:p>
          <a:p>
            <a:pPr marL="342900" indent="-342900">
              <a:spcAft>
                <a:spcPts val="600"/>
              </a:spcAft>
              <a:buFont typeface="+mj-lt"/>
              <a:buAutoNum type="arabicPeriod"/>
            </a:pPr>
            <a:r>
              <a:rPr lang="fr-FR" sz="1400" dirty="0">
                <a:hlinkClick r:id="rId14" action="ppaction://hlinksldjump">
                  <a:extLst>
                    <a:ext uri="{A12FA001-AC4F-418D-AE19-62706E023703}">
                      <ahyp:hlinkClr xmlns:ahyp="http://schemas.microsoft.com/office/drawing/2018/hyperlinkcolor" val="tx"/>
                    </a:ext>
                  </a:extLst>
                </a:hlinkClick>
              </a:rPr>
              <a:t>Débordement d’une barge au chargement</a:t>
            </a:r>
            <a:endParaRPr lang="fr-FR" sz="1400" dirty="0"/>
          </a:p>
          <a:p>
            <a:pPr marL="342900" indent="-342900">
              <a:spcAft>
                <a:spcPts val="600"/>
              </a:spcAft>
              <a:buFont typeface="+mj-lt"/>
              <a:buAutoNum type="arabicPeriod"/>
            </a:pPr>
            <a:r>
              <a:rPr lang="fr-FR" sz="1400" dirty="0">
                <a:hlinkClick r:id="rId15" action="ppaction://hlinksldjump">
                  <a:extLst>
                    <a:ext uri="{A12FA001-AC4F-418D-AE19-62706E023703}">
                      <ahyp:hlinkClr xmlns:ahyp="http://schemas.microsoft.com/office/drawing/2018/hyperlinkcolor" val="tx"/>
                    </a:ext>
                  </a:extLst>
                </a:hlinkClick>
              </a:rPr>
              <a:t>Explosion et feu dans une cuve de gasoil en station-service</a:t>
            </a:r>
            <a:endParaRPr lang="fr-FR" sz="1400" dirty="0"/>
          </a:p>
          <a:p>
            <a:pPr marL="342900" indent="-342900">
              <a:spcAft>
                <a:spcPts val="600"/>
              </a:spcAft>
              <a:buFont typeface="+mj-lt"/>
              <a:buAutoNum type="arabicPeriod"/>
            </a:pPr>
            <a:r>
              <a:rPr lang="fr-FR" sz="1400" dirty="0">
                <a:hlinkClick r:id="rId16" action="ppaction://hlinksldjump">
                  <a:extLst>
                    <a:ext uri="{A12FA001-AC4F-418D-AE19-62706E023703}">
                      <ahyp:hlinkClr xmlns:ahyp="http://schemas.microsoft.com/office/drawing/2018/hyperlinkcolor" val="tx"/>
                    </a:ext>
                  </a:extLst>
                </a:hlinkClick>
              </a:rPr>
              <a:t>Renversement d’un camion de livraison</a:t>
            </a:r>
            <a:br>
              <a:rPr lang="fr-FR" sz="1400" dirty="0"/>
            </a:br>
            <a:endParaRPr lang="fr-FR" sz="1400" dirty="0"/>
          </a:p>
          <a:p>
            <a:pPr marL="342900" indent="-342900">
              <a:spcAft>
                <a:spcPts val="600"/>
              </a:spcAft>
              <a:buFont typeface="+mj-lt"/>
              <a:buAutoNum type="arabicPeriod"/>
            </a:pPr>
            <a:r>
              <a:rPr lang="fr-FR" sz="1400" dirty="0">
                <a:hlinkClick r:id="rId17" action="ppaction://hlinksldjump">
                  <a:extLst>
                    <a:ext uri="{A12FA001-AC4F-418D-AE19-62706E023703}">
                      <ahyp:hlinkClr xmlns:ahyp="http://schemas.microsoft.com/office/drawing/2018/hyperlinkcolor" val="tx"/>
                    </a:ext>
                  </a:extLst>
                </a:hlinkClick>
              </a:rPr>
              <a:t>Feu lors d'une livraison en station-service</a:t>
            </a:r>
            <a:endParaRPr lang="fr-FR" sz="1400" dirty="0"/>
          </a:p>
          <a:p>
            <a:pPr marL="342900" indent="-342900">
              <a:spcAft>
                <a:spcPts val="600"/>
              </a:spcAft>
              <a:buFont typeface="+mj-lt"/>
              <a:buAutoNum type="arabicPeriod"/>
            </a:pPr>
            <a:r>
              <a:rPr lang="fr-FR" sz="1400" dirty="0">
                <a:hlinkClick r:id="rId18" action="ppaction://hlinksldjump">
                  <a:extLst>
                    <a:ext uri="{A12FA001-AC4F-418D-AE19-62706E023703}">
                      <ahyp:hlinkClr xmlns:ahyp="http://schemas.microsoft.com/office/drawing/2018/hyperlinkcolor" val="tx"/>
                    </a:ext>
                  </a:extLst>
                </a:hlinkClick>
              </a:rPr>
              <a:t>Explosion de vapeurs dans une cuve en travaux</a:t>
            </a:r>
            <a:endParaRPr lang="fr-FR" sz="1400" dirty="0"/>
          </a:p>
          <a:p>
            <a:pPr marL="342900" indent="-342900">
              <a:spcAft>
                <a:spcPts val="600"/>
              </a:spcAft>
              <a:buFont typeface="+mj-lt"/>
              <a:buAutoNum type="arabicPeriod"/>
            </a:pPr>
            <a:r>
              <a:rPr lang="fr-FR" sz="1400" dirty="0">
                <a:hlinkClick r:id="rId19" action="ppaction://hlinksldjump">
                  <a:extLst>
                    <a:ext uri="{A12FA001-AC4F-418D-AE19-62706E023703}">
                      <ahyp:hlinkClr xmlns:ahyp="http://schemas.microsoft.com/office/drawing/2018/hyperlinkcolor" val="tx"/>
                    </a:ext>
                  </a:extLst>
                </a:hlinkClick>
              </a:rPr>
              <a:t>Explosion d’un réservoir d’essence</a:t>
            </a:r>
            <a:endParaRPr lang="fr-FR" sz="1400" dirty="0"/>
          </a:p>
          <a:p>
            <a:pPr marL="342900" indent="-342900">
              <a:spcAft>
                <a:spcPts val="600"/>
              </a:spcAft>
              <a:buFont typeface="+mj-lt"/>
              <a:buAutoNum type="arabicPeriod"/>
            </a:pPr>
            <a:r>
              <a:rPr lang="fr-FR" sz="1400" dirty="0">
                <a:hlinkClick r:id="rId20" action="ppaction://hlinksldjump">
                  <a:extLst>
                    <a:ext uri="{A12FA001-AC4F-418D-AE19-62706E023703}">
                      <ahyp:hlinkClr xmlns:ahyp="http://schemas.microsoft.com/office/drawing/2018/hyperlinkcolor" val="tx"/>
                    </a:ext>
                  </a:extLst>
                </a:hlinkClick>
              </a:rPr>
              <a:t>Fuite d’essence lors remise en service d’un réservoir </a:t>
            </a:r>
            <a:endParaRPr lang="fr-FR" sz="1400" dirty="0"/>
          </a:p>
          <a:p>
            <a:pPr marL="342900" indent="-342900">
              <a:spcAft>
                <a:spcPts val="600"/>
              </a:spcAft>
              <a:buFont typeface="+mj-lt"/>
              <a:buAutoNum type="arabicPeriod"/>
            </a:pPr>
            <a:r>
              <a:rPr lang="fr-FR" sz="1400" dirty="0">
                <a:hlinkClick r:id="rId21" action="ppaction://hlinksldjump">
                  <a:extLst>
                    <a:ext uri="{A12FA001-AC4F-418D-AE19-62706E023703}">
                      <ahyp:hlinkClr xmlns:ahyp="http://schemas.microsoft.com/office/drawing/2018/hyperlinkcolor" val="tx"/>
                    </a:ext>
                  </a:extLst>
                </a:hlinkClick>
              </a:rPr>
              <a:t>Débranchement de connecteurs sur une centrale photovoltaïque</a:t>
            </a:r>
            <a:endParaRPr lang="fr-FR" sz="1400" dirty="0"/>
          </a:p>
          <a:p>
            <a:pPr marL="342900" indent="-342900">
              <a:spcAft>
                <a:spcPts val="600"/>
              </a:spcAft>
              <a:buFont typeface="+mj-lt"/>
              <a:buAutoNum type="arabicPeriod"/>
            </a:pPr>
            <a:r>
              <a:rPr lang="fr-FR" sz="1400" dirty="0">
                <a:hlinkClick r:id="rId22" action="ppaction://hlinksldjump">
                  <a:extLst>
                    <a:ext uri="{A12FA001-AC4F-418D-AE19-62706E023703}">
                      <ahyp:hlinkClr xmlns:ahyp="http://schemas.microsoft.com/office/drawing/2018/hyperlinkcolor" val="tx"/>
                    </a:ext>
                  </a:extLst>
                </a:hlinkClick>
              </a:rPr>
              <a:t>Feu de transformateur d’une centrale de production d’électricité</a:t>
            </a:r>
            <a:endParaRPr lang="fr-FR" sz="1400" dirty="0"/>
          </a:p>
          <a:p>
            <a:pPr marL="342900" indent="-342900">
              <a:spcAft>
                <a:spcPts val="600"/>
              </a:spcAft>
              <a:buFont typeface="+mj-lt"/>
              <a:buAutoNum type="arabicPeriod"/>
            </a:pPr>
            <a:r>
              <a:rPr lang="fr-FR" sz="1400" dirty="0">
                <a:hlinkClick r:id="rId23" action="ppaction://hlinksldjump">
                  <a:extLst>
                    <a:ext uri="{A12FA001-AC4F-418D-AE19-62706E023703}">
                      <ahyp:hlinkClr xmlns:ahyp="http://schemas.microsoft.com/office/drawing/2018/hyperlinkcolor" val="tx"/>
                    </a:ext>
                  </a:extLst>
                </a:hlinkClick>
              </a:rPr>
              <a:t>Feu de charbons actifs usagés</a:t>
            </a:r>
            <a:endParaRPr lang="fr-FR" sz="1400" dirty="0"/>
          </a:p>
          <a:p>
            <a:pPr marL="342900" indent="-342900">
              <a:spcAft>
                <a:spcPts val="600"/>
              </a:spcAft>
              <a:buFont typeface="+mj-lt"/>
              <a:buAutoNum type="arabicPeriod"/>
            </a:pPr>
            <a:r>
              <a:rPr lang="fr-FR" sz="1400" dirty="0">
                <a:hlinkClick r:id="rId24" action="ppaction://hlinksldjump">
                  <a:extLst>
                    <a:ext uri="{A12FA001-AC4F-418D-AE19-62706E023703}">
                      <ahyp:hlinkClr xmlns:ahyp="http://schemas.microsoft.com/office/drawing/2018/hyperlinkcolor" val="tx"/>
                    </a:ext>
                  </a:extLst>
                </a:hlinkClick>
              </a:rPr>
              <a:t>Déversement de digestat dans le milieu naturel</a:t>
            </a:r>
            <a:endParaRPr lang="fr-FR" sz="1400" dirty="0"/>
          </a:p>
          <a:p>
            <a:pPr marL="342900" indent="-342900">
              <a:spcAft>
                <a:spcPts val="600"/>
              </a:spcAft>
              <a:buFont typeface="+mj-lt"/>
              <a:buAutoNum type="arabicPeriod"/>
            </a:pPr>
            <a:r>
              <a:rPr lang="fr-FR" sz="1400" dirty="0">
                <a:hlinkClick r:id="rId25" action="ppaction://hlinksldjump">
                  <a:extLst>
                    <a:ext uri="{A12FA001-AC4F-418D-AE19-62706E023703}">
                      <ahyp:hlinkClr xmlns:ahyp="http://schemas.microsoft.com/office/drawing/2018/hyperlinkcolor" val="tx"/>
                    </a:ext>
                  </a:extLst>
                </a:hlinkClick>
              </a:rPr>
              <a:t>Fuite de Gaz Naturel Liquéfié lors d’un déchargement de méthanier</a:t>
            </a:r>
            <a:endParaRPr lang="fr-FR" sz="1400" dirty="0"/>
          </a:p>
          <a:p>
            <a:pPr marL="342900" indent="-342900">
              <a:spcAft>
                <a:spcPts val="600"/>
              </a:spcAft>
              <a:buFont typeface="+mj-lt"/>
              <a:buAutoNum type="arabicPeriod"/>
            </a:pPr>
            <a:r>
              <a:rPr lang="fr-FR" sz="1400" dirty="0">
                <a:hlinkClick r:id="rId26" action="ppaction://hlinksldjump">
                  <a:extLst>
                    <a:ext uri="{A12FA001-AC4F-418D-AE19-62706E023703}">
                      <ahyp:hlinkClr xmlns:ahyp="http://schemas.microsoft.com/office/drawing/2018/hyperlinkcolor" val="tx"/>
                    </a:ext>
                  </a:extLst>
                </a:hlinkClick>
              </a:rPr>
              <a:t>Feu de panneaux photovoltaïques</a:t>
            </a:r>
            <a:endParaRPr lang="fr-FR" sz="1400" dirty="0"/>
          </a:p>
          <a:p>
            <a:pPr marL="342900" indent="-342900">
              <a:spcAft>
                <a:spcPts val="600"/>
              </a:spcAft>
              <a:buFont typeface="+mj-lt"/>
              <a:buAutoNum type="arabicPeriod"/>
            </a:pPr>
            <a:r>
              <a:rPr lang="fr-FR" sz="1400" dirty="0">
                <a:hlinkClick r:id="rId27" action="ppaction://hlinksldjump">
                  <a:extLst>
                    <a:ext uri="{A12FA001-AC4F-418D-AE19-62706E023703}">
                      <ahyp:hlinkClr xmlns:ahyp="http://schemas.microsoft.com/office/drawing/2018/hyperlinkcolor" val="tx"/>
                    </a:ext>
                  </a:extLst>
                </a:hlinkClick>
              </a:rPr>
              <a:t>Feu dans une éolienne</a:t>
            </a:r>
            <a:endParaRPr lang="fr-FR" sz="1400" dirty="0"/>
          </a:p>
          <a:p>
            <a:pPr marL="342900" indent="-342900">
              <a:spcAft>
                <a:spcPts val="600"/>
              </a:spcAft>
              <a:buFont typeface="+mj-lt"/>
              <a:buAutoNum type="arabicPeriod"/>
            </a:pPr>
            <a:r>
              <a:rPr lang="fr-FR" sz="1400" dirty="0">
                <a:hlinkClick r:id="rId28" action="ppaction://hlinksldjump">
                  <a:extLst>
                    <a:ext uri="{A12FA001-AC4F-418D-AE19-62706E023703}">
                      <ahyp:hlinkClr xmlns:ahyp="http://schemas.microsoft.com/office/drawing/2018/hyperlinkcolor" val="tx"/>
                    </a:ext>
                  </a:extLst>
                </a:hlinkClick>
              </a:rPr>
              <a:t>Feu et explosion d’un container de stockage d’électricité</a:t>
            </a:r>
            <a:endParaRPr lang="fr-FR" sz="1400" dirty="0"/>
          </a:p>
          <a:p>
            <a:pPr marL="342900" indent="-342900">
              <a:spcAft>
                <a:spcPts val="600"/>
              </a:spcAft>
              <a:buFont typeface="+mj-lt"/>
              <a:buAutoNum type="arabicPeriod"/>
            </a:pPr>
            <a:r>
              <a:rPr lang="fr-FR" sz="1400" dirty="0">
                <a:hlinkClick r:id="rId29" action="ppaction://hlinksldjump">
                  <a:extLst>
                    <a:ext uri="{A12FA001-AC4F-418D-AE19-62706E023703}">
                      <ahyp:hlinkClr xmlns:ahyp="http://schemas.microsoft.com/office/drawing/2018/hyperlinkcolor" val="tx"/>
                    </a:ext>
                  </a:extLst>
                </a:hlinkClick>
              </a:rPr>
              <a:t>Débordement d’un réservoir d’essence, explosion et destruction du dépôt</a:t>
            </a:r>
            <a:endParaRPr lang="fr-FR" sz="1400" dirty="0"/>
          </a:p>
          <a:p>
            <a:pPr marL="342900" indent="-342900">
              <a:spcAft>
                <a:spcPts val="600"/>
              </a:spcAft>
              <a:buFont typeface="+mj-lt"/>
              <a:buAutoNum type="arabicPeriod"/>
            </a:pPr>
            <a:r>
              <a:rPr lang="fr-FR" sz="1400" dirty="0">
                <a:hlinkClick r:id="rId30" action="ppaction://hlinksldjump">
                  <a:extLst>
                    <a:ext uri="{A12FA001-AC4F-418D-AE19-62706E023703}">
                      <ahyp:hlinkClr xmlns:ahyp="http://schemas.microsoft.com/office/drawing/2018/hyperlinkcolor" val="tx"/>
                    </a:ext>
                  </a:extLst>
                </a:hlinkClick>
              </a:rPr>
              <a:t>Feu de véhicule en station service suite au remplissage de jerricans</a:t>
            </a:r>
            <a:endParaRPr lang="fr-FR" sz="1400" dirty="0"/>
          </a:p>
        </p:txBody>
      </p:sp>
      <p:sp>
        <p:nvSpPr>
          <p:cNvPr id="4" name="Espace réservé du pied de page 3">
            <a:extLst>
              <a:ext uri="{FF2B5EF4-FFF2-40B4-BE49-F238E27FC236}">
                <a16:creationId xmlns:a16="http://schemas.microsoft.com/office/drawing/2014/main" id="{615CA3C8-6EDB-2466-1DE7-A6120CE186FD}"/>
              </a:ext>
            </a:extLst>
          </p:cNvPr>
          <p:cNvSpPr>
            <a:spLocks noGrp="1"/>
          </p:cNvSpPr>
          <p:nvPr>
            <p:ph type="ftr" sz="quarter" idx="11"/>
          </p:nvPr>
        </p:nvSpPr>
        <p:spPr/>
        <p:txBody>
          <a:bodyPr/>
          <a:lstStyle/>
          <a:p>
            <a:r>
              <a:rPr lang="fr-FR"/>
              <a:t>Kit manager JMS 2023</a:t>
            </a:r>
          </a:p>
        </p:txBody>
      </p:sp>
      <p:sp>
        <p:nvSpPr>
          <p:cNvPr id="7" name="Espace réservé du numéro de diapositive 6">
            <a:extLst>
              <a:ext uri="{FF2B5EF4-FFF2-40B4-BE49-F238E27FC236}">
                <a16:creationId xmlns:a16="http://schemas.microsoft.com/office/drawing/2014/main" id="{4CB3FBFC-6A6F-D956-FCAE-A3755DE4CFCD}"/>
              </a:ext>
            </a:extLst>
          </p:cNvPr>
          <p:cNvSpPr>
            <a:spLocks noGrp="1"/>
          </p:cNvSpPr>
          <p:nvPr>
            <p:ph type="sldNum" sz="quarter" idx="12"/>
          </p:nvPr>
        </p:nvSpPr>
        <p:spPr/>
        <p:txBody>
          <a:bodyPr/>
          <a:lstStyle/>
          <a:p>
            <a:fld id="{975A587B-5814-4D9B-9598-FE9CB954CB01}" type="slidenum">
              <a:rPr lang="fr-FR" smtClean="0"/>
              <a:pPr/>
              <a:t>2</a:t>
            </a:fld>
            <a:endParaRPr lang="fr-FR"/>
          </a:p>
        </p:txBody>
      </p:sp>
      <p:sp>
        <p:nvSpPr>
          <p:cNvPr id="2" name="Rectangle 1">
            <a:extLst>
              <a:ext uri="{FF2B5EF4-FFF2-40B4-BE49-F238E27FC236}">
                <a16:creationId xmlns:a16="http://schemas.microsoft.com/office/drawing/2014/main" id="{ABC34BDC-F609-08B6-EB28-7C83F5CFC429}"/>
              </a:ext>
            </a:extLst>
          </p:cNvPr>
          <p:cNvSpPr/>
          <p:nvPr/>
        </p:nvSpPr>
        <p:spPr>
          <a:xfrm>
            <a:off x="7514314" y="5314610"/>
            <a:ext cx="500458" cy="276999"/>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fr-FR" sz="1200" b="1" i="1" cap="none" spc="0" dirty="0">
                <a:ln/>
                <a:solidFill>
                  <a:schemeClr val="accent4"/>
                </a:solidFill>
                <a:effectLst/>
              </a:rPr>
              <a:t>New</a:t>
            </a:r>
          </a:p>
        </p:txBody>
      </p:sp>
      <p:sp>
        <p:nvSpPr>
          <p:cNvPr id="3" name="Rectangle 2">
            <a:extLst>
              <a:ext uri="{FF2B5EF4-FFF2-40B4-BE49-F238E27FC236}">
                <a16:creationId xmlns:a16="http://schemas.microsoft.com/office/drawing/2014/main" id="{2202DA05-44A3-3974-0E39-A3729CCBBFDF}"/>
              </a:ext>
            </a:extLst>
          </p:cNvPr>
          <p:cNvSpPr/>
          <p:nvPr/>
        </p:nvSpPr>
        <p:spPr>
          <a:xfrm>
            <a:off x="7497449" y="5815801"/>
            <a:ext cx="500458" cy="276999"/>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fr-FR" sz="1200" b="1" i="1" cap="none" spc="0" dirty="0">
                <a:ln/>
                <a:solidFill>
                  <a:schemeClr val="accent4"/>
                </a:solidFill>
                <a:effectLst/>
              </a:rPr>
              <a:t>New</a:t>
            </a:r>
          </a:p>
        </p:txBody>
      </p:sp>
    </p:spTree>
    <p:extLst>
      <p:ext uri="{BB962C8B-B14F-4D97-AF65-F5344CB8AC3E}">
        <p14:creationId xmlns:p14="http://schemas.microsoft.com/office/powerpoint/2010/main" val="31890257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633BF1E-96D9-971D-2375-C88F63653D1A}"/>
              </a:ext>
            </a:extLst>
          </p:cNvPr>
          <p:cNvSpPr>
            <a:spLocks noGrp="1"/>
          </p:cNvSpPr>
          <p:nvPr>
            <p:ph type="body" sz="quarter" idx="13"/>
          </p:nvPr>
        </p:nvSpPr>
        <p:spPr/>
        <p:txBody>
          <a:bodyPr vert="horz" lIns="91440" tIns="45720" rIns="91440" bIns="45720" rtlCol="0" anchor="t">
            <a:noAutofit/>
          </a:bodyPr>
          <a:lstStyle/>
          <a:p>
            <a:pPr marL="52070" lvl="1">
              <a:defRPr/>
            </a:pPr>
            <a:endParaRPr lang="fr-FR"/>
          </a:p>
          <a:p>
            <a:pPr marL="52070" lvl="1">
              <a:defRPr/>
            </a:pPr>
            <a:r>
              <a:rPr lang="fr-FR"/>
              <a:t>Dans un dépôt, un réservoir d’essence avait été isolé du circuit d’alimentation pour réaliser des travaux de maintenance.</a:t>
            </a:r>
          </a:p>
          <a:p>
            <a:pPr marL="52070" lvl="1">
              <a:defRPr/>
            </a:pPr>
            <a:r>
              <a:rPr lang="fr-FR"/>
              <a:t>La veille de l’évènement et avant la fin des travaux de feu, l’isolement a été retiré, laissant entrer une faible quantité d’essence dans le réservoir (environ 12 litres). </a:t>
            </a:r>
          </a:p>
          <a:p>
            <a:pPr marL="52070" lvl="1">
              <a:defRPr/>
            </a:pPr>
            <a:r>
              <a:rPr lang="fr-FR"/>
              <a:t>Le lendemain, une équipe d’intervenants réalise des travaux de soudure sur le toit et une explosion se produit, provoquant l’arrachement et la projection du toit à 40 mètres plus loin.</a:t>
            </a:r>
          </a:p>
          <a:p>
            <a:pPr marL="52070" lvl="1">
              <a:defRPr/>
            </a:pPr>
            <a:endParaRPr lang="fr-FR"/>
          </a:p>
          <a:p>
            <a:pPr marL="52070" lvl="1">
              <a:defRPr/>
            </a:pPr>
            <a:endParaRPr lang="fr-FR"/>
          </a:p>
          <a:p>
            <a:pPr marL="52070" lvl="1">
              <a:defRPr/>
            </a:pPr>
            <a:endParaRPr lang="fr-FR"/>
          </a:p>
          <a:p>
            <a:pPr marL="52070" lvl="1">
              <a:defRPr/>
            </a:pPr>
            <a:endParaRPr lang="fr-FR"/>
          </a:p>
          <a:p>
            <a:pPr marL="52070" lvl="1">
              <a:defRPr/>
            </a:pPr>
            <a:endParaRPr lang="fr-FR">
              <a:solidFill>
                <a:srgbClr val="374649"/>
              </a:solidFill>
              <a:cs typeface="Arial"/>
            </a:endParaRPr>
          </a:p>
          <a:p>
            <a:pPr marL="52070" lvl="1"/>
            <a:endParaRPr lang="fr-FR">
              <a:solidFill>
                <a:srgbClr val="F66A00"/>
              </a:solidFill>
              <a:cs typeface="Arial" panose="020B0604020202020204"/>
            </a:endParaRPr>
          </a:p>
        </p:txBody>
      </p:sp>
      <p:sp>
        <p:nvSpPr>
          <p:cNvPr id="3" name="Titre 2">
            <a:extLst>
              <a:ext uri="{FF2B5EF4-FFF2-40B4-BE49-F238E27FC236}">
                <a16:creationId xmlns:a16="http://schemas.microsoft.com/office/drawing/2014/main" id="{BA561299-2475-6C08-74D6-0DC4793534FA}"/>
              </a:ext>
            </a:extLst>
          </p:cNvPr>
          <p:cNvSpPr>
            <a:spLocks noGrp="1"/>
          </p:cNvSpPr>
          <p:nvPr>
            <p:ph type="title"/>
          </p:nvPr>
        </p:nvSpPr>
        <p:spPr/>
        <p:txBody>
          <a:bodyPr vert="horz" lIns="91440" tIns="45720" rIns="91440" bIns="45720" rtlCol="0" anchor="t">
            <a:noAutofit/>
          </a:bodyPr>
          <a:lstStyle/>
          <a:p>
            <a:pPr marL="52070">
              <a:defRPr/>
            </a:pPr>
            <a:r>
              <a:rPr lang="fr-FR" dirty="0">
                <a:latin typeface="Arial"/>
                <a:cs typeface="Arial"/>
              </a:rPr>
              <a:t>Explosion d’un réservoir d’essence</a:t>
            </a:r>
          </a:p>
        </p:txBody>
      </p:sp>
      <p:sp>
        <p:nvSpPr>
          <p:cNvPr id="4" name="Espace réservé du pied de page 3">
            <a:extLst>
              <a:ext uri="{FF2B5EF4-FFF2-40B4-BE49-F238E27FC236}">
                <a16:creationId xmlns:a16="http://schemas.microsoft.com/office/drawing/2014/main" id="{F4A5DCE0-95DD-89F8-D38C-892451DB4825}"/>
              </a:ext>
            </a:extLst>
          </p:cNvPr>
          <p:cNvSpPr>
            <a:spLocks noGrp="1"/>
          </p:cNvSpPr>
          <p:nvPr>
            <p:ph type="ftr" sz="quarter" idx="15"/>
          </p:nvPr>
        </p:nvSpPr>
        <p:spPr/>
        <p:txBody>
          <a:bodyPr/>
          <a:lstStyle/>
          <a:p>
            <a:r>
              <a:rPr lang="en-US"/>
              <a:t>Kit manager JMS 2023</a:t>
            </a:r>
            <a:endParaRPr lang="fr-FR"/>
          </a:p>
        </p:txBody>
      </p:sp>
      <p:sp>
        <p:nvSpPr>
          <p:cNvPr id="5" name="Espace réservé du numéro de diapositive 4">
            <a:extLst>
              <a:ext uri="{FF2B5EF4-FFF2-40B4-BE49-F238E27FC236}">
                <a16:creationId xmlns:a16="http://schemas.microsoft.com/office/drawing/2014/main" id="{5DBF598B-B362-F818-8721-C20FCF840B72}"/>
              </a:ext>
            </a:extLst>
          </p:cNvPr>
          <p:cNvSpPr>
            <a:spLocks noGrp="1"/>
          </p:cNvSpPr>
          <p:nvPr>
            <p:ph type="sldNum" sz="quarter" idx="16"/>
          </p:nvPr>
        </p:nvSpPr>
        <p:spPr/>
        <p:txBody>
          <a:bodyPr/>
          <a:lstStyle/>
          <a:p>
            <a:fld id="{975A587B-5814-4D9B-9598-FE9CB954CB01}" type="slidenum">
              <a:rPr lang="fr-FR" smtClean="0"/>
              <a:pPr/>
              <a:t>20</a:t>
            </a:fld>
            <a:endParaRPr lang="fr-FR"/>
          </a:p>
        </p:txBody>
      </p:sp>
      <p:sp>
        <p:nvSpPr>
          <p:cNvPr id="6" name="Espace réservé du texte 5">
            <a:extLst>
              <a:ext uri="{FF2B5EF4-FFF2-40B4-BE49-F238E27FC236}">
                <a16:creationId xmlns:a16="http://schemas.microsoft.com/office/drawing/2014/main" id="{4628D176-A48B-7D91-2249-651C5E848B27}"/>
              </a:ext>
            </a:extLst>
          </p:cNvPr>
          <p:cNvSpPr>
            <a:spLocks noGrp="1"/>
          </p:cNvSpPr>
          <p:nvPr>
            <p:ph type="body" sz="quarter" idx="4294967295"/>
          </p:nvPr>
        </p:nvSpPr>
        <p:spPr>
          <a:xfrm>
            <a:off x="6331909" y="2147291"/>
            <a:ext cx="5222409" cy="4626835"/>
          </a:xfrm>
        </p:spPr>
        <p:txBody>
          <a:bodyPr vert="horz" lIns="91440" tIns="45720" rIns="91440" bIns="45720" rtlCol="0" anchor="t">
            <a:noAutofit/>
          </a:bodyPr>
          <a:lstStyle/>
          <a:p>
            <a:pPr marL="466680" lvl="1" indent="-285750" algn="just">
              <a:buClr>
                <a:srgbClr val="00B0F0"/>
              </a:buClr>
              <a:buFont typeface="Wingdings" panose="05000000000000000000" pitchFamily="2" charset="2"/>
              <a:buChar char="§"/>
              <a:defRPr/>
            </a:pPr>
            <a:r>
              <a:rPr lang="fr-FR" sz="1300" b="0">
                <a:latin typeface="Arial" panose="020B0604020202020204"/>
                <a:cs typeface="Arial"/>
              </a:rPr>
              <a:t>E</a:t>
            </a:r>
            <a:r>
              <a:rPr lang="fr-FR" sz="1300" b="0">
                <a:solidFill>
                  <a:srgbClr val="374649"/>
                </a:solidFill>
                <a:latin typeface="Arial" panose="020B0604020202020204"/>
                <a:cs typeface="Arial"/>
              </a:rPr>
              <a:t>n tant qu’</a:t>
            </a:r>
            <a:r>
              <a:rPr lang="fr-FR" sz="1300" b="1">
                <a:solidFill>
                  <a:srgbClr val="374649"/>
                </a:solidFill>
                <a:latin typeface="Arial" panose="020B0604020202020204"/>
                <a:cs typeface="Arial"/>
              </a:rPr>
              <a:t>Exploitant</a:t>
            </a:r>
            <a:r>
              <a:rPr lang="fr-FR" sz="1300" b="0">
                <a:solidFill>
                  <a:srgbClr val="374649"/>
                </a:solidFill>
                <a:latin typeface="Arial" panose="020B0604020202020204"/>
                <a:cs typeface="Arial"/>
              </a:rPr>
              <a:t> :</a:t>
            </a:r>
          </a:p>
          <a:p>
            <a:pPr marL="715963" lvl="4" indent="-273050" algn="just">
              <a:spcBef>
                <a:spcPts val="600"/>
              </a:spcBef>
              <a:buClr>
                <a:srgbClr val="00B0F0"/>
              </a:buClr>
              <a:buFont typeface="Wingdings" panose="05000000000000000000" pitchFamily="2" charset="2"/>
              <a:buChar char="§"/>
              <a:tabLst>
                <a:tab pos="269875" algn="l"/>
              </a:tabLst>
              <a:defRPr/>
            </a:pPr>
            <a:r>
              <a:rPr lang="fr-FR" sz="1300" b="0">
                <a:solidFill>
                  <a:srgbClr val="374649"/>
                </a:solidFill>
                <a:latin typeface="Arial" panose="020B0604020202020204"/>
                <a:cs typeface="Arial"/>
              </a:rPr>
              <a:t>Je m’assure que le réservoir est consigné (dégazé, isolé et condamné) et qu’un certificat de consignation est établi. </a:t>
            </a:r>
          </a:p>
          <a:p>
            <a:pPr marL="715963" lvl="4" indent="-273050" algn="just">
              <a:spcBef>
                <a:spcPts val="600"/>
              </a:spcBef>
              <a:buClr>
                <a:srgbClr val="00B0F0"/>
              </a:buClr>
              <a:buFont typeface="Wingdings" panose="05000000000000000000" pitchFamily="2" charset="2"/>
              <a:buChar char="§"/>
              <a:tabLst>
                <a:tab pos="269875" algn="l"/>
              </a:tabLst>
              <a:defRPr/>
            </a:pPr>
            <a:r>
              <a:rPr lang="fr-FR" sz="1300" b="0">
                <a:solidFill>
                  <a:srgbClr val="374649"/>
                </a:solidFill>
                <a:latin typeface="Arial" panose="020B0604020202020204"/>
                <a:cs typeface="Arial"/>
              </a:rPr>
              <a:t>Je vérifie sur le terrain, avant d’autoriser un travail à chaud, que le réservoir est consigné, que le certificat de consignation joint au permis, qu’un test d’absence de gaz est effectué au point de soudure juste avant les travaux, qu’un détecteur permanent de gaz est disposé à proximité.</a:t>
            </a:r>
          </a:p>
          <a:p>
            <a:pPr marL="715963" lvl="4" indent="-273050" algn="just">
              <a:spcBef>
                <a:spcPts val="600"/>
              </a:spcBef>
              <a:buClr>
                <a:srgbClr val="00B0F0"/>
              </a:buClr>
              <a:buFont typeface="Wingdings" panose="05000000000000000000" pitchFamily="2" charset="2"/>
              <a:buChar char="§"/>
              <a:tabLst>
                <a:tab pos="269875" algn="l"/>
              </a:tabLst>
              <a:defRPr/>
            </a:pPr>
            <a:r>
              <a:rPr lang="fr-FR" sz="1300" b="0">
                <a:solidFill>
                  <a:srgbClr val="374649"/>
                </a:solidFill>
                <a:latin typeface="Arial" panose="020B0604020202020204"/>
                <a:cs typeface="Arial"/>
              </a:rPr>
              <a:t>Je m’assure que l’intervenant valide les conditions de sécurité en contresignant le permis de travail à chaud.</a:t>
            </a:r>
          </a:p>
          <a:p>
            <a:pPr marL="715963" lvl="4" indent="-273050" algn="just">
              <a:spcBef>
                <a:spcPts val="600"/>
              </a:spcBef>
              <a:buClr>
                <a:srgbClr val="00B0F0"/>
              </a:buClr>
              <a:buFont typeface="Wingdings" panose="05000000000000000000" pitchFamily="2" charset="2"/>
              <a:buChar char="§"/>
              <a:tabLst>
                <a:tab pos="269875" algn="l"/>
              </a:tabLst>
              <a:defRPr/>
            </a:pPr>
            <a:r>
              <a:rPr lang="fr-FR" sz="1300" b="0">
                <a:cs typeface="Arial"/>
              </a:rPr>
              <a:t>Je m’assure que la fin des travaux fasse l’objet d’un constat conjoint avec l’intervenant avant la déconsignation du réservoir.</a:t>
            </a:r>
          </a:p>
          <a:p>
            <a:pPr marL="466680" lvl="1" indent="-285750" algn="just">
              <a:buClr>
                <a:srgbClr val="00B0F0"/>
              </a:buClr>
              <a:buFont typeface="Wingdings" panose="05000000000000000000" pitchFamily="2" charset="2"/>
              <a:buChar char="§"/>
              <a:defRPr/>
            </a:pPr>
            <a:r>
              <a:rPr lang="fr-FR" sz="1300" b="0">
                <a:solidFill>
                  <a:srgbClr val="374649"/>
                </a:solidFill>
                <a:latin typeface="Arial" panose="020B0604020202020204"/>
                <a:cs typeface="Arial"/>
              </a:rPr>
              <a:t>En tant qu’</a:t>
            </a:r>
            <a:r>
              <a:rPr lang="fr-FR" sz="1300" b="1">
                <a:solidFill>
                  <a:srgbClr val="374649"/>
                </a:solidFill>
                <a:latin typeface="Arial" panose="020B0604020202020204"/>
                <a:cs typeface="Arial"/>
              </a:rPr>
              <a:t>Intervenant</a:t>
            </a:r>
            <a:r>
              <a:rPr lang="fr-FR" sz="1300" b="0">
                <a:latin typeface="Arial" panose="020B0604020202020204"/>
                <a:cs typeface="Arial"/>
              </a:rPr>
              <a:t> :</a:t>
            </a:r>
          </a:p>
          <a:p>
            <a:pPr marL="715963" lvl="3" indent="-273050" algn="just">
              <a:buClr>
                <a:srgbClr val="00B0F0"/>
              </a:buClr>
              <a:buFont typeface="Wingdings" panose="05000000000000000000" pitchFamily="2" charset="2"/>
              <a:buChar char="§"/>
              <a:defRPr/>
            </a:pPr>
            <a:r>
              <a:rPr lang="fr-FR" sz="1300">
                <a:solidFill>
                  <a:srgbClr val="374649"/>
                </a:solidFill>
                <a:latin typeface="Arial" panose="020B0604020202020204"/>
                <a:cs typeface="Arial"/>
              </a:rPr>
              <a:t>J’explique à mon équipe les mesures de sécurité</a:t>
            </a:r>
          </a:p>
          <a:p>
            <a:pPr marL="715963" lvl="3" indent="-273050" algn="just">
              <a:buClr>
                <a:srgbClr val="00B0F0"/>
              </a:buClr>
              <a:buFont typeface="Wingdings" panose="05000000000000000000" pitchFamily="2" charset="2"/>
              <a:buChar char="§"/>
              <a:defRPr/>
            </a:pPr>
            <a:r>
              <a:rPr lang="fr-FR" sz="1300">
                <a:solidFill>
                  <a:srgbClr val="374649"/>
                </a:solidFill>
                <a:latin typeface="Arial" panose="020B0604020202020204"/>
                <a:cs typeface="Arial"/>
              </a:rPr>
              <a:t>Je réalise le Feu Vert Sécurité.</a:t>
            </a:r>
          </a:p>
          <a:p>
            <a:pPr marL="466680" lvl="1" indent="-285750">
              <a:buClr>
                <a:srgbClr val="00B0F0"/>
              </a:buClr>
              <a:buFont typeface="Wingdings" panose="05000000000000000000" pitchFamily="2" charset="2"/>
              <a:buChar char="§"/>
            </a:pPr>
            <a:endParaRPr lang="fr-FR" sz="1300">
              <a:cs typeface="Arial"/>
            </a:endParaRPr>
          </a:p>
        </p:txBody>
      </p:sp>
      <p:pic>
        <p:nvPicPr>
          <p:cNvPr id="12" name="Image 11">
            <a:extLst>
              <a:ext uri="{FF2B5EF4-FFF2-40B4-BE49-F238E27FC236}">
                <a16:creationId xmlns:a16="http://schemas.microsoft.com/office/drawing/2014/main" id="{52D51DEB-8DAD-41BF-0946-B7E0A7CC2EE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19119" y="4302666"/>
            <a:ext cx="4556468" cy="1934806"/>
          </a:xfrm>
          <a:prstGeom prst="rect">
            <a:avLst/>
          </a:prstGeom>
        </p:spPr>
      </p:pic>
      <p:sp>
        <p:nvSpPr>
          <p:cNvPr id="7" name="TextBox 5">
            <a:extLst>
              <a:ext uri="{FF2B5EF4-FFF2-40B4-BE49-F238E27FC236}">
                <a16:creationId xmlns:a16="http://schemas.microsoft.com/office/drawing/2014/main" id="{6FE3F5D2-9E94-B790-2EB1-4141F327A980}"/>
              </a:ext>
            </a:extLst>
          </p:cNvPr>
          <p:cNvSpPr txBox="1"/>
          <p:nvPr/>
        </p:nvSpPr>
        <p:spPr>
          <a:xfrm>
            <a:off x="618128" y="3520576"/>
            <a:ext cx="5085986" cy="6924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fr-FR" sz="1300">
              <a:solidFill>
                <a:srgbClr val="FF0000"/>
              </a:solidFill>
              <a:ea typeface="+mn-lt"/>
              <a:cs typeface="+mn-lt"/>
            </a:endParaRPr>
          </a:p>
          <a:p>
            <a:r>
              <a:rPr lang="fr-FR" sz="1300" i="1">
                <a:solidFill>
                  <a:srgbClr val="374649"/>
                </a:solidFill>
              </a:rPr>
              <a:t>Deux décès et quatre blessés graves.</a:t>
            </a:r>
          </a:p>
          <a:p>
            <a:r>
              <a:rPr lang="fr-FR" sz="1300" i="1">
                <a:solidFill>
                  <a:srgbClr val="374649"/>
                </a:solidFill>
              </a:rPr>
              <a:t>Un réservoir et un poste de chargement endommagés.</a:t>
            </a:r>
          </a:p>
        </p:txBody>
      </p:sp>
      <p:cxnSp>
        <p:nvCxnSpPr>
          <p:cNvPr id="8" name="Connecteur droit 7">
            <a:extLst>
              <a:ext uri="{FF2B5EF4-FFF2-40B4-BE49-F238E27FC236}">
                <a16:creationId xmlns:a16="http://schemas.microsoft.com/office/drawing/2014/main" id="{DF2FC31D-E2DB-3707-4382-A608DD3307C6}"/>
              </a:ext>
            </a:extLst>
          </p:cNvPr>
          <p:cNvCxnSpPr/>
          <p:nvPr/>
        </p:nvCxnSpPr>
        <p:spPr>
          <a:xfrm>
            <a:off x="682782" y="3592494"/>
            <a:ext cx="1041991"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9" name="Bouton d'action : Retour 8">
            <a:hlinkClick r:id="rId4" action="ppaction://hlinksldjump" highlightClick="1"/>
            <a:extLst>
              <a:ext uri="{FF2B5EF4-FFF2-40B4-BE49-F238E27FC236}">
                <a16:creationId xmlns:a16="http://schemas.microsoft.com/office/drawing/2014/main" id="{47853CB0-D123-DFA0-7E8B-598A3A17B955}"/>
              </a:ext>
            </a:extLst>
          </p:cNvPr>
          <p:cNvSpPr/>
          <p:nvPr/>
        </p:nvSpPr>
        <p:spPr>
          <a:xfrm>
            <a:off x="11307435" y="6370050"/>
            <a:ext cx="421251" cy="360560"/>
          </a:xfrm>
          <a:prstGeom prst="actionButtonReturn">
            <a:avLst/>
          </a:prstGeom>
          <a:solidFill>
            <a:srgbClr val="D9F2FF"/>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921110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633BF1E-96D9-971D-2375-C88F63653D1A}"/>
              </a:ext>
            </a:extLst>
          </p:cNvPr>
          <p:cNvSpPr>
            <a:spLocks noGrp="1"/>
          </p:cNvSpPr>
          <p:nvPr>
            <p:ph type="body" sz="quarter" idx="13"/>
          </p:nvPr>
        </p:nvSpPr>
        <p:spPr/>
        <p:txBody>
          <a:bodyPr vert="horz" lIns="91440" tIns="45720" rIns="91440" bIns="45720" rtlCol="0" anchor="t">
            <a:noAutofit/>
          </a:bodyPr>
          <a:lstStyle/>
          <a:p>
            <a:pPr marL="52070" lvl="1">
              <a:defRPr/>
            </a:pPr>
            <a:endParaRPr lang="fr-FR"/>
          </a:p>
          <a:p>
            <a:pPr marL="52070" lvl="1">
              <a:defRPr/>
            </a:pPr>
            <a:r>
              <a:rPr lang="fr-FR"/>
              <a:t>Lors de la remise en service d’un réservoir, un détecteur de gaz en pomperie a déclenché une alarme.</a:t>
            </a:r>
          </a:p>
          <a:p>
            <a:pPr marL="52070" lvl="1">
              <a:defRPr/>
            </a:pPr>
            <a:r>
              <a:rPr lang="fr-FR"/>
              <a:t>Une vanne de maintenance restée fermée a généré une surpression (expansion thermique) et provoquée la rupture d’un joint de bride. </a:t>
            </a:r>
          </a:p>
          <a:p>
            <a:pPr marL="52070" lvl="1">
              <a:defRPr/>
            </a:pPr>
            <a:endParaRPr lang="fr-FR"/>
          </a:p>
          <a:p>
            <a:pPr marL="52070" lvl="1">
              <a:defRPr/>
            </a:pPr>
            <a:endParaRPr lang="fr-FR"/>
          </a:p>
          <a:p>
            <a:pPr marL="52070" lvl="1">
              <a:defRPr/>
            </a:pPr>
            <a:endParaRPr lang="fr-FR"/>
          </a:p>
          <a:p>
            <a:pPr marL="52070" lvl="1">
              <a:defRPr/>
            </a:pPr>
            <a:endParaRPr lang="fr-FR"/>
          </a:p>
          <a:p>
            <a:pPr marL="52070" lvl="1">
              <a:defRPr/>
            </a:pPr>
            <a:endParaRPr lang="fr-FR"/>
          </a:p>
          <a:p>
            <a:pPr marL="52070" lvl="1">
              <a:defRPr/>
            </a:pPr>
            <a:endParaRPr lang="fr-FR">
              <a:solidFill>
                <a:srgbClr val="374649"/>
              </a:solidFill>
              <a:cs typeface="Arial"/>
            </a:endParaRPr>
          </a:p>
          <a:p>
            <a:pPr marL="52070" lvl="1"/>
            <a:endParaRPr lang="fr-FR">
              <a:solidFill>
                <a:srgbClr val="F66A00"/>
              </a:solidFill>
              <a:cs typeface="Arial" panose="020B0604020202020204"/>
            </a:endParaRPr>
          </a:p>
        </p:txBody>
      </p:sp>
      <p:sp>
        <p:nvSpPr>
          <p:cNvPr id="3" name="Titre 2">
            <a:extLst>
              <a:ext uri="{FF2B5EF4-FFF2-40B4-BE49-F238E27FC236}">
                <a16:creationId xmlns:a16="http://schemas.microsoft.com/office/drawing/2014/main" id="{BA561299-2475-6C08-74D6-0DC4793534FA}"/>
              </a:ext>
            </a:extLst>
          </p:cNvPr>
          <p:cNvSpPr>
            <a:spLocks noGrp="1"/>
          </p:cNvSpPr>
          <p:nvPr>
            <p:ph type="title"/>
          </p:nvPr>
        </p:nvSpPr>
        <p:spPr/>
        <p:txBody>
          <a:bodyPr vert="horz" lIns="91440" tIns="45720" rIns="91440" bIns="45720" rtlCol="0" anchor="t">
            <a:noAutofit/>
          </a:bodyPr>
          <a:lstStyle/>
          <a:p>
            <a:pPr marL="52070">
              <a:defRPr/>
            </a:pPr>
            <a:r>
              <a:rPr lang="fr-FR" dirty="0">
                <a:latin typeface="Arial"/>
                <a:cs typeface="Arial"/>
              </a:rPr>
              <a:t>Fuite d’essence lors remise en service d’un réservoir </a:t>
            </a:r>
            <a:endParaRPr lang="fr-FR" dirty="0"/>
          </a:p>
        </p:txBody>
      </p:sp>
      <p:sp>
        <p:nvSpPr>
          <p:cNvPr id="4" name="Espace réservé du pied de page 3">
            <a:extLst>
              <a:ext uri="{FF2B5EF4-FFF2-40B4-BE49-F238E27FC236}">
                <a16:creationId xmlns:a16="http://schemas.microsoft.com/office/drawing/2014/main" id="{F4A5DCE0-95DD-89F8-D38C-892451DB4825}"/>
              </a:ext>
            </a:extLst>
          </p:cNvPr>
          <p:cNvSpPr>
            <a:spLocks noGrp="1"/>
          </p:cNvSpPr>
          <p:nvPr>
            <p:ph type="ftr" sz="quarter" idx="15"/>
          </p:nvPr>
        </p:nvSpPr>
        <p:spPr/>
        <p:txBody>
          <a:bodyPr/>
          <a:lstStyle/>
          <a:p>
            <a:r>
              <a:rPr lang="en-US"/>
              <a:t>Kit manager JMS 2023</a:t>
            </a:r>
            <a:endParaRPr lang="fr-FR"/>
          </a:p>
        </p:txBody>
      </p:sp>
      <p:sp>
        <p:nvSpPr>
          <p:cNvPr id="5" name="Espace réservé du numéro de diapositive 4">
            <a:extLst>
              <a:ext uri="{FF2B5EF4-FFF2-40B4-BE49-F238E27FC236}">
                <a16:creationId xmlns:a16="http://schemas.microsoft.com/office/drawing/2014/main" id="{5DBF598B-B362-F818-8721-C20FCF840B72}"/>
              </a:ext>
            </a:extLst>
          </p:cNvPr>
          <p:cNvSpPr>
            <a:spLocks noGrp="1"/>
          </p:cNvSpPr>
          <p:nvPr>
            <p:ph type="sldNum" sz="quarter" idx="16"/>
          </p:nvPr>
        </p:nvSpPr>
        <p:spPr/>
        <p:txBody>
          <a:bodyPr/>
          <a:lstStyle/>
          <a:p>
            <a:fld id="{975A587B-5814-4D9B-9598-FE9CB954CB01}" type="slidenum">
              <a:rPr lang="fr-FR" smtClean="0"/>
              <a:pPr/>
              <a:t>21</a:t>
            </a:fld>
            <a:endParaRPr lang="fr-FR"/>
          </a:p>
        </p:txBody>
      </p:sp>
      <p:sp>
        <p:nvSpPr>
          <p:cNvPr id="6" name="Espace réservé du texte 5">
            <a:extLst>
              <a:ext uri="{FF2B5EF4-FFF2-40B4-BE49-F238E27FC236}">
                <a16:creationId xmlns:a16="http://schemas.microsoft.com/office/drawing/2014/main" id="{4628D176-A48B-7D91-2249-651C5E848B27}"/>
              </a:ext>
            </a:extLst>
          </p:cNvPr>
          <p:cNvSpPr>
            <a:spLocks noGrp="1"/>
          </p:cNvSpPr>
          <p:nvPr>
            <p:ph type="body" sz="quarter" idx="4294967295"/>
          </p:nvPr>
        </p:nvSpPr>
        <p:spPr>
          <a:xfrm>
            <a:off x="6346067" y="2359659"/>
            <a:ext cx="5247378" cy="4626835"/>
          </a:xfrm>
        </p:spPr>
        <p:txBody>
          <a:bodyPr vert="horz" lIns="91440" tIns="45720" rIns="91440" bIns="45720" rtlCol="0" anchor="t">
            <a:noAutofit/>
          </a:bodyPr>
          <a:lstStyle/>
          <a:p>
            <a:pPr marL="466680" lvl="1" indent="-285750" algn="just">
              <a:buClr>
                <a:srgbClr val="00B0F0"/>
              </a:buClr>
              <a:buFont typeface="Wingdings" panose="05000000000000000000" pitchFamily="2" charset="2"/>
              <a:buChar char="§"/>
              <a:defRPr/>
            </a:pPr>
            <a:r>
              <a:rPr lang="fr-FR" sz="1400" b="0">
                <a:solidFill>
                  <a:srgbClr val="374649"/>
                </a:solidFill>
                <a:latin typeface="Arial" panose="020B0604020202020204"/>
                <a:cs typeface="Arial"/>
              </a:rPr>
              <a:t>En tant que </a:t>
            </a:r>
            <a:r>
              <a:rPr lang="fr-FR" sz="1400" b="1">
                <a:latin typeface="Arial" panose="020B0604020202020204"/>
                <a:cs typeface="Arial"/>
              </a:rPr>
              <a:t>D</a:t>
            </a:r>
            <a:r>
              <a:rPr lang="fr-FR" sz="1400" b="1">
                <a:solidFill>
                  <a:srgbClr val="374649"/>
                </a:solidFill>
                <a:latin typeface="Arial" panose="020B0604020202020204"/>
                <a:cs typeface="Arial"/>
              </a:rPr>
              <a:t>onneur d’ordre </a:t>
            </a:r>
            <a:r>
              <a:rPr lang="fr-FR" sz="1400">
                <a:solidFill>
                  <a:srgbClr val="374649"/>
                </a:solidFill>
                <a:latin typeface="Arial" panose="020B0604020202020204"/>
                <a:cs typeface="Arial"/>
              </a:rPr>
              <a:t>:</a:t>
            </a:r>
          </a:p>
          <a:p>
            <a:pPr marL="715963" lvl="3" indent="-273050">
              <a:buClr>
                <a:srgbClr val="00B0F0"/>
              </a:buClr>
              <a:buFont typeface="Wingdings" panose="05000000000000000000" pitchFamily="2" charset="2"/>
              <a:buChar char="§"/>
              <a:defRPr/>
            </a:pPr>
            <a:r>
              <a:rPr lang="fr-FR" b="0">
                <a:solidFill>
                  <a:srgbClr val="374649"/>
                </a:solidFill>
                <a:latin typeface="Arial" panose="020B0604020202020204"/>
                <a:cs typeface="Arial"/>
              </a:rPr>
              <a:t>Je m’assure qu’une analyse de risque est réalisée avant les travaux et je définie les barrières de sécurité associées ;</a:t>
            </a:r>
          </a:p>
          <a:p>
            <a:pPr marL="715963" lvl="3" indent="-273050">
              <a:buClr>
                <a:srgbClr val="00B0F0"/>
              </a:buClr>
              <a:buFont typeface="Wingdings" panose="05000000000000000000" pitchFamily="2" charset="2"/>
              <a:buChar char="§"/>
              <a:defRPr/>
            </a:pPr>
            <a:r>
              <a:rPr lang="fr-FR">
                <a:solidFill>
                  <a:srgbClr val="374649"/>
                </a:solidFill>
                <a:latin typeface="Arial" panose="020B0604020202020204"/>
                <a:cs typeface="Arial"/>
              </a:rPr>
              <a:t>J</a:t>
            </a:r>
            <a:r>
              <a:rPr lang="fr-FR" b="0">
                <a:solidFill>
                  <a:srgbClr val="374649"/>
                </a:solidFill>
                <a:latin typeface="Arial" panose="020B0604020202020204"/>
                <a:cs typeface="Arial"/>
              </a:rPr>
              <a:t>e m’assure que les procédures de consignations/déconsignations sont bien suivies.</a:t>
            </a:r>
          </a:p>
          <a:p>
            <a:pPr marL="466680" lvl="1" indent="-285750" algn="just">
              <a:buClr>
                <a:srgbClr val="00B0F0"/>
              </a:buClr>
              <a:buFont typeface="Wingdings" panose="05000000000000000000" pitchFamily="2" charset="2"/>
              <a:buChar char="§"/>
              <a:defRPr/>
            </a:pPr>
            <a:endParaRPr lang="fr-FR" sz="1400" b="0">
              <a:solidFill>
                <a:srgbClr val="374649"/>
              </a:solidFill>
              <a:latin typeface="Arial" panose="020B0604020202020204"/>
              <a:cs typeface="Arial"/>
            </a:endParaRPr>
          </a:p>
          <a:p>
            <a:pPr marL="466680" lvl="1" indent="-285750" algn="just">
              <a:buClr>
                <a:srgbClr val="00B0F0"/>
              </a:buClr>
              <a:buFont typeface="Wingdings" panose="05000000000000000000" pitchFamily="2" charset="2"/>
              <a:buChar char="§"/>
              <a:defRPr/>
            </a:pPr>
            <a:r>
              <a:rPr lang="fr-FR" sz="1400" b="0">
                <a:solidFill>
                  <a:srgbClr val="374649"/>
                </a:solidFill>
                <a:latin typeface="Arial" panose="020B0604020202020204"/>
                <a:cs typeface="Arial"/>
              </a:rPr>
              <a:t>En tant qu’</a:t>
            </a:r>
            <a:r>
              <a:rPr lang="fr-FR" sz="1400" b="1">
                <a:solidFill>
                  <a:srgbClr val="374649"/>
                </a:solidFill>
                <a:latin typeface="Arial" panose="020B0604020202020204"/>
                <a:cs typeface="Arial"/>
              </a:rPr>
              <a:t>Opérateur</a:t>
            </a:r>
            <a:r>
              <a:rPr lang="fr-FR" sz="1400" b="0">
                <a:solidFill>
                  <a:srgbClr val="374649"/>
                </a:solidFill>
                <a:latin typeface="Arial" panose="020B0604020202020204"/>
                <a:cs typeface="Arial"/>
              </a:rPr>
              <a:t> :</a:t>
            </a:r>
          </a:p>
          <a:p>
            <a:pPr marL="715963" lvl="3" indent="-273050">
              <a:buClr>
                <a:srgbClr val="00B0F0"/>
              </a:buClr>
              <a:buFont typeface="Wingdings" panose="05000000000000000000" pitchFamily="2" charset="2"/>
              <a:buChar char="§"/>
              <a:defRPr/>
            </a:pPr>
            <a:r>
              <a:rPr lang="fr-FR">
                <a:solidFill>
                  <a:srgbClr val="374649"/>
                </a:solidFill>
                <a:latin typeface="Arial" panose="020B0604020202020204"/>
                <a:cs typeface="Arial"/>
              </a:rPr>
              <a:t>Je vérifie sur le terrain, avant et après les travaux, que les drains, vannes et lignes sont correctement disposés. </a:t>
            </a:r>
          </a:p>
          <a:p>
            <a:pPr marL="715963" lvl="3" indent="-273050">
              <a:buClr>
                <a:srgbClr val="00B0F0"/>
              </a:buClr>
              <a:buFont typeface="Wingdings" panose="05000000000000000000" pitchFamily="2" charset="2"/>
              <a:buChar char="§"/>
              <a:defRPr/>
            </a:pPr>
            <a:r>
              <a:rPr lang="fr-FR">
                <a:solidFill>
                  <a:srgbClr val="374649"/>
                </a:solidFill>
                <a:latin typeface="Arial" panose="020B0604020202020204"/>
                <a:cs typeface="Arial"/>
              </a:rPr>
              <a:t>Je réalise une revue de démarrage </a:t>
            </a:r>
            <a:r>
              <a:rPr lang="fr-FR">
                <a:solidFill>
                  <a:srgbClr val="374649"/>
                </a:solidFill>
                <a:cs typeface="Arial"/>
              </a:rPr>
              <a:t>avant la remise en service</a:t>
            </a:r>
            <a:r>
              <a:rPr lang="fr-FR">
                <a:solidFill>
                  <a:srgbClr val="374649"/>
                </a:solidFill>
                <a:latin typeface="Arial" panose="020B0604020202020204"/>
                <a:cs typeface="Arial"/>
              </a:rPr>
              <a:t>.</a:t>
            </a:r>
          </a:p>
          <a:p>
            <a:pPr marL="466680" lvl="1" indent="-285750">
              <a:buClr>
                <a:srgbClr val="00B0F0"/>
              </a:buClr>
              <a:buFont typeface="Wingdings" panose="05000000000000000000" pitchFamily="2" charset="2"/>
              <a:buChar char="§"/>
            </a:pPr>
            <a:endParaRPr lang="fr-FR" sz="1400">
              <a:cs typeface="Arial"/>
            </a:endParaRPr>
          </a:p>
        </p:txBody>
      </p:sp>
      <p:pic>
        <p:nvPicPr>
          <p:cNvPr id="12" name="Image 11">
            <a:extLst>
              <a:ext uri="{FF2B5EF4-FFF2-40B4-BE49-F238E27FC236}">
                <a16:creationId xmlns:a16="http://schemas.microsoft.com/office/drawing/2014/main" id="{52D51DEB-8DAD-41BF-0946-B7E0A7CC2EE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04949" y="3628364"/>
            <a:ext cx="3483525" cy="2603986"/>
          </a:xfrm>
          <a:prstGeom prst="rect">
            <a:avLst/>
          </a:prstGeom>
          <a:effectLst>
            <a:softEdge rad="88900"/>
          </a:effectLst>
        </p:spPr>
      </p:pic>
      <p:sp>
        <p:nvSpPr>
          <p:cNvPr id="7" name="TextBox 5">
            <a:extLst>
              <a:ext uri="{FF2B5EF4-FFF2-40B4-BE49-F238E27FC236}">
                <a16:creationId xmlns:a16="http://schemas.microsoft.com/office/drawing/2014/main" id="{6FE3F5D2-9E94-B790-2EB1-4141F327A980}"/>
              </a:ext>
            </a:extLst>
          </p:cNvPr>
          <p:cNvSpPr txBox="1"/>
          <p:nvPr/>
        </p:nvSpPr>
        <p:spPr>
          <a:xfrm>
            <a:off x="4114800" y="4464483"/>
            <a:ext cx="1666104"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300" i="1">
                <a:solidFill>
                  <a:srgbClr val="374649"/>
                </a:solidFill>
              </a:rPr>
              <a:t>900 litres d’essence libérés</a:t>
            </a:r>
          </a:p>
        </p:txBody>
      </p:sp>
      <p:cxnSp>
        <p:nvCxnSpPr>
          <p:cNvPr id="8" name="Connecteur droit 7">
            <a:extLst>
              <a:ext uri="{FF2B5EF4-FFF2-40B4-BE49-F238E27FC236}">
                <a16:creationId xmlns:a16="http://schemas.microsoft.com/office/drawing/2014/main" id="{CF80C5CC-9166-56F4-2663-AC93611A9986}"/>
              </a:ext>
            </a:extLst>
          </p:cNvPr>
          <p:cNvCxnSpPr/>
          <p:nvPr/>
        </p:nvCxnSpPr>
        <p:spPr>
          <a:xfrm>
            <a:off x="4275728" y="4275984"/>
            <a:ext cx="1041991"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9" name="Bouton d'action : Retour 8">
            <a:hlinkClick r:id="rId3" action="ppaction://hlinksldjump" highlightClick="1"/>
            <a:extLst>
              <a:ext uri="{FF2B5EF4-FFF2-40B4-BE49-F238E27FC236}">
                <a16:creationId xmlns:a16="http://schemas.microsoft.com/office/drawing/2014/main" id="{BA85DD7F-CB26-1562-6FA0-3FE0E5BE3ACF}"/>
              </a:ext>
            </a:extLst>
          </p:cNvPr>
          <p:cNvSpPr/>
          <p:nvPr/>
        </p:nvSpPr>
        <p:spPr>
          <a:xfrm>
            <a:off x="11307435" y="6370050"/>
            <a:ext cx="421251" cy="360560"/>
          </a:xfrm>
          <a:prstGeom prst="actionButtonReturn">
            <a:avLst/>
          </a:prstGeom>
          <a:solidFill>
            <a:srgbClr val="D9F2FF"/>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162414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633BF1E-96D9-971D-2375-C88F63653D1A}"/>
              </a:ext>
            </a:extLst>
          </p:cNvPr>
          <p:cNvSpPr>
            <a:spLocks noGrp="1"/>
          </p:cNvSpPr>
          <p:nvPr>
            <p:ph type="body" sz="quarter" idx="13"/>
          </p:nvPr>
        </p:nvSpPr>
        <p:spPr/>
        <p:txBody>
          <a:bodyPr vert="horz" lIns="91440" tIns="45720" rIns="91440" bIns="45720" rtlCol="0" anchor="t">
            <a:noAutofit/>
          </a:bodyPr>
          <a:lstStyle/>
          <a:p>
            <a:pPr marL="52070" lvl="1">
              <a:defRPr/>
            </a:pPr>
            <a:endParaRPr lang="fr-FR"/>
          </a:p>
          <a:p>
            <a:pPr marL="52070" lvl="1">
              <a:defRPr/>
            </a:pPr>
            <a:endParaRPr lang="fr-FR" sz="1400">
              <a:effectLst/>
            </a:endParaRPr>
          </a:p>
          <a:p>
            <a:pPr marL="52070" lvl="1">
              <a:defRPr/>
            </a:pPr>
            <a:r>
              <a:rPr lang="fr-FR"/>
              <a:t>Sur un chantier de pose de panneaux photovoltaïques, u</a:t>
            </a:r>
            <a:r>
              <a:rPr lang="fr-FR" sz="1400">
                <a:effectLst/>
              </a:rPr>
              <a:t>n électricien habilité ne savait pas que le circuit électrique des panneaux était alimenté. </a:t>
            </a:r>
          </a:p>
          <a:p>
            <a:pPr marL="52070" lvl="1">
              <a:defRPr/>
            </a:pPr>
            <a:r>
              <a:rPr lang="fr-FR" sz="1400">
                <a:effectLst/>
              </a:rPr>
              <a:t>Lors de la déconnexion d'un branchement, il s'est produit un arc électrique qui l'a brulé au troisième degré sur les deux mains.</a:t>
            </a:r>
            <a:endParaRPr lang="fr-FR"/>
          </a:p>
          <a:p>
            <a:pPr marL="52070" lvl="1">
              <a:defRPr/>
            </a:pPr>
            <a:endParaRPr lang="fr-FR"/>
          </a:p>
          <a:p>
            <a:pPr marL="52070" lvl="1">
              <a:defRPr/>
            </a:pPr>
            <a:endParaRPr lang="fr-FR"/>
          </a:p>
          <a:p>
            <a:pPr marL="52070" lvl="1">
              <a:defRPr/>
            </a:pPr>
            <a:endParaRPr lang="fr-FR"/>
          </a:p>
          <a:p>
            <a:pPr marL="52070" lvl="1">
              <a:defRPr/>
            </a:pPr>
            <a:endParaRPr lang="fr-FR"/>
          </a:p>
          <a:p>
            <a:pPr marL="52070" lvl="1">
              <a:defRPr/>
            </a:pPr>
            <a:endParaRPr lang="fr-FR">
              <a:solidFill>
                <a:srgbClr val="374649"/>
              </a:solidFill>
              <a:cs typeface="Arial"/>
            </a:endParaRPr>
          </a:p>
          <a:p>
            <a:pPr marL="52070" lvl="1"/>
            <a:endParaRPr lang="fr-FR">
              <a:solidFill>
                <a:srgbClr val="F66A00"/>
              </a:solidFill>
              <a:cs typeface="Arial" panose="020B0604020202020204"/>
            </a:endParaRPr>
          </a:p>
        </p:txBody>
      </p:sp>
      <p:sp>
        <p:nvSpPr>
          <p:cNvPr id="3" name="Titre 2">
            <a:extLst>
              <a:ext uri="{FF2B5EF4-FFF2-40B4-BE49-F238E27FC236}">
                <a16:creationId xmlns:a16="http://schemas.microsoft.com/office/drawing/2014/main" id="{BA561299-2475-6C08-74D6-0DC4793534FA}"/>
              </a:ext>
            </a:extLst>
          </p:cNvPr>
          <p:cNvSpPr>
            <a:spLocks noGrp="1"/>
          </p:cNvSpPr>
          <p:nvPr>
            <p:ph type="title"/>
          </p:nvPr>
        </p:nvSpPr>
        <p:spPr/>
        <p:txBody>
          <a:bodyPr vert="horz" lIns="91440" tIns="45720" rIns="91440" bIns="45720" rtlCol="0" anchor="t">
            <a:noAutofit/>
          </a:bodyPr>
          <a:lstStyle/>
          <a:p>
            <a:pPr marL="52070">
              <a:defRPr/>
            </a:pPr>
            <a:r>
              <a:rPr lang="fr-FR" dirty="0">
                <a:latin typeface="Arial"/>
                <a:cs typeface="Arial"/>
              </a:rPr>
              <a:t>Débranchement de connecteurs courant continu sur une centrale photovoltaïque</a:t>
            </a:r>
            <a:endParaRPr lang="fr-FR" dirty="0"/>
          </a:p>
        </p:txBody>
      </p:sp>
      <p:sp>
        <p:nvSpPr>
          <p:cNvPr id="4" name="Espace réservé du pied de page 3">
            <a:extLst>
              <a:ext uri="{FF2B5EF4-FFF2-40B4-BE49-F238E27FC236}">
                <a16:creationId xmlns:a16="http://schemas.microsoft.com/office/drawing/2014/main" id="{F4A5DCE0-95DD-89F8-D38C-892451DB4825}"/>
              </a:ext>
            </a:extLst>
          </p:cNvPr>
          <p:cNvSpPr>
            <a:spLocks noGrp="1"/>
          </p:cNvSpPr>
          <p:nvPr>
            <p:ph type="ftr" sz="quarter" idx="15"/>
          </p:nvPr>
        </p:nvSpPr>
        <p:spPr/>
        <p:txBody>
          <a:bodyPr/>
          <a:lstStyle/>
          <a:p>
            <a:r>
              <a:rPr lang="en-US"/>
              <a:t>Kit manager JMS 2023</a:t>
            </a:r>
            <a:endParaRPr lang="fr-FR"/>
          </a:p>
        </p:txBody>
      </p:sp>
      <p:sp>
        <p:nvSpPr>
          <p:cNvPr id="5" name="Espace réservé du numéro de diapositive 4">
            <a:extLst>
              <a:ext uri="{FF2B5EF4-FFF2-40B4-BE49-F238E27FC236}">
                <a16:creationId xmlns:a16="http://schemas.microsoft.com/office/drawing/2014/main" id="{5DBF598B-B362-F818-8721-C20FCF840B72}"/>
              </a:ext>
            </a:extLst>
          </p:cNvPr>
          <p:cNvSpPr>
            <a:spLocks noGrp="1"/>
          </p:cNvSpPr>
          <p:nvPr>
            <p:ph type="sldNum" sz="quarter" idx="16"/>
          </p:nvPr>
        </p:nvSpPr>
        <p:spPr/>
        <p:txBody>
          <a:bodyPr/>
          <a:lstStyle/>
          <a:p>
            <a:fld id="{975A587B-5814-4D9B-9598-FE9CB954CB01}" type="slidenum">
              <a:rPr lang="fr-FR" smtClean="0"/>
              <a:pPr/>
              <a:t>22</a:t>
            </a:fld>
            <a:endParaRPr lang="fr-FR"/>
          </a:p>
        </p:txBody>
      </p:sp>
      <p:sp>
        <p:nvSpPr>
          <p:cNvPr id="6" name="Espace réservé du texte 5">
            <a:extLst>
              <a:ext uri="{FF2B5EF4-FFF2-40B4-BE49-F238E27FC236}">
                <a16:creationId xmlns:a16="http://schemas.microsoft.com/office/drawing/2014/main" id="{4628D176-A48B-7D91-2249-651C5E848B27}"/>
              </a:ext>
            </a:extLst>
          </p:cNvPr>
          <p:cNvSpPr>
            <a:spLocks noGrp="1"/>
          </p:cNvSpPr>
          <p:nvPr>
            <p:ph type="body" sz="quarter" idx="4294967295"/>
          </p:nvPr>
        </p:nvSpPr>
        <p:spPr>
          <a:xfrm>
            <a:off x="6355493" y="2378512"/>
            <a:ext cx="5222409" cy="3588655"/>
          </a:xfrm>
        </p:spPr>
        <p:txBody>
          <a:bodyPr vert="horz" lIns="91440" tIns="45720" rIns="91440" bIns="45720" rtlCol="0" anchor="t">
            <a:noAutofit/>
          </a:bodyPr>
          <a:lstStyle/>
          <a:p>
            <a:pPr marL="466090" lvl="1" indent="-285750" algn="just">
              <a:buClr>
                <a:srgbClr val="00B0F0"/>
              </a:buClr>
              <a:buFont typeface="Wingdings" panose="05000000000000000000" pitchFamily="2" charset="2"/>
              <a:buChar char="§"/>
              <a:defRPr/>
            </a:pPr>
            <a:r>
              <a:rPr lang="fr-FR" sz="1400" b="0" dirty="0">
                <a:solidFill>
                  <a:srgbClr val="374649"/>
                </a:solidFill>
                <a:latin typeface="Arial" panose="020B0604020202020204"/>
                <a:cs typeface="Arial"/>
              </a:rPr>
              <a:t>En tant que </a:t>
            </a:r>
            <a:r>
              <a:rPr lang="fr-FR" sz="1400" b="1" dirty="0">
                <a:solidFill>
                  <a:srgbClr val="374649"/>
                </a:solidFill>
                <a:latin typeface="Arial" panose="020B0604020202020204"/>
                <a:cs typeface="Arial"/>
              </a:rPr>
              <a:t>Préparateur de travail</a:t>
            </a:r>
            <a:r>
              <a:rPr lang="fr-FR" sz="1400" b="0" dirty="0">
                <a:solidFill>
                  <a:srgbClr val="374649"/>
                </a:solidFill>
                <a:latin typeface="Arial" panose="020B0604020202020204"/>
                <a:cs typeface="Arial"/>
              </a:rPr>
              <a:t>, j’identifie qu’en cas d’ouverture d’un circuit électrique, l’opérateur</a:t>
            </a:r>
            <a:r>
              <a:rPr lang="fr-FR" sz="1400" dirty="0">
                <a:solidFill>
                  <a:srgbClr val="374649"/>
                </a:solidFill>
                <a:latin typeface="Arial" panose="020B0604020202020204"/>
                <a:cs typeface="Arial"/>
              </a:rPr>
              <a:t> peut être</a:t>
            </a:r>
            <a:r>
              <a:rPr lang="fr-FR" sz="1400" b="0" dirty="0">
                <a:solidFill>
                  <a:srgbClr val="374649"/>
                </a:solidFill>
                <a:latin typeface="Arial" panose="020B0604020202020204"/>
                <a:cs typeface="Arial"/>
              </a:rPr>
              <a:t> exposé à un flash et </a:t>
            </a:r>
            <a:r>
              <a:rPr lang="fr-FR" sz="1400" dirty="0">
                <a:solidFill>
                  <a:srgbClr val="374649"/>
                </a:solidFill>
                <a:latin typeface="Arial" panose="020B0604020202020204"/>
                <a:cs typeface="Arial"/>
              </a:rPr>
              <a:t>qu'il</a:t>
            </a:r>
            <a:r>
              <a:rPr lang="fr-FR" sz="1400" b="0" dirty="0">
                <a:solidFill>
                  <a:srgbClr val="374649"/>
                </a:solidFill>
                <a:latin typeface="Arial" panose="020B0604020202020204"/>
                <a:cs typeface="Arial"/>
              </a:rPr>
              <a:t> est nécessaire de </a:t>
            </a:r>
            <a:r>
              <a:rPr lang="fr-FR" sz="1400" dirty="0">
                <a:solidFill>
                  <a:srgbClr val="374649"/>
                </a:solidFill>
                <a:latin typeface="Arial" panose="020B0604020202020204"/>
                <a:cs typeface="Arial"/>
              </a:rPr>
              <a:t>faire couper le courant, je communique les mesures de sécurité à l'intervenant.</a:t>
            </a:r>
            <a:endParaRPr lang="en-US" sz="1400" dirty="0">
              <a:solidFill>
                <a:srgbClr val="374649"/>
              </a:solidFill>
              <a:latin typeface="Arial" panose="020B0604020202020204"/>
              <a:cs typeface="Arial"/>
            </a:endParaRPr>
          </a:p>
          <a:p>
            <a:pPr marL="466090" lvl="1" indent="-285750" algn="just">
              <a:buClr>
                <a:srgbClr val="00B0F0"/>
              </a:buClr>
              <a:buFont typeface="Wingdings" panose="05000000000000000000" pitchFamily="2" charset="2"/>
              <a:buChar char="§"/>
              <a:defRPr/>
            </a:pPr>
            <a:r>
              <a:rPr lang="fr-FR" sz="1400" b="0" dirty="0">
                <a:solidFill>
                  <a:srgbClr val="374649"/>
                </a:solidFill>
                <a:latin typeface="Arial" panose="020B0604020202020204"/>
                <a:cs typeface="Arial"/>
              </a:rPr>
              <a:t>En tant </a:t>
            </a:r>
            <a:r>
              <a:rPr lang="fr-FR" sz="1400" dirty="0">
                <a:solidFill>
                  <a:srgbClr val="374649"/>
                </a:solidFill>
                <a:latin typeface="Arial" panose="020B0604020202020204"/>
                <a:cs typeface="Arial"/>
              </a:rPr>
              <a:t>qu’</a:t>
            </a:r>
            <a:r>
              <a:rPr lang="fr-FR" sz="1400" b="1" dirty="0">
                <a:solidFill>
                  <a:srgbClr val="374649"/>
                </a:solidFill>
                <a:latin typeface="Arial" panose="020B0604020202020204"/>
                <a:cs typeface="Arial"/>
              </a:rPr>
              <a:t>Intervenant</a:t>
            </a:r>
            <a:r>
              <a:rPr lang="fr-FR" sz="1400" dirty="0">
                <a:solidFill>
                  <a:srgbClr val="374649"/>
                </a:solidFill>
                <a:latin typeface="Arial" panose="020B0604020202020204"/>
                <a:cs typeface="Arial"/>
              </a:rPr>
              <a:t>,</a:t>
            </a:r>
            <a:r>
              <a:rPr lang="fr-FR" sz="1400" b="0" dirty="0">
                <a:solidFill>
                  <a:srgbClr val="374649"/>
                </a:solidFill>
                <a:latin typeface="Arial" panose="020B0604020202020204"/>
                <a:cs typeface="Arial"/>
              </a:rPr>
              <a:t> je </a:t>
            </a:r>
            <a:r>
              <a:rPr lang="fr-FR" sz="1400" dirty="0">
                <a:solidFill>
                  <a:srgbClr val="374649"/>
                </a:solidFill>
                <a:latin typeface="Arial" panose="020B0604020202020204"/>
                <a:cs typeface="Arial"/>
              </a:rPr>
              <a:t>ne réalise pas d'ouverture sous charge, je vérifie l'absence de courant et je porte les EPI adéquats.</a:t>
            </a:r>
            <a:endParaRPr lang="fr-FR" sz="1400" b="0" dirty="0">
              <a:solidFill>
                <a:srgbClr val="374649"/>
              </a:solidFill>
              <a:latin typeface="Arial" panose="020B0604020202020204"/>
              <a:cs typeface="Arial"/>
            </a:endParaRPr>
          </a:p>
          <a:p>
            <a:pPr marL="466090" lvl="1" indent="-285750" algn="just">
              <a:buClr>
                <a:srgbClr val="00B0F0"/>
              </a:buClr>
              <a:buFont typeface="Wingdings" panose="05000000000000000000" pitchFamily="2" charset="2"/>
              <a:buChar char="§"/>
              <a:defRPr/>
            </a:pPr>
            <a:r>
              <a:rPr lang="fr-FR" sz="1400" b="0" dirty="0">
                <a:solidFill>
                  <a:srgbClr val="374649"/>
                </a:solidFill>
                <a:latin typeface="Arial" panose="020B0604020202020204"/>
                <a:cs typeface="Arial"/>
              </a:rPr>
              <a:t>En tant que </a:t>
            </a:r>
            <a:r>
              <a:rPr lang="fr-FR" sz="1400" b="1" dirty="0">
                <a:solidFill>
                  <a:srgbClr val="374649"/>
                </a:solidFill>
                <a:latin typeface="Arial" panose="020B0604020202020204"/>
                <a:cs typeface="Arial"/>
              </a:rPr>
              <a:t>Concepteur</a:t>
            </a:r>
            <a:r>
              <a:rPr lang="fr-FR" sz="1400" b="0" dirty="0">
                <a:solidFill>
                  <a:srgbClr val="374649"/>
                </a:solidFill>
                <a:latin typeface="Arial" panose="020B0604020202020204"/>
                <a:cs typeface="Arial"/>
              </a:rPr>
              <a:t>, j’évalue les risques pour les intervenants et je sélectionne des équipements les plus adaptés pour éliminer ou réduire les risques.</a:t>
            </a:r>
          </a:p>
          <a:p>
            <a:pPr marL="466090" lvl="1" indent="-285750">
              <a:buClr>
                <a:srgbClr val="00B0F0"/>
              </a:buClr>
              <a:buFont typeface="Wingdings" panose="05000000000000000000" pitchFamily="2" charset="2"/>
              <a:buChar char="§"/>
            </a:pPr>
            <a:endParaRPr lang="fr-FR" sz="1400" dirty="0">
              <a:cs typeface="Arial"/>
            </a:endParaRPr>
          </a:p>
        </p:txBody>
      </p:sp>
      <p:grpSp>
        <p:nvGrpSpPr>
          <p:cNvPr id="9" name="Image 11">
            <a:extLst>
              <a:ext uri="{FF2B5EF4-FFF2-40B4-BE49-F238E27FC236}">
                <a16:creationId xmlns:a16="http://schemas.microsoft.com/office/drawing/2014/main" id="{2DFA0F45-1082-1491-98D3-9DE40270F876}"/>
              </a:ext>
            </a:extLst>
          </p:cNvPr>
          <p:cNvGrpSpPr/>
          <p:nvPr/>
        </p:nvGrpSpPr>
        <p:grpSpPr>
          <a:xfrm>
            <a:off x="460450" y="4453217"/>
            <a:ext cx="5324096" cy="1635579"/>
            <a:chOff x="460450" y="4453217"/>
            <a:chExt cx="5324096" cy="1635579"/>
          </a:xfrm>
        </p:grpSpPr>
        <p:pic>
          <p:nvPicPr>
            <p:cNvPr id="10" name="Image 9">
              <a:extLst>
                <a:ext uri="{FF2B5EF4-FFF2-40B4-BE49-F238E27FC236}">
                  <a16:creationId xmlns:a16="http://schemas.microsoft.com/office/drawing/2014/main" id="{A67092C3-C5F2-2D94-672E-3233B68441DA}"/>
                </a:ext>
              </a:extLst>
            </p:cNvPr>
            <p:cNvPicPr>
              <a:picLocks noChangeAspect="1"/>
            </p:cNvPicPr>
            <p:nvPr/>
          </p:nvPicPr>
          <p:blipFill>
            <a:blip r:embed="rId2"/>
            <a:stretch>
              <a:fillRect/>
            </a:stretch>
          </p:blipFill>
          <p:spPr>
            <a:xfrm>
              <a:off x="3799290" y="4475776"/>
              <a:ext cx="1985256" cy="1613020"/>
            </a:xfrm>
            <a:prstGeom prst="rect">
              <a:avLst/>
            </a:prstGeom>
            <a:ln>
              <a:noFill/>
            </a:ln>
            <a:effectLst>
              <a:outerShdw blurRad="190500" algn="tl" rotWithShape="0">
                <a:srgbClr val="000000">
                  <a:alpha val="70000"/>
                </a:srgbClr>
              </a:outerShdw>
            </a:effectLst>
          </p:spPr>
        </p:pic>
        <p:pic>
          <p:nvPicPr>
            <p:cNvPr id="11" name="Image 10">
              <a:extLst>
                <a:ext uri="{FF2B5EF4-FFF2-40B4-BE49-F238E27FC236}">
                  <a16:creationId xmlns:a16="http://schemas.microsoft.com/office/drawing/2014/main" id="{6F66BB41-D7DE-D20A-D168-ACC420C97387}"/>
                </a:ext>
              </a:extLst>
            </p:cNvPr>
            <p:cNvPicPr>
              <a:picLocks noChangeAspect="1"/>
            </p:cNvPicPr>
            <p:nvPr/>
          </p:nvPicPr>
          <p:blipFill>
            <a:blip r:embed="rId3"/>
            <a:stretch>
              <a:fillRect/>
            </a:stretch>
          </p:blipFill>
          <p:spPr>
            <a:xfrm>
              <a:off x="460450" y="4453217"/>
              <a:ext cx="3361400" cy="1613020"/>
            </a:xfrm>
            <a:custGeom>
              <a:avLst/>
              <a:gdLst>
                <a:gd name="connsiteX0" fmla="*/ 0 w 3361400"/>
                <a:gd name="connsiteY0" fmla="*/ 0 h 1613020"/>
                <a:gd name="connsiteX1" fmla="*/ 3361400 w 3361400"/>
                <a:gd name="connsiteY1" fmla="*/ 0 h 1613020"/>
                <a:gd name="connsiteX2" fmla="*/ 3361400 w 3361400"/>
                <a:gd name="connsiteY2" fmla="*/ 1613020 h 1613020"/>
                <a:gd name="connsiteX3" fmla="*/ 0 w 3361400"/>
                <a:gd name="connsiteY3" fmla="*/ 1613020 h 1613020"/>
              </a:gdLst>
              <a:ahLst/>
              <a:cxnLst>
                <a:cxn ang="0">
                  <a:pos x="connsiteX0" y="connsiteY0"/>
                </a:cxn>
                <a:cxn ang="0">
                  <a:pos x="connsiteX1" y="connsiteY1"/>
                </a:cxn>
                <a:cxn ang="0">
                  <a:pos x="connsiteX2" y="connsiteY2"/>
                </a:cxn>
                <a:cxn ang="0">
                  <a:pos x="connsiteX3" y="connsiteY3"/>
                </a:cxn>
              </a:cxnLst>
              <a:rect l="l" t="t" r="r" b="b"/>
              <a:pathLst>
                <a:path w="3361400" h="1613020">
                  <a:moveTo>
                    <a:pt x="0" y="0"/>
                  </a:moveTo>
                  <a:lnTo>
                    <a:pt x="3361400" y="0"/>
                  </a:lnTo>
                  <a:lnTo>
                    <a:pt x="3361400" y="1613020"/>
                  </a:lnTo>
                  <a:lnTo>
                    <a:pt x="0" y="1613020"/>
                  </a:lnTo>
                  <a:close/>
                </a:path>
              </a:pathLst>
            </a:custGeom>
          </p:spPr>
        </p:pic>
      </p:grpSp>
      <p:sp>
        <p:nvSpPr>
          <p:cNvPr id="7" name="TextBox 5">
            <a:extLst>
              <a:ext uri="{FF2B5EF4-FFF2-40B4-BE49-F238E27FC236}">
                <a16:creationId xmlns:a16="http://schemas.microsoft.com/office/drawing/2014/main" id="{6FE3F5D2-9E94-B790-2EB1-4141F327A980}"/>
              </a:ext>
            </a:extLst>
          </p:cNvPr>
          <p:cNvSpPr txBox="1"/>
          <p:nvPr/>
        </p:nvSpPr>
        <p:spPr>
          <a:xfrm>
            <a:off x="644971" y="4067602"/>
            <a:ext cx="4355624" cy="2923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300" i="1">
                <a:solidFill>
                  <a:srgbClr val="374649"/>
                </a:solidFill>
              </a:rPr>
              <a:t>Arc électrique et brûlures aux mains au 3ème degré</a:t>
            </a:r>
          </a:p>
        </p:txBody>
      </p:sp>
      <p:cxnSp>
        <p:nvCxnSpPr>
          <p:cNvPr id="8" name="Connecteur droit 7">
            <a:extLst>
              <a:ext uri="{FF2B5EF4-FFF2-40B4-BE49-F238E27FC236}">
                <a16:creationId xmlns:a16="http://schemas.microsoft.com/office/drawing/2014/main" id="{2A49DFA5-1795-41EE-2B44-88C3B4579672}"/>
              </a:ext>
            </a:extLst>
          </p:cNvPr>
          <p:cNvCxnSpPr/>
          <p:nvPr/>
        </p:nvCxnSpPr>
        <p:spPr>
          <a:xfrm>
            <a:off x="747437" y="3860349"/>
            <a:ext cx="1041991"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12" name="Bouton d'action : Retour 11">
            <a:hlinkClick r:id="rId4" action="ppaction://hlinksldjump" highlightClick="1"/>
            <a:extLst>
              <a:ext uri="{FF2B5EF4-FFF2-40B4-BE49-F238E27FC236}">
                <a16:creationId xmlns:a16="http://schemas.microsoft.com/office/drawing/2014/main" id="{68731A61-DB1A-0DEA-5296-C414E2C6EE7F}"/>
              </a:ext>
            </a:extLst>
          </p:cNvPr>
          <p:cNvSpPr/>
          <p:nvPr/>
        </p:nvSpPr>
        <p:spPr>
          <a:xfrm>
            <a:off x="11307435" y="6370050"/>
            <a:ext cx="421251" cy="360560"/>
          </a:xfrm>
          <a:prstGeom prst="actionButtonReturn">
            <a:avLst/>
          </a:prstGeom>
          <a:solidFill>
            <a:srgbClr val="D9F2FF"/>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047648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633BF1E-96D9-971D-2375-C88F63653D1A}"/>
              </a:ext>
            </a:extLst>
          </p:cNvPr>
          <p:cNvSpPr>
            <a:spLocks noGrp="1"/>
          </p:cNvSpPr>
          <p:nvPr>
            <p:ph type="body" sz="quarter" idx="13"/>
          </p:nvPr>
        </p:nvSpPr>
        <p:spPr/>
        <p:txBody>
          <a:bodyPr vert="horz" lIns="91440" tIns="45720" rIns="91440" bIns="45720" rtlCol="0" anchor="t">
            <a:noAutofit/>
          </a:bodyPr>
          <a:lstStyle/>
          <a:p>
            <a:pPr marL="52070" lvl="1">
              <a:defRPr/>
            </a:pPr>
            <a:endParaRPr lang="fr-FR" sz="400"/>
          </a:p>
          <a:p>
            <a:pPr marL="52070" lvl="1">
              <a:defRPr/>
            </a:pPr>
            <a:r>
              <a:rPr lang="fr-FR"/>
              <a:t>Un jour après la remise en service de la centrale de production suite à un arrêt programmé, un transformateur explose avec inflammation de l’huile diélectrique.</a:t>
            </a:r>
            <a:endParaRPr lang="fr-FR">
              <a:cs typeface="Arial"/>
            </a:endParaRPr>
          </a:p>
          <a:p>
            <a:pPr marL="52070" lvl="1">
              <a:defRPr/>
            </a:pPr>
            <a:r>
              <a:rPr lang="fr-FR"/>
              <a:t>L’analyse de l’évènement conclut :</a:t>
            </a:r>
            <a:endParaRPr lang="fr-FR" dirty="0">
              <a:cs typeface="Arial"/>
            </a:endParaRPr>
          </a:p>
          <a:p>
            <a:pPr marL="337820" lvl="1" indent="-285750">
              <a:buFontTx/>
              <a:buChar char="-"/>
              <a:defRPr/>
            </a:pPr>
            <a:r>
              <a:rPr lang="fr-FR"/>
              <a:t>à une défaillance du système de réglage de prise de charge (DETC) qui a créé un court-circuit entre les connecteurs du transformateur ;</a:t>
            </a:r>
            <a:endParaRPr lang="fr-FR" dirty="0">
              <a:cs typeface="Arial"/>
            </a:endParaRPr>
          </a:p>
          <a:p>
            <a:pPr marL="337820" lvl="1" indent="-285750">
              <a:buFontTx/>
              <a:buChar char="-"/>
              <a:defRPr/>
            </a:pPr>
            <a:r>
              <a:rPr lang="fr-FR"/>
              <a:t>à un niveau de protection des courts-circuits électriques insuffisamment efficace ;</a:t>
            </a:r>
            <a:endParaRPr lang="fr-FR" dirty="0">
              <a:cs typeface="Arial"/>
            </a:endParaRPr>
          </a:p>
          <a:p>
            <a:pPr marL="337820" lvl="1" indent="-285750">
              <a:buFontTx/>
              <a:buChar char="-"/>
              <a:defRPr/>
            </a:pPr>
            <a:r>
              <a:rPr lang="fr-FR"/>
              <a:t>à </a:t>
            </a:r>
            <a:r>
              <a:rPr lang="fr-FR" dirty="0"/>
              <a:t>une dégradation</a:t>
            </a:r>
            <a:r>
              <a:rPr lang="fr-FR"/>
              <a:t> de l’huile diélectrique du transformateur avant l’évènement. </a:t>
            </a:r>
            <a:endParaRPr lang="fr-FR" dirty="0">
              <a:cs typeface="Arial"/>
            </a:endParaRPr>
          </a:p>
          <a:p>
            <a:pPr marL="52070" lvl="1">
              <a:defRPr/>
            </a:pPr>
            <a:endParaRPr lang="fr-FR"/>
          </a:p>
          <a:p>
            <a:pPr marL="52070" lvl="1">
              <a:defRPr/>
            </a:pPr>
            <a:endParaRPr lang="fr-FR"/>
          </a:p>
          <a:p>
            <a:pPr marL="52070" lvl="1">
              <a:defRPr/>
            </a:pPr>
            <a:endParaRPr lang="fr-FR"/>
          </a:p>
          <a:p>
            <a:pPr marL="52070" lvl="1">
              <a:defRPr/>
            </a:pPr>
            <a:endParaRPr lang="fr-FR"/>
          </a:p>
          <a:p>
            <a:pPr marL="52070" lvl="1">
              <a:defRPr/>
            </a:pPr>
            <a:endParaRPr lang="fr-FR"/>
          </a:p>
          <a:p>
            <a:pPr marL="52070" lvl="1">
              <a:defRPr/>
            </a:pPr>
            <a:endParaRPr lang="fr-FR">
              <a:solidFill>
                <a:srgbClr val="374649"/>
              </a:solidFill>
              <a:cs typeface="Arial"/>
            </a:endParaRPr>
          </a:p>
          <a:p>
            <a:pPr marL="52070" lvl="1"/>
            <a:endParaRPr lang="fr-FR">
              <a:solidFill>
                <a:srgbClr val="F66A00"/>
              </a:solidFill>
              <a:cs typeface="Arial" panose="020B0604020202020204"/>
            </a:endParaRPr>
          </a:p>
        </p:txBody>
      </p:sp>
      <p:sp>
        <p:nvSpPr>
          <p:cNvPr id="3" name="Titre 2">
            <a:extLst>
              <a:ext uri="{FF2B5EF4-FFF2-40B4-BE49-F238E27FC236}">
                <a16:creationId xmlns:a16="http://schemas.microsoft.com/office/drawing/2014/main" id="{BA561299-2475-6C08-74D6-0DC4793534FA}"/>
              </a:ext>
            </a:extLst>
          </p:cNvPr>
          <p:cNvSpPr>
            <a:spLocks noGrp="1"/>
          </p:cNvSpPr>
          <p:nvPr>
            <p:ph type="title"/>
          </p:nvPr>
        </p:nvSpPr>
        <p:spPr/>
        <p:txBody>
          <a:bodyPr vert="horz" lIns="91440" tIns="45720" rIns="91440" bIns="45720" rtlCol="0" anchor="t">
            <a:noAutofit/>
          </a:bodyPr>
          <a:lstStyle/>
          <a:p>
            <a:pPr marL="52070">
              <a:defRPr/>
            </a:pPr>
            <a:r>
              <a:rPr lang="fr-FR" dirty="0">
                <a:latin typeface="Arial"/>
                <a:cs typeface="Arial"/>
              </a:rPr>
              <a:t>Feu de transformateur d’une centrale de production d’électricité</a:t>
            </a:r>
          </a:p>
        </p:txBody>
      </p:sp>
      <p:sp>
        <p:nvSpPr>
          <p:cNvPr id="4" name="Espace réservé du pied de page 3">
            <a:extLst>
              <a:ext uri="{FF2B5EF4-FFF2-40B4-BE49-F238E27FC236}">
                <a16:creationId xmlns:a16="http://schemas.microsoft.com/office/drawing/2014/main" id="{F4A5DCE0-95DD-89F8-D38C-892451DB4825}"/>
              </a:ext>
            </a:extLst>
          </p:cNvPr>
          <p:cNvSpPr>
            <a:spLocks noGrp="1"/>
          </p:cNvSpPr>
          <p:nvPr>
            <p:ph type="ftr" sz="quarter" idx="15"/>
          </p:nvPr>
        </p:nvSpPr>
        <p:spPr/>
        <p:txBody>
          <a:bodyPr/>
          <a:lstStyle/>
          <a:p>
            <a:r>
              <a:rPr lang="en-US"/>
              <a:t>Kit manager JMS 2023</a:t>
            </a:r>
            <a:endParaRPr lang="fr-FR"/>
          </a:p>
        </p:txBody>
      </p:sp>
      <p:sp>
        <p:nvSpPr>
          <p:cNvPr id="5" name="Espace réservé du numéro de diapositive 4">
            <a:extLst>
              <a:ext uri="{FF2B5EF4-FFF2-40B4-BE49-F238E27FC236}">
                <a16:creationId xmlns:a16="http://schemas.microsoft.com/office/drawing/2014/main" id="{5DBF598B-B362-F818-8721-C20FCF840B72}"/>
              </a:ext>
            </a:extLst>
          </p:cNvPr>
          <p:cNvSpPr>
            <a:spLocks noGrp="1"/>
          </p:cNvSpPr>
          <p:nvPr>
            <p:ph type="sldNum" sz="quarter" idx="16"/>
          </p:nvPr>
        </p:nvSpPr>
        <p:spPr/>
        <p:txBody>
          <a:bodyPr/>
          <a:lstStyle/>
          <a:p>
            <a:fld id="{975A587B-5814-4D9B-9598-FE9CB954CB01}" type="slidenum">
              <a:rPr lang="fr-FR" smtClean="0"/>
              <a:pPr/>
              <a:t>23</a:t>
            </a:fld>
            <a:endParaRPr lang="fr-FR"/>
          </a:p>
        </p:txBody>
      </p:sp>
      <p:sp>
        <p:nvSpPr>
          <p:cNvPr id="6" name="Espace réservé du texte 5">
            <a:extLst>
              <a:ext uri="{FF2B5EF4-FFF2-40B4-BE49-F238E27FC236}">
                <a16:creationId xmlns:a16="http://schemas.microsoft.com/office/drawing/2014/main" id="{4628D176-A48B-7D91-2249-651C5E848B27}"/>
              </a:ext>
            </a:extLst>
          </p:cNvPr>
          <p:cNvSpPr>
            <a:spLocks noGrp="1"/>
          </p:cNvSpPr>
          <p:nvPr>
            <p:ph type="body" sz="quarter" idx="4294967295"/>
          </p:nvPr>
        </p:nvSpPr>
        <p:spPr>
          <a:xfrm>
            <a:off x="6355493" y="2453928"/>
            <a:ext cx="5222409" cy="2395704"/>
          </a:xfrm>
        </p:spPr>
        <p:txBody>
          <a:bodyPr vert="horz" lIns="91440" tIns="45720" rIns="91440" bIns="45720" rtlCol="0" anchor="t">
            <a:noAutofit/>
          </a:bodyPr>
          <a:lstStyle/>
          <a:p>
            <a:pPr marL="466090" lvl="1" indent="-285750" algn="just">
              <a:buClr>
                <a:srgbClr val="00B0F0"/>
              </a:buClr>
              <a:buFont typeface="Wingdings" panose="05000000000000000000" pitchFamily="2" charset="2"/>
              <a:buChar char="§"/>
              <a:defRPr/>
            </a:pPr>
            <a:r>
              <a:rPr lang="fr-FR" sz="1400" b="0">
                <a:solidFill>
                  <a:srgbClr val="374649"/>
                </a:solidFill>
                <a:latin typeface="Arial" panose="020B0604020202020204"/>
                <a:cs typeface="Arial"/>
              </a:rPr>
              <a:t>En tant </a:t>
            </a:r>
            <a:r>
              <a:rPr lang="fr-FR" sz="1400" b="0">
                <a:latin typeface="Arial" panose="020B0604020202020204"/>
                <a:cs typeface="Arial"/>
              </a:rPr>
              <a:t>qu’</a:t>
            </a:r>
            <a:r>
              <a:rPr lang="fr-FR" sz="1400" b="1">
                <a:latin typeface="Arial" panose="020B0604020202020204"/>
                <a:cs typeface="Arial"/>
              </a:rPr>
              <a:t>Exploitant</a:t>
            </a:r>
            <a:r>
              <a:rPr lang="fr-FR" sz="1400" b="0">
                <a:solidFill>
                  <a:srgbClr val="374649"/>
                </a:solidFill>
                <a:latin typeface="Arial" panose="020B0604020202020204"/>
                <a:cs typeface="Arial"/>
              </a:rPr>
              <a:t>, je réalise les vérifications périodiques déterminées par le fabricant du matériel, je consigne les constats et je traite les écarts.</a:t>
            </a:r>
            <a:endParaRPr lang="en-US" dirty="0"/>
          </a:p>
          <a:p>
            <a:pPr marL="466090" lvl="1" indent="-285750" algn="just">
              <a:buClr>
                <a:srgbClr val="00B0F0"/>
              </a:buClr>
              <a:buFont typeface="Wingdings" panose="05000000000000000000" pitchFamily="2" charset="2"/>
              <a:buChar char="§"/>
              <a:defRPr/>
            </a:pPr>
            <a:r>
              <a:rPr lang="fr-FR" sz="1400" b="0">
                <a:solidFill>
                  <a:srgbClr val="374649"/>
                </a:solidFill>
                <a:latin typeface="Arial" panose="020B0604020202020204"/>
                <a:cs typeface="Arial"/>
              </a:rPr>
              <a:t>En tant </a:t>
            </a:r>
            <a:r>
              <a:rPr lang="fr-FR" sz="1400" b="0">
                <a:latin typeface="Arial" panose="020B0604020202020204"/>
                <a:cs typeface="Arial"/>
              </a:rPr>
              <a:t>que </a:t>
            </a:r>
            <a:r>
              <a:rPr lang="fr-FR" sz="1400" b="1">
                <a:latin typeface="Arial" panose="020B0604020202020204"/>
                <a:cs typeface="Arial"/>
              </a:rPr>
              <a:t>Concepteur d’une installation</a:t>
            </a:r>
            <a:r>
              <a:rPr lang="fr-FR" sz="1400" b="0">
                <a:latin typeface="Arial" panose="020B0604020202020204"/>
                <a:cs typeface="Arial"/>
              </a:rPr>
              <a:t>,</a:t>
            </a:r>
            <a:r>
              <a:rPr lang="fr-FR" sz="1400" b="0">
                <a:solidFill>
                  <a:srgbClr val="374649"/>
                </a:solidFill>
                <a:latin typeface="Arial" panose="020B0604020202020204"/>
                <a:cs typeface="Arial"/>
              </a:rPr>
              <a:t> j’applique les standards, je détermine les dispositifs de protection, je rédige les recommandations de vérifications à réaliser pendant les phases de maintenance.</a:t>
            </a:r>
            <a:endParaRPr lang="fr-FR" sz="1400" b="0" dirty="0">
              <a:solidFill>
                <a:srgbClr val="374649"/>
              </a:solidFill>
              <a:latin typeface="Arial" panose="020B0604020202020204"/>
              <a:cs typeface="Arial"/>
            </a:endParaRPr>
          </a:p>
          <a:p>
            <a:pPr marL="466090" lvl="1" indent="-285750" algn="just">
              <a:buClr>
                <a:srgbClr val="00B0F0"/>
              </a:buClr>
              <a:buFont typeface="Wingdings" panose="05000000000000000000" pitchFamily="2" charset="2"/>
              <a:buChar char="§"/>
              <a:defRPr/>
            </a:pPr>
            <a:r>
              <a:rPr lang="fr-FR" sz="1400" b="0">
                <a:solidFill>
                  <a:srgbClr val="374649"/>
                </a:solidFill>
                <a:latin typeface="Arial" panose="020B0604020202020204"/>
                <a:cs typeface="Arial"/>
              </a:rPr>
              <a:t>En tant que </a:t>
            </a:r>
            <a:r>
              <a:rPr lang="fr-FR" sz="1400" b="1">
                <a:solidFill>
                  <a:srgbClr val="374649"/>
                </a:solidFill>
                <a:latin typeface="Arial" panose="020B0604020202020204"/>
                <a:cs typeface="Arial"/>
              </a:rPr>
              <a:t>Mainteneur</a:t>
            </a:r>
            <a:r>
              <a:rPr lang="fr-FR" sz="1400" b="0">
                <a:solidFill>
                  <a:srgbClr val="374649"/>
                </a:solidFill>
                <a:latin typeface="Arial" panose="020B0604020202020204"/>
                <a:cs typeface="Arial"/>
              </a:rPr>
              <a:t>, je réalise les tests de sécurité de l’installation.</a:t>
            </a:r>
            <a:endParaRPr lang="fr-FR" sz="1400" b="0" dirty="0">
              <a:solidFill>
                <a:srgbClr val="374649"/>
              </a:solidFill>
              <a:latin typeface="Arial" panose="020B0604020202020204"/>
              <a:cs typeface="Arial"/>
            </a:endParaRPr>
          </a:p>
          <a:p>
            <a:pPr marL="466090" lvl="1" indent="-285750">
              <a:buClr>
                <a:srgbClr val="00B0F0"/>
              </a:buClr>
              <a:buFont typeface="Wingdings" panose="05000000000000000000" pitchFamily="2" charset="2"/>
              <a:buChar char="§"/>
            </a:pPr>
            <a:endParaRPr lang="fr-FR" sz="1400">
              <a:cs typeface="Arial"/>
            </a:endParaRPr>
          </a:p>
        </p:txBody>
      </p:sp>
      <p:pic>
        <p:nvPicPr>
          <p:cNvPr id="12" name="Image 11">
            <a:extLst>
              <a:ext uri="{FF2B5EF4-FFF2-40B4-BE49-F238E27FC236}">
                <a16:creationId xmlns:a16="http://schemas.microsoft.com/office/drawing/2014/main" id="{52D51DEB-8DAD-41BF-0946-B7E0A7CC2EE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23288" y="4275361"/>
            <a:ext cx="2230997" cy="1845392"/>
          </a:xfrm>
          <a:prstGeom prst="rect">
            <a:avLst/>
          </a:prstGeom>
          <a:effectLst>
            <a:softEdge rad="76200"/>
          </a:effectLst>
        </p:spPr>
      </p:pic>
      <p:sp>
        <p:nvSpPr>
          <p:cNvPr id="7" name="TextBox 5">
            <a:extLst>
              <a:ext uri="{FF2B5EF4-FFF2-40B4-BE49-F238E27FC236}">
                <a16:creationId xmlns:a16="http://schemas.microsoft.com/office/drawing/2014/main" id="{6FE3F5D2-9E94-B790-2EB1-4141F327A980}"/>
              </a:ext>
            </a:extLst>
          </p:cNvPr>
          <p:cNvSpPr txBox="1"/>
          <p:nvPr/>
        </p:nvSpPr>
        <p:spPr>
          <a:xfrm>
            <a:off x="3156836" y="4849631"/>
            <a:ext cx="2353180" cy="10926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300" i="1">
                <a:solidFill>
                  <a:srgbClr val="374649"/>
                </a:solidFill>
              </a:rPr>
              <a:t>Aucun blessé.</a:t>
            </a:r>
          </a:p>
          <a:p>
            <a:endParaRPr lang="fr-FR" sz="1300" i="1">
              <a:solidFill>
                <a:srgbClr val="374649"/>
              </a:solidFill>
            </a:endParaRPr>
          </a:p>
          <a:p>
            <a:r>
              <a:rPr lang="fr-FR" sz="1300" i="1">
                <a:solidFill>
                  <a:srgbClr val="374649"/>
                </a:solidFill>
              </a:rPr>
              <a:t>Dégradation du transformateur et des équipements à proximité.</a:t>
            </a:r>
          </a:p>
        </p:txBody>
      </p:sp>
      <p:cxnSp>
        <p:nvCxnSpPr>
          <p:cNvPr id="8" name="Connecteur droit 7">
            <a:extLst>
              <a:ext uri="{FF2B5EF4-FFF2-40B4-BE49-F238E27FC236}">
                <a16:creationId xmlns:a16="http://schemas.microsoft.com/office/drawing/2014/main" id="{3ACB429E-076B-CF66-D8F4-8536CCC890FF}"/>
              </a:ext>
            </a:extLst>
          </p:cNvPr>
          <p:cNvCxnSpPr/>
          <p:nvPr/>
        </p:nvCxnSpPr>
        <p:spPr>
          <a:xfrm>
            <a:off x="3296673" y="4700858"/>
            <a:ext cx="1041991"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9" name="Bouton d'action : Retour 8">
            <a:hlinkClick r:id="rId3" action="ppaction://hlinksldjump" highlightClick="1"/>
            <a:extLst>
              <a:ext uri="{FF2B5EF4-FFF2-40B4-BE49-F238E27FC236}">
                <a16:creationId xmlns:a16="http://schemas.microsoft.com/office/drawing/2014/main" id="{1196B200-8943-4161-C88B-F20DD95B7A8F}"/>
              </a:ext>
            </a:extLst>
          </p:cNvPr>
          <p:cNvSpPr/>
          <p:nvPr/>
        </p:nvSpPr>
        <p:spPr>
          <a:xfrm>
            <a:off x="11307435" y="6370050"/>
            <a:ext cx="421251" cy="360560"/>
          </a:xfrm>
          <a:prstGeom prst="actionButtonReturn">
            <a:avLst/>
          </a:prstGeom>
          <a:solidFill>
            <a:srgbClr val="D9F2FF"/>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207357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633BF1E-96D9-971D-2375-C88F63653D1A}"/>
              </a:ext>
            </a:extLst>
          </p:cNvPr>
          <p:cNvSpPr>
            <a:spLocks noGrp="1"/>
          </p:cNvSpPr>
          <p:nvPr>
            <p:ph type="body" sz="quarter" idx="13"/>
          </p:nvPr>
        </p:nvSpPr>
        <p:spPr/>
        <p:txBody>
          <a:bodyPr vert="horz" lIns="91440" tIns="45720" rIns="91440" bIns="45720" rtlCol="0" anchor="t">
            <a:noAutofit/>
          </a:bodyPr>
          <a:lstStyle/>
          <a:p>
            <a:pPr marL="52070" lvl="1">
              <a:defRPr/>
            </a:pPr>
            <a:endParaRPr lang="fr-FR"/>
          </a:p>
          <a:p>
            <a:pPr marL="52070" lvl="1">
              <a:defRPr/>
            </a:pPr>
            <a:r>
              <a:rPr lang="fr-FR"/>
              <a:t>Six big-bags de charbon usagés étaient stockés au sol depuis quelques jours sur un terre-plein en limite de propriété.</a:t>
            </a:r>
            <a:r>
              <a:rPr lang="fr-FR" dirty="0"/>
              <a:t> </a:t>
            </a:r>
            <a:endParaRPr lang="fr-FR" dirty="0">
              <a:cs typeface="Arial"/>
            </a:endParaRPr>
          </a:p>
          <a:p>
            <a:pPr marL="52070" lvl="1">
              <a:defRPr/>
            </a:pPr>
            <a:r>
              <a:rPr lang="fr-FR"/>
              <a:t>Un sac est constaté éventré et un feu s’est déclenché par auto-échauffement du charbon usagé.</a:t>
            </a:r>
            <a:endParaRPr lang="fr-FR" dirty="0">
              <a:cs typeface="Arial" panose="020B0604020202020204"/>
            </a:endParaRPr>
          </a:p>
          <a:p>
            <a:pPr marL="52070" lvl="1">
              <a:defRPr/>
            </a:pPr>
            <a:r>
              <a:rPr lang="fr-FR"/>
              <a:t>Le feu a progressé et a embrasé la totalité du charbon stocké.</a:t>
            </a:r>
            <a:endParaRPr lang="fr-FR" dirty="0">
              <a:cs typeface="Arial" panose="020B0604020202020204"/>
            </a:endParaRPr>
          </a:p>
          <a:p>
            <a:pPr marL="52070" lvl="1">
              <a:defRPr/>
            </a:pPr>
            <a:endParaRPr lang="fr-FR"/>
          </a:p>
          <a:p>
            <a:pPr marL="52070" lvl="1">
              <a:defRPr/>
            </a:pPr>
            <a:endParaRPr lang="fr-FR"/>
          </a:p>
          <a:p>
            <a:pPr marL="52070" lvl="1">
              <a:defRPr/>
            </a:pPr>
            <a:endParaRPr lang="fr-FR"/>
          </a:p>
          <a:p>
            <a:pPr marL="52070" lvl="1">
              <a:defRPr/>
            </a:pPr>
            <a:endParaRPr lang="fr-FR"/>
          </a:p>
          <a:p>
            <a:pPr marL="52070" lvl="1">
              <a:defRPr/>
            </a:pPr>
            <a:endParaRPr lang="fr-FR"/>
          </a:p>
          <a:p>
            <a:pPr marL="52070" lvl="1">
              <a:defRPr/>
            </a:pPr>
            <a:endParaRPr lang="fr-FR">
              <a:solidFill>
                <a:srgbClr val="374649"/>
              </a:solidFill>
              <a:cs typeface="Arial"/>
            </a:endParaRPr>
          </a:p>
          <a:p>
            <a:pPr marL="52070" lvl="1"/>
            <a:endParaRPr lang="fr-FR">
              <a:solidFill>
                <a:srgbClr val="F66A00"/>
              </a:solidFill>
              <a:cs typeface="Arial" panose="020B0604020202020204"/>
            </a:endParaRPr>
          </a:p>
        </p:txBody>
      </p:sp>
      <p:sp>
        <p:nvSpPr>
          <p:cNvPr id="3" name="Titre 2">
            <a:extLst>
              <a:ext uri="{FF2B5EF4-FFF2-40B4-BE49-F238E27FC236}">
                <a16:creationId xmlns:a16="http://schemas.microsoft.com/office/drawing/2014/main" id="{BA561299-2475-6C08-74D6-0DC4793534FA}"/>
              </a:ext>
            </a:extLst>
          </p:cNvPr>
          <p:cNvSpPr>
            <a:spLocks noGrp="1"/>
          </p:cNvSpPr>
          <p:nvPr>
            <p:ph type="title"/>
          </p:nvPr>
        </p:nvSpPr>
        <p:spPr/>
        <p:txBody>
          <a:bodyPr vert="horz" lIns="91440" tIns="45720" rIns="91440" bIns="45720" rtlCol="0" anchor="t">
            <a:noAutofit/>
          </a:bodyPr>
          <a:lstStyle/>
          <a:p>
            <a:pPr marL="52070">
              <a:defRPr/>
            </a:pPr>
            <a:r>
              <a:rPr lang="fr-FR" dirty="0">
                <a:latin typeface="Arial"/>
                <a:cs typeface="Arial"/>
              </a:rPr>
              <a:t>Feu de charbons actifs usagés</a:t>
            </a:r>
          </a:p>
        </p:txBody>
      </p:sp>
      <p:sp>
        <p:nvSpPr>
          <p:cNvPr id="4" name="Espace réservé du pied de page 3">
            <a:extLst>
              <a:ext uri="{FF2B5EF4-FFF2-40B4-BE49-F238E27FC236}">
                <a16:creationId xmlns:a16="http://schemas.microsoft.com/office/drawing/2014/main" id="{F4A5DCE0-95DD-89F8-D38C-892451DB4825}"/>
              </a:ext>
            </a:extLst>
          </p:cNvPr>
          <p:cNvSpPr>
            <a:spLocks noGrp="1"/>
          </p:cNvSpPr>
          <p:nvPr>
            <p:ph type="ftr" sz="quarter" idx="15"/>
          </p:nvPr>
        </p:nvSpPr>
        <p:spPr/>
        <p:txBody>
          <a:bodyPr/>
          <a:lstStyle/>
          <a:p>
            <a:r>
              <a:rPr lang="en-US"/>
              <a:t>Kit manager JMS 2023</a:t>
            </a:r>
            <a:endParaRPr lang="fr-FR"/>
          </a:p>
        </p:txBody>
      </p:sp>
      <p:sp>
        <p:nvSpPr>
          <p:cNvPr id="5" name="Espace réservé du numéro de diapositive 4">
            <a:extLst>
              <a:ext uri="{FF2B5EF4-FFF2-40B4-BE49-F238E27FC236}">
                <a16:creationId xmlns:a16="http://schemas.microsoft.com/office/drawing/2014/main" id="{5DBF598B-B362-F818-8721-C20FCF840B72}"/>
              </a:ext>
            </a:extLst>
          </p:cNvPr>
          <p:cNvSpPr>
            <a:spLocks noGrp="1"/>
          </p:cNvSpPr>
          <p:nvPr>
            <p:ph type="sldNum" sz="quarter" idx="16"/>
          </p:nvPr>
        </p:nvSpPr>
        <p:spPr/>
        <p:txBody>
          <a:bodyPr/>
          <a:lstStyle/>
          <a:p>
            <a:fld id="{975A587B-5814-4D9B-9598-FE9CB954CB01}" type="slidenum">
              <a:rPr lang="fr-FR" smtClean="0"/>
              <a:pPr/>
              <a:t>24</a:t>
            </a:fld>
            <a:endParaRPr lang="fr-FR"/>
          </a:p>
        </p:txBody>
      </p:sp>
      <p:sp>
        <p:nvSpPr>
          <p:cNvPr id="6" name="Espace réservé du texte 5">
            <a:extLst>
              <a:ext uri="{FF2B5EF4-FFF2-40B4-BE49-F238E27FC236}">
                <a16:creationId xmlns:a16="http://schemas.microsoft.com/office/drawing/2014/main" id="{4628D176-A48B-7D91-2249-651C5E848B27}"/>
              </a:ext>
            </a:extLst>
          </p:cNvPr>
          <p:cNvSpPr>
            <a:spLocks noGrp="1"/>
          </p:cNvSpPr>
          <p:nvPr>
            <p:ph type="body" sz="quarter" idx="4294967295"/>
          </p:nvPr>
        </p:nvSpPr>
        <p:spPr>
          <a:xfrm>
            <a:off x="6364920" y="2359659"/>
            <a:ext cx="5222409" cy="4626835"/>
          </a:xfrm>
        </p:spPr>
        <p:txBody>
          <a:bodyPr vert="horz" lIns="91440" tIns="45720" rIns="91440" bIns="45720" rtlCol="0" anchor="t">
            <a:noAutofit/>
          </a:bodyPr>
          <a:lstStyle/>
          <a:p>
            <a:pPr marL="466090" lvl="1" indent="-285750" algn="just">
              <a:buClr>
                <a:srgbClr val="00B0F0"/>
              </a:buClr>
              <a:buFont typeface="Wingdings" panose="05000000000000000000" pitchFamily="2" charset="2"/>
              <a:buChar char="§"/>
              <a:defRPr/>
            </a:pPr>
            <a:r>
              <a:rPr lang="fr-FR" sz="1400" b="0">
                <a:solidFill>
                  <a:srgbClr val="374649"/>
                </a:solidFill>
                <a:latin typeface="Arial" panose="020B0604020202020204"/>
                <a:cs typeface="Arial"/>
              </a:rPr>
              <a:t>En tant </a:t>
            </a:r>
            <a:r>
              <a:rPr lang="fr-FR" sz="1400" b="0">
                <a:latin typeface="Arial" panose="020B0604020202020204"/>
                <a:cs typeface="Arial"/>
              </a:rPr>
              <a:t>qu’</a:t>
            </a:r>
            <a:r>
              <a:rPr lang="fr-FR" sz="1400" b="1">
                <a:latin typeface="Arial" panose="020B0604020202020204"/>
                <a:cs typeface="Arial"/>
              </a:rPr>
              <a:t>Exploitant</a:t>
            </a:r>
            <a:r>
              <a:rPr lang="fr-FR" sz="1400" b="0">
                <a:solidFill>
                  <a:srgbClr val="374649"/>
                </a:solidFill>
                <a:latin typeface="Arial" panose="020B0604020202020204"/>
                <a:cs typeface="Arial"/>
              </a:rPr>
              <a:t>, je </a:t>
            </a:r>
            <a:r>
              <a:rPr lang="fr-FR" sz="1400" b="0">
                <a:latin typeface="Arial" panose="020B0604020202020204"/>
                <a:cs typeface="Arial"/>
              </a:rPr>
              <a:t>définis les phases de travaux de chargement et de déchargement des produits chimiques utilisés dans un procédé en précisant les risques et les barrières de sécurité nécessaires</a:t>
            </a:r>
            <a:r>
              <a:rPr lang="fr-FR" sz="1400" b="0">
                <a:solidFill>
                  <a:srgbClr val="374649"/>
                </a:solidFill>
                <a:latin typeface="Arial" panose="020B0604020202020204"/>
                <a:cs typeface="Arial"/>
              </a:rPr>
              <a:t>.</a:t>
            </a:r>
            <a:endParaRPr lang="en-US" dirty="0"/>
          </a:p>
          <a:p>
            <a:pPr marL="466090" lvl="1" indent="-285750" algn="just">
              <a:buClr>
                <a:srgbClr val="00B0F0"/>
              </a:buClr>
              <a:buFont typeface="Wingdings" panose="05000000000000000000" pitchFamily="2" charset="2"/>
              <a:buChar char="§"/>
              <a:defRPr/>
            </a:pPr>
            <a:r>
              <a:rPr lang="fr-FR" sz="1400" b="0">
                <a:solidFill>
                  <a:srgbClr val="374649"/>
                </a:solidFill>
                <a:latin typeface="Arial" panose="020B0604020202020204"/>
                <a:cs typeface="Arial"/>
              </a:rPr>
              <a:t>En tant </a:t>
            </a:r>
            <a:r>
              <a:rPr lang="fr-FR" sz="1400" b="0">
                <a:latin typeface="Arial" panose="020B0604020202020204"/>
                <a:cs typeface="Arial"/>
              </a:rPr>
              <a:t>que </a:t>
            </a:r>
            <a:r>
              <a:rPr lang="fr-FR" sz="1400" b="1">
                <a:latin typeface="Arial" panose="020B0604020202020204"/>
                <a:cs typeface="Arial"/>
              </a:rPr>
              <a:t>Mainteneur</a:t>
            </a:r>
            <a:r>
              <a:rPr lang="fr-FR" sz="1400" b="0">
                <a:latin typeface="Arial" panose="020B0604020202020204"/>
                <a:cs typeface="Arial"/>
              </a:rPr>
              <a:t>,</a:t>
            </a:r>
            <a:r>
              <a:rPr lang="fr-FR" sz="1400" b="0">
                <a:solidFill>
                  <a:srgbClr val="374649"/>
                </a:solidFill>
                <a:latin typeface="Arial" panose="020B0604020202020204"/>
                <a:cs typeface="Arial"/>
              </a:rPr>
              <a:t> je suis les consignes opératoires et mets en œuvre les barrières de sécurité déterminées.</a:t>
            </a:r>
            <a:endParaRPr lang="fr-FR" sz="1400" b="0" dirty="0">
              <a:solidFill>
                <a:srgbClr val="374649"/>
              </a:solidFill>
              <a:latin typeface="Arial" panose="020B0604020202020204"/>
              <a:cs typeface="Arial"/>
            </a:endParaRPr>
          </a:p>
          <a:p>
            <a:pPr marL="466090" lvl="1" indent="-285750" algn="just">
              <a:buClr>
                <a:srgbClr val="00B0F0"/>
              </a:buClr>
              <a:buFont typeface="Wingdings" panose="05000000000000000000" pitchFamily="2" charset="2"/>
              <a:buChar char="§"/>
              <a:defRPr/>
            </a:pPr>
            <a:r>
              <a:rPr lang="fr-FR" sz="1400" b="0">
                <a:solidFill>
                  <a:srgbClr val="374649"/>
                </a:solidFill>
                <a:latin typeface="Arial" panose="020B0604020202020204"/>
                <a:cs typeface="Arial"/>
              </a:rPr>
              <a:t>En tant que </a:t>
            </a:r>
            <a:r>
              <a:rPr lang="fr-FR" sz="1400" b="1" dirty="0">
                <a:solidFill>
                  <a:srgbClr val="374649"/>
                </a:solidFill>
                <a:latin typeface="Arial" panose="020B0604020202020204"/>
                <a:cs typeface="Arial"/>
              </a:rPr>
              <a:t>Responsable d'installation</a:t>
            </a:r>
            <a:r>
              <a:rPr lang="fr-FR" sz="1400" b="0">
                <a:solidFill>
                  <a:srgbClr val="374649"/>
                </a:solidFill>
                <a:latin typeface="Arial" panose="020B0604020202020204"/>
                <a:cs typeface="Arial"/>
              </a:rPr>
              <a:t>, je m’assure que les produits qui présentent des risques lors de leur stockage et leur manipulation sont gérés suivant les procédures mises en place et qu’ils ne peuvent générer leur embrasement, explosion ou écoulement incontrôl</a:t>
            </a:r>
            <a:r>
              <a:rPr lang="fr-FR" sz="1400" b="0" dirty="0">
                <a:solidFill>
                  <a:srgbClr val="374649"/>
                </a:solidFill>
                <a:latin typeface="Arial" panose="020B0604020202020204"/>
                <a:cs typeface="Arial"/>
              </a:rPr>
              <a:t>é.</a:t>
            </a:r>
          </a:p>
          <a:p>
            <a:pPr marL="466090" lvl="1" indent="-285750">
              <a:buClr>
                <a:srgbClr val="00B0F0"/>
              </a:buClr>
              <a:buFont typeface="Wingdings" panose="05000000000000000000" pitchFamily="2" charset="2"/>
              <a:buChar char="§"/>
            </a:pPr>
            <a:endParaRPr lang="fr-FR" sz="1400">
              <a:cs typeface="Arial"/>
            </a:endParaRPr>
          </a:p>
        </p:txBody>
      </p:sp>
      <p:sp>
        <p:nvSpPr>
          <p:cNvPr id="7" name="TextBox 5">
            <a:extLst>
              <a:ext uri="{FF2B5EF4-FFF2-40B4-BE49-F238E27FC236}">
                <a16:creationId xmlns:a16="http://schemas.microsoft.com/office/drawing/2014/main" id="{6FE3F5D2-9E94-B790-2EB1-4141F327A980}"/>
              </a:ext>
            </a:extLst>
          </p:cNvPr>
          <p:cNvSpPr txBox="1"/>
          <p:nvPr/>
        </p:nvSpPr>
        <p:spPr>
          <a:xfrm>
            <a:off x="3585342" y="4492273"/>
            <a:ext cx="2353180"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300" i="1">
                <a:solidFill>
                  <a:srgbClr val="374649"/>
                </a:solidFill>
              </a:rPr>
              <a:t>Aucun blessé.</a:t>
            </a:r>
          </a:p>
          <a:p>
            <a:endParaRPr lang="fr-FR" sz="1300" i="1">
              <a:solidFill>
                <a:srgbClr val="374649"/>
              </a:solidFill>
            </a:endParaRPr>
          </a:p>
          <a:p>
            <a:r>
              <a:rPr lang="fr-FR" sz="1300" i="1">
                <a:solidFill>
                  <a:srgbClr val="374649"/>
                </a:solidFill>
              </a:rPr>
              <a:t>Combustion de la totalité du charbon stocké.</a:t>
            </a:r>
          </a:p>
        </p:txBody>
      </p:sp>
      <p:cxnSp>
        <p:nvCxnSpPr>
          <p:cNvPr id="8" name="Connecteur droit 7">
            <a:extLst>
              <a:ext uri="{FF2B5EF4-FFF2-40B4-BE49-F238E27FC236}">
                <a16:creationId xmlns:a16="http://schemas.microsoft.com/office/drawing/2014/main" id="{CE17F077-B917-6B4E-2ED9-C7FC91089F01}"/>
              </a:ext>
            </a:extLst>
          </p:cNvPr>
          <p:cNvCxnSpPr/>
          <p:nvPr/>
        </p:nvCxnSpPr>
        <p:spPr>
          <a:xfrm>
            <a:off x="3694789" y="4249228"/>
            <a:ext cx="1041991"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7F2D3D29-C692-2305-05CE-AFC62508AD2D}"/>
              </a:ext>
            </a:extLst>
          </p:cNvPr>
          <p:cNvPicPr>
            <a:picLocks noChangeAspect="1"/>
          </p:cNvPicPr>
          <p:nvPr/>
        </p:nvPicPr>
        <p:blipFill>
          <a:blip r:embed="rId2"/>
          <a:stretch>
            <a:fillRect/>
          </a:stretch>
        </p:blipFill>
        <p:spPr>
          <a:xfrm>
            <a:off x="636899" y="4016555"/>
            <a:ext cx="2740747" cy="1526406"/>
          </a:xfrm>
          <a:prstGeom prst="rect">
            <a:avLst/>
          </a:prstGeom>
        </p:spPr>
      </p:pic>
      <p:sp>
        <p:nvSpPr>
          <p:cNvPr id="9" name="Bouton d'action : Retour 8">
            <a:hlinkClick r:id="rId3" action="ppaction://hlinksldjump" highlightClick="1"/>
            <a:extLst>
              <a:ext uri="{FF2B5EF4-FFF2-40B4-BE49-F238E27FC236}">
                <a16:creationId xmlns:a16="http://schemas.microsoft.com/office/drawing/2014/main" id="{C565F887-44E6-BE08-8934-EE91245A91F3}"/>
              </a:ext>
            </a:extLst>
          </p:cNvPr>
          <p:cNvSpPr/>
          <p:nvPr/>
        </p:nvSpPr>
        <p:spPr>
          <a:xfrm>
            <a:off x="11307435" y="6370050"/>
            <a:ext cx="421251" cy="360560"/>
          </a:xfrm>
          <a:prstGeom prst="actionButtonReturn">
            <a:avLst/>
          </a:prstGeom>
          <a:solidFill>
            <a:srgbClr val="D9F2FF"/>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358558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633BF1E-96D9-971D-2375-C88F63653D1A}"/>
              </a:ext>
            </a:extLst>
          </p:cNvPr>
          <p:cNvSpPr>
            <a:spLocks noGrp="1"/>
          </p:cNvSpPr>
          <p:nvPr>
            <p:ph type="body" sz="quarter" idx="13"/>
          </p:nvPr>
        </p:nvSpPr>
        <p:spPr/>
        <p:txBody>
          <a:bodyPr vert="horz" lIns="91440" tIns="45720" rIns="91440" bIns="45720" rtlCol="0" anchor="t">
            <a:noAutofit/>
          </a:bodyPr>
          <a:lstStyle/>
          <a:p>
            <a:pPr marL="52070" lvl="1">
              <a:defRPr/>
            </a:pPr>
            <a:endParaRPr lang="fr-FR"/>
          </a:p>
          <a:p>
            <a:pPr marL="52070" lvl="1">
              <a:defRPr/>
            </a:pPr>
            <a:r>
              <a:rPr lang="fr-FR"/>
              <a:t>Un réservoir de digestat, matière liquide issue du procédé de méthanisation des produits biologiques avec une forte concentration en ammoniaque, a été sur-rempli et a débordé.</a:t>
            </a:r>
          </a:p>
          <a:p>
            <a:pPr marL="52070" lvl="1">
              <a:defRPr/>
            </a:pPr>
            <a:r>
              <a:rPr lang="fr-FR"/>
              <a:t>Le digestat s’est déversé dans la rivière proche du site. Cette rivière alimente 49 communes en eau potable (180 000 personnes). La préfecture a pris un arrêté pour interdire la consommation de l’eau dans la région pendant une semaine.</a:t>
            </a:r>
          </a:p>
          <a:p>
            <a:pPr marL="52070" lvl="1">
              <a:defRPr/>
            </a:pPr>
            <a:endParaRPr lang="fr-FR"/>
          </a:p>
          <a:p>
            <a:pPr marL="52070" lvl="1">
              <a:defRPr/>
            </a:pPr>
            <a:endParaRPr lang="fr-FR"/>
          </a:p>
          <a:p>
            <a:pPr marL="52070" lvl="1">
              <a:defRPr/>
            </a:pPr>
            <a:endParaRPr lang="fr-FR"/>
          </a:p>
          <a:p>
            <a:pPr marL="52070" lvl="1">
              <a:defRPr/>
            </a:pPr>
            <a:endParaRPr lang="fr-FR"/>
          </a:p>
          <a:p>
            <a:pPr marL="52070" lvl="1">
              <a:defRPr/>
            </a:pPr>
            <a:endParaRPr lang="fr-FR"/>
          </a:p>
          <a:p>
            <a:pPr marL="52070" lvl="1">
              <a:defRPr/>
            </a:pPr>
            <a:endParaRPr lang="fr-FR"/>
          </a:p>
          <a:p>
            <a:pPr marL="52070" lvl="1">
              <a:defRPr/>
            </a:pPr>
            <a:endParaRPr lang="fr-FR">
              <a:solidFill>
                <a:srgbClr val="374649"/>
              </a:solidFill>
              <a:cs typeface="Arial"/>
            </a:endParaRPr>
          </a:p>
          <a:p>
            <a:pPr marL="52070" lvl="1"/>
            <a:endParaRPr lang="fr-FR">
              <a:solidFill>
                <a:srgbClr val="F66A00"/>
              </a:solidFill>
              <a:cs typeface="Arial" panose="020B0604020202020204"/>
            </a:endParaRPr>
          </a:p>
        </p:txBody>
      </p:sp>
      <p:sp>
        <p:nvSpPr>
          <p:cNvPr id="3" name="Titre 2">
            <a:extLst>
              <a:ext uri="{FF2B5EF4-FFF2-40B4-BE49-F238E27FC236}">
                <a16:creationId xmlns:a16="http://schemas.microsoft.com/office/drawing/2014/main" id="{BA561299-2475-6C08-74D6-0DC4793534FA}"/>
              </a:ext>
            </a:extLst>
          </p:cNvPr>
          <p:cNvSpPr>
            <a:spLocks noGrp="1"/>
          </p:cNvSpPr>
          <p:nvPr>
            <p:ph type="title"/>
          </p:nvPr>
        </p:nvSpPr>
        <p:spPr/>
        <p:txBody>
          <a:bodyPr vert="horz" lIns="91440" tIns="45720" rIns="91440" bIns="45720" rtlCol="0" anchor="t">
            <a:noAutofit/>
          </a:bodyPr>
          <a:lstStyle/>
          <a:p>
            <a:pPr marL="52070">
              <a:defRPr/>
            </a:pPr>
            <a:r>
              <a:rPr lang="fr-FR" dirty="0">
                <a:latin typeface="Arial"/>
                <a:cs typeface="Arial"/>
              </a:rPr>
              <a:t>Déversement de digestat dans le milieu naturel</a:t>
            </a:r>
          </a:p>
        </p:txBody>
      </p:sp>
      <p:sp>
        <p:nvSpPr>
          <p:cNvPr id="4" name="Espace réservé du pied de page 3">
            <a:extLst>
              <a:ext uri="{FF2B5EF4-FFF2-40B4-BE49-F238E27FC236}">
                <a16:creationId xmlns:a16="http://schemas.microsoft.com/office/drawing/2014/main" id="{F4A5DCE0-95DD-89F8-D38C-892451DB4825}"/>
              </a:ext>
            </a:extLst>
          </p:cNvPr>
          <p:cNvSpPr>
            <a:spLocks noGrp="1"/>
          </p:cNvSpPr>
          <p:nvPr>
            <p:ph type="ftr" sz="quarter" idx="15"/>
          </p:nvPr>
        </p:nvSpPr>
        <p:spPr/>
        <p:txBody>
          <a:bodyPr/>
          <a:lstStyle/>
          <a:p>
            <a:r>
              <a:rPr lang="en-US"/>
              <a:t>Kit manager JMS 2023</a:t>
            </a:r>
            <a:endParaRPr lang="fr-FR"/>
          </a:p>
        </p:txBody>
      </p:sp>
      <p:sp>
        <p:nvSpPr>
          <p:cNvPr id="5" name="Espace réservé du numéro de diapositive 4">
            <a:extLst>
              <a:ext uri="{FF2B5EF4-FFF2-40B4-BE49-F238E27FC236}">
                <a16:creationId xmlns:a16="http://schemas.microsoft.com/office/drawing/2014/main" id="{5DBF598B-B362-F818-8721-C20FCF840B72}"/>
              </a:ext>
            </a:extLst>
          </p:cNvPr>
          <p:cNvSpPr>
            <a:spLocks noGrp="1"/>
          </p:cNvSpPr>
          <p:nvPr>
            <p:ph type="sldNum" sz="quarter" idx="16"/>
          </p:nvPr>
        </p:nvSpPr>
        <p:spPr/>
        <p:txBody>
          <a:bodyPr/>
          <a:lstStyle/>
          <a:p>
            <a:fld id="{975A587B-5814-4D9B-9598-FE9CB954CB01}" type="slidenum">
              <a:rPr lang="fr-FR" smtClean="0"/>
              <a:pPr/>
              <a:t>25</a:t>
            </a:fld>
            <a:endParaRPr lang="fr-FR"/>
          </a:p>
        </p:txBody>
      </p:sp>
      <p:sp>
        <p:nvSpPr>
          <p:cNvPr id="6" name="Espace réservé du texte 5">
            <a:extLst>
              <a:ext uri="{FF2B5EF4-FFF2-40B4-BE49-F238E27FC236}">
                <a16:creationId xmlns:a16="http://schemas.microsoft.com/office/drawing/2014/main" id="{4628D176-A48B-7D91-2249-651C5E848B27}"/>
              </a:ext>
            </a:extLst>
          </p:cNvPr>
          <p:cNvSpPr>
            <a:spLocks noGrp="1"/>
          </p:cNvSpPr>
          <p:nvPr>
            <p:ph type="body" sz="quarter" idx="4294967295"/>
          </p:nvPr>
        </p:nvSpPr>
        <p:spPr>
          <a:xfrm>
            <a:off x="6346066" y="2340807"/>
            <a:ext cx="5222409" cy="3569800"/>
          </a:xfrm>
        </p:spPr>
        <p:txBody>
          <a:bodyPr vert="horz" lIns="91440" tIns="45720" rIns="91440" bIns="45720" rtlCol="0" anchor="t">
            <a:noAutofit/>
          </a:bodyPr>
          <a:lstStyle/>
          <a:p>
            <a:pPr marL="466680" lvl="1" indent="-285750" algn="just">
              <a:buClr>
                <a:srgbClr val="00B0F0"/>
              </a:buClr>
              <a:buFont typeface="Wingdings" panose="05000000000000000000" pitchFamily="2" charset="2"/>
              <a:buChar char="§"/>
              <a:defRPr/>
            </a:pPr>
            <a:r>
              <a:rPr lang="fr-FR" sz="1400" b="0" dirty="0">
                <a:solidFill>
                  <a:srgbClr val="374649"/>
                </a:solidFill>
                <a:latin typeface="Arial" panose="020B0604020202020204"/>
                <a:cs typeface="Arial"/>
              </a:rPr>
              <a:t>En tant que </a:t>
            </a:r>
            <a:r>
              <a:rPr lang="fr-FR" sz="1400" b="1" dirty="0">
                <a:solidFill>
                  <a:srgbClr val="374649"/>
                </a:solidFill>
                <a:latin typeface="Arial" panose="020B0604020202020204"/>
                <a:cs typeface="Arial"/>
              </a:rPr>
              <a:t>Concepteur</a:t>
            </a:r>
            <a:r>
              <a:rPr lang="fr-FR" sz="1400" b="0" dirty="0">
                <a:solidFill>
                  <a:srgbClr val="374649"/>
                </a:solidFill>
                <a:latin typeface="Arial" panose="020B0604020202020204"/>
                <a:cs typeface="Arial"/>
              </a:rPr>
              <a:t>, je définis des installations avec des barrières de sécurité adaptées aux risques identifiés.</a:t>
            </a:r>
          </a:p>
          <a:p>
            <a:pPr marL="466680" lvl="1" indent="-285750" algn="just">
              <a:buClr>
                <a:srgbClr val="00B0F0"/>
              </a:buClr>
              <a:buFont typeface="Wingdings" panose="05000000000000000000" pitchFamily="2" charset="2"/>
              <a:buChar char="§"/>
              <a:defRPr/>
            </a:pPr>
            <a:r>
              <a:rPr lang="fr-FR" sz="1400" b="0" dirty="0">
                <a:solidFill>
                  <a:srgbClr val="374649"/>
                </a:solidFill>
                <a:latin typeface="Arial" panose="020B0604020202020204"/>
                <a:cs typeface="Arial"/>
              </a:rPr>
              <a:t>En tant qu’</a:t>
            </a:r>
            <a:r>
              <a:rPr lang="fr-FR" sz="1400" b="1" dirty="0">
                <a:solidFill>
                  <a:srgbClr val="374649"/>
                </a:solidFill>
                <a:latin typeface="Arial" panose="020B0604020202020204"/>
                <a:cs typeface="Arial"/>
              </a:rPr>
              <a:t>Exploitant</a:t>
            </a:r>
            <a:r>
              <a:rPr lang="fr-FR" sz="1400" b="0" dirty="0">
                <a:solidFill>
                  <a:srgbClr val="374649"/>
                </a:solidFill>
                <a:latin typeface="Arial" panose="020B0604020202020204"/>
                <a:cs typeface="Arial"/>
              </a:rPr>
              <a:t> :</a:t>
            </a:r>
          </a:p>
          <a:p>
            <a:pPr marL="715963" lvl="3" indent="-273050" algn="just">
              <a:buClr>
                <a:srgbClr val="00B0F0"/>
              </a:buClr>
              <a:buFont typeface="Wingdings" panose="05000000000000000000" pitchFamily="2" charset="2"/>
              <a:buChar char="§"/>
              <a:defRPr/>
            </a:pPr>
            <a:r>
              <a:rPr lang="fr-FR" b="0" dirty="0">
                <a:solidFill>
                  <a:srgbClr val="374649"/>
                </a:solidFill>
                <a:latin typeface="Arial" panose="020B0604020202020204"/>
                <a:cs typeface="Arial"/>
              </a:rPr>
              <a:t>Je réalise les tournées terrain de surveillance des installations ;</a:t>
            </a:r>
          </a:p>
          <a:p>
            <a:pPr marL="715963" lvl="3" indent="-273050" algn="just">
              <a:buClr>
                <a:srgbClr val="00B0F0"/>
              </a:buClr>
              <a:buFont typeface="Wingdings" panose="05000000000000000000" pitchFamily="2" charset="2"/>
              <a:buChar char="§"/>
              <a:defRPr/>
            </a:pPr>
            <a:r>
              <a:rPr lang="fr-FR" b="0" dirty="0">
                <a:solidFill>
                  <a:srgbClr val="374649"/>
                </a:solidFill>
                <a:latin typeface="Arial" panose="020B0604020202020204"/>
                <a:cs typeface="Arial"/>
              </a:rPr>
              <a:t>Je réalise les essais périodiques de bon fonctionnement des alarmes de sécurité ;</a:t>
            </a:r>
          </a:p>
          <a:p>
            <a:pPr marL="715963" lvl="3" indent="-273050" algn="just">
              <a:buClr>
                <a:srgbClr val="00B0F0"/>
              </a:buClr>
              <a:buFont typeface="Wingdings" panose="05000000000000000000" pitchFamily="2" charset="2"/>
              <a:buChar char="§"/>
              <a:defRPr/>
            </a:pPr>
            <a:r>
              <a:rPr lang="fr-FR" b="0" dirty="0">
                <a:solidFill>
                  <a:srgbClr val="374649"/>
                </a:solidFill>
                <a:latin typeface="Arial" panose="020B0604020202020204"/>
                <a:cs typeface="Arial"/>
              </a:rPr>
              <a:t>Je mets en place les mesures compensatoires nécessaires en cas de défaillance d’une barrière de sécurité.</a:t>
            </a:r>
          </a:p>
          <a:p>
            <a:pPr marL="466680" lvl="1" indent="-285750" algn="just">
              <a:buClr>
                <a:srgbClr val="00B0F0"/>
              </a:buClr>
              <a:buFont typeface="Wingdings" panose="05000000000000000000" pitchFamily="2" charset="2"/>
              <a:buChar char="§"/>
              <a:defRPr/>
            </a:pPr>
            <a:r>
              <a:rPr lang="fr-FR" sz="1400" b="0" dirty="0">
                <a:solidFill>
                  <a:srgbClr val="374649"/>
                </a:solidFill>
                <a:latin typeface="Arial" panose="020B0604020202020204"/>
                <a:cs typeface="Arial"/>
              </a:rPr>
              <a:t>En tant que </a:t>
            </a:r>
            <a:r>
              <a:rPr lang="fr-FR" sz="1400" b="1" dirty="0">
                <a:solidFill>
                  <a:srgbClr val="374649"/>
                </a:solidFill>
                <a:latin typeface="Arial" panose="020B0604020202020204"/>
                <a:cs typeface="Arial"/>
              </a:rPr>
              <a:t>Mainteneur</a:t>
            </a:r>
            <a:r>
              <a:rPr lang="fr-FR" sz="1400" dirty="0">
                <a:solidFill>
                  <a:srgbClr val="374649"/>
                </a:solidFill>
                <a:latin typeface="Arial" panose="020B0604020202020204"/>
                <a:cs typeface="Arial"/>
              </a:rPr>
              <a:t>, </a:t>
            </a:r>
            <a:r>
              <a:rPr lang="fr-FR" sz="1400" b="0" dirty="0">
                <a:solidFill>
                  <a:srgbClr val="374649"/>
                </a:solidFill>
                <a:latin typeface="Arial" panose="020B0604020202020204"/>
                <a:cs typeface="Arial"/>
              </a:rPr>
              <a:t>je réalise les contrôles des barrières de sécurité et effectue les réparations nécessaires pour maintenir leur niveau d’efficacité.</a:t>
            </a:r>
          </a:p>
          <a:p>
            <a:pPr marL="466680" lvl="1" indent="-285750">
              <a:buClr>
                <a:srgbClr val="00B0F0"/>
              </a:buClr>
              <a:buFont typeface="Wingdings" panose="05000000000000000000" pitchFamily="2" charset="2"/>
              <a:buChar char="§"/>
            </a:pPr>
            <a:endParaRPr lang="fr-FR" sz="1400" dirty="0">
              <a:solidFill>
                <a:srgbClr val="374649"/>
              </a:solidFill>
              <a:cs typeface="Arial"/>
            </a:endParaRPr>
          </a:p>
        </p:txBody>
      </p:sp>
      <p:pic>
        <p:nvPicPr>
          <p:cNvPr id="12" name="Image 11">
            <a:extLst>
              <a:ext uri="{FF2B5EF4-FFF2-40B4-BE49-F238E27FC236}">
                <a16:creationId xmlns:a16="http://schemas.microsoft.com/office/drawing/2014/main" id="{52D51DEB-8DAD-41BF-0946-B7E0A7CC2EE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96904" y="3874415"/>
            <a:ext cx="2716769" cy="1811179"/>
          </a:xfrm>
          <a:prstGeom prst="rect">
            <a:avLst/>
          </a:prstGeom>
        </p:spPr>
      </p:pic>
      <p:sp>
        <p:nvSpPr>
          <p:cNvPr id="7" name="TextBox 5">
            <a:extLst>
              <a:ext uri="{FF2B5EF4-FFF2-40B4-BE49-F238E27FC236}">
                <a16:creationId xmlns:a16="http://schemas.microsoft.com/office/drawing/2014/main" id="{6FE3F5D2-9E94-B790-2EB1-4141F327A980}"/>
              </a:ext>
            </a:extLst>
          </p:cNvPr>
          <p:cNvSpPr txBox="1"/>
          <p:nvPr/>
        </p:nvSpPr>
        <p:spPr>
          <a:xfrm>
            <a:off x="3586040" y="4324968"/>
            <a:ext cx="2304397" cy="16927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300" i="1">
                <a:solidFill>
                  <a:srgbClr val="374649"/>
                </a:solidFill>
              </a:rPr>
              <a:t>Déversement de 400 m3 de digestat dans l’environnement.</a:t>
            </a:r>
          </a:p>
          <a:p>
            <a:endParaRPr lang="fr-FR" sz="1300" i="1">
              <a:solidFill>
                <a:srgbClr val="374649"/>
              </a:solidFill>
            </a:endParaRPr>
          </a:p>
          <a:p>
            <a:r>
              <a:rPr lang="fr-FR" sz="1300" i="1">
                <a:solidFill>
                  <a:srgbClr val="374649"/>
                </a:solidFill>
              </a:rPr>
              <a:t>Atteinte potentielle aux habitants de la région.</a:t>
            </a:r>
          </a:p>
          <a:p>
            <a:endParaRPr lang="fr-FR" sz="1300" i="1">
              <a:solidFill>
                <a:srgbClr val="374649"/>
              </a:solidFill>
            </a:endParaRPr>
          </a:p>
          <a:p>
            <a:endParaRPr lang="fr-FR" sz="1300" i="1">
              <a:solidFill>
                <a:srgbClr val="374649"/>
              </a:solidFill>
            </a:endParaRPr>
          </a:p>
        </p:txBody>
      </p:sp>
      <p:cxnSp>
        <p:nvCxnSpPr>
          <p:cNvPr id="8" name="Connecteur droit 7">
            <a:extLst>
              <a:ext uri="{FF2B5EF4-FFF2-40B4-BE49-F238E27FC236}">
                <a16:creationId xmlns:a16="http://schemas.microsoft.com/office/drawing/2014/main" id="{C3506925-33B1-EF25-09BF-07ABC1AEB138}"/>
              </a:ext>
            </a:extLst>
          </p:cNvPr>
          <p:cNvCxnSpPr/>
          <p:nvPr/>
        </p:nvCxnSpPr>
        <p:spPr>
          <a:xfrm>
            <a:off x="3703073" y="4155912"/>
            <a:ext cx="1041991"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9" name="Bouton d'action : Retour 8">
            <a:hlinkClick r:id="rId3" action="ppaction://hlinksldjump" highlightClick="1"/>
            <a:extLst>
              <a:ext uri="{FF2B5EF4-FFF2-40B4-BE49-F238E27FC236}">
                <a16:creationId xmlns:a16="http://schemas.microsoft.com/office/drawing/2014/main" id="{4FBCB83E-1648-27EA-0A26-9D4A3B4ABD94}"/>
              </a:ext>
            </a:extLst>
          </p:cNvPr>
          <p:cNvSpPr/>
          <p:nvPr/>
        </p:nvSpPr>
        <p:spPr>
          <a:xfrm>
            <a:off x="11307435" y="6370050"/>
            <a:ext cx="421251" cy="360560"/>
          </a:xfrm>
          <a:prstGeom prst="actionButtonReturn">
            <a:avLst/>
          </a:prstGeom>
          <a:solidFill>
            <a:srgbClr val="D9F2FF"/>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133555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633BF1E-96D9-971D-2375-C88F63653D1A}"/>
              </a:ext>
            </a:extLst>
          </p:cNvPr>
          <p:cNvSpPr>
            <a:spLocks noGrp="1"/>
          </p:cNvSpPr>
          <p:nvPr>
            <p:ph type="body" sz="quarter" idx="13"/>
          </p:nvPr>
        </p:nvSpPr>
        <p:spPr/>
        <p:txBody>
          <a:bodyPr vert="horz" lIns="91440" tIns="45720" rIns="91440" bIns="45720" rtlCol="0" anchor="t">
            <a:noAutofit/>
          </a:bodyPr>
          <a:lstStyle/>
          <a:p>
            <a:pPr marL="52070" lvl="1">
              <a:defRPr/>
            </a:pPr>
            <a:endParaRPr lang="fr-FR"/>
          </a:p>
          <a:p>
            <a:pPr marL="52070" lvl="1">
              <a:defRPr/>
            </a:pPr>
            <a:r>
              <a:rPr lang="fr-FR"/>
              <a:t>Un navire de transport de GNL était amarré à un quai de déchargement dans un grand port de commerce.</a:t>
            </a:r>
          </a:p>
          <a:p>
            <a:pPr marL="52070" lvl="1">
              <a:defRPr/>
            </a:pPr>
            <a:r>
              <a:rPr lang="fr-FR"/>
              <a:t>Quelques minutes après avoir commencé la procédure de déchargement du navire, du GNL s’échappe par un évent du bord et produit un nuage qui se disperse à l’opposé du quai.</a:t>
            </a:r>
          </a:p>
          <a:p>
            <a:pPr marL="52070" lvl="1">
              <a:defRPr/>
            </a:pPr>
            <a:r>
              <a:rPr lang="fr-FR"/>
              <a:t>Causes : </a:t>
            </a:r>
          </a:p>
          <a:p>
            <a:pPr marL="337820" lvl="1" indent="-285750">
              <a:spcBef>
                <a:spcPts val="0"/>
              </a:spcBef>
              <a:buFont typeface="Arial" panose="020B0604020202020204" pitchFamily="34" charset="0"/>
              <a:buChar char="•"/>
              <a:defRPr/>
            </a:pPr>
            <a:r>
              <a:rPr lang="fr-FR"/>
              <a:t>une vanne ne s’est pas bien fermée suite à une corrosion ;</a:t>
            </a:r>
          </a:p>
          <a:p>
            <a:pPr marL="337820" lvl="1" indent="-285750">
              <a:spcBef>
                <a:spcPts val="0"/>
              </a:spcBef>
              <a:buFont typeface="Arial" panose="020B0604020202020204" pitchFamily="34" charset="0"/>
              <a:buChar char="•"/>
              <a:defRPr/>
            </a:pPr>
            <a:r>
              <a:rPr lang="fr-FR"/>
              <a:t>un système de protection automatique avait été préalablement déconnecté et a empêché la mise en sécurité automatique ;</a:t>
            </a:r>
          </a:p>
          <a:p>
            <a:pPr marL="337820" lvl="1" indent="-285750">
              <a:spcBef>
                <a:spcPts val="0"/>
              </a:spcBef>
              <a:buFont typeface="Arial" panose="020B0604020202020204" pitchFamily="34" charset="0"/>
              <a:buChar char="•"/>
              <a:defRPr/>
            </a:pPr>
            <a:r>
              <a:rPr lang="fr-FR"/>
              <a:t>l’équipage n’a pas réagi à des alarmes de sécurité.</a:t>
            </a:r>
          </a:p>
          <a:p>
            <a:pPr marL="52070" lvl="1">
              <a:defRPr/>
            </a:pPr>
            <a:endParaRPr lang="fr-FR"/>
          </a:p>
          <a:p>
            <a:pPr marL="52070" lvl="1">
              <a:defRPr/>
            </a:pPr>
            <a:endParaRPr lang="fr-FR"/>
          </a:p>
          <a:p>
            <a:pPr marL="52070" lvl="1">
              <a:defRPr/>
            </a:pPr>
            <a:endParaRPr lang="fr-FR"/>
          </a:p>
          <a:p>
            <a:pPr marL="52070" lvl="1">
              <a:defRPr/>
            </a:pPr>
            <a:endParaRPr lang="fr-FR"/>
          </a:p>
          <a:p>
            <a:pPr marL="52070" lvl="1">
              <a:defRPr/>
            </a:pPr>
            <a:endParaRPr lang="fr-FR"/>
          </a:p>
          <a:p>
            <a:pPr marL="52070" lvl="1">
              <a:defRPr/>
            </a:pPr>
            <a:endParaRPr lang="fr-FR">
              <a:solidFill>
                <a:srgbClr val="374649"/>
              </a:solidFill>
              <a:cs typeface="Arial"/>
            </a:endParaRPr>
          </a:p>
          <a:p>
            <a:pPr marL="52070" lvl="1"/>
            <a:endParaRPr lang="fr-FR">
              <a:solidFill>
                <a:srgbClr val="F66A00"/>
              </a:solidFill>
              <a:cs typeface="Arial" panose="020B0604020202020204"/>
            </a:endParaRPr>
          </a:p>
        </p:txBody>
      </p:sp>
      <p:sp>
        <p:nvSpPr>
          <p:cNvPr id="3" name="Titre 2">
            <a:extLst>
              <a:ext uri="{FF2B5EF4-FFF2-40B4-BE49-F238E27FC236}">
                <a16:creationId xmlns:a16="http://schemas.microsoft.com/office/drawing/2014/main" id="{BA561299-2475-6C08-74D6-0DC4793534FA}"/>
              </a:ext>
            </a:extLst>
          </p:cNvPr>
          <p:cNvSpPr>
            <a:spLocks noGrp="1"/>
          </p:cNvSpPr>
          <p:nvPr>
            <p:ph type="title"/>
          </p:nvPr>
        </p:nvSpPr>
        <p:spPr/>
        <p:txBody>
          <a:bodyPr vert="horz" lIns="91440" tIns="45720" rIns="91440" bIns="45720" rtlCol="0" anchor="t">
            <a:noAutofit/>
          </a:bodyPr>
          <a:lstStyle/>
          <a:p>
            <a:pPr marL="52070">
              <a:defRPr/>
            </a:pPr>
            <a:r>
              <a:rPr lang="fr-FR" dirty="0">
                <a:latin typeface="Arial"/>
                <a:cs typeface="Arial"/>
              </a:rPr>
              <a:t>Fuite de Gaz Naturel Liquéfié (GNL) lors d’un déchargement de méthanier</a:t>
            </a:r>
          </a:p>
        </p:txBody>
      </p:sp>
      <p:sp>
        <p:nvSpPr>
          <p:cNvPr id="4" name="Espace réservé du pied de page 3">
            <a:extLst>
              <a:ext uri="{FF2B5EF4-FFF2-40B4-BE49-F238E27FC236}">
                <a16:creationId xmlns:a16="http://schemas.microsoft.com/office/drawing/2014/main" id="{F4A5DCE0-95DD-89F8-D38C-892451DB4825}"/>
              </a:ext>
            </a:extLst>
          </p:cNvPr>
          <p:cNvSpPr>
            <a:spLocks noGrp="1"/>
          </p:cNvSpPr>
          <p:nvPr>
            <p:ph type="ftr" sz="quarter" idx="15"/>
          </p:nvPr>
        </p:nvSpPr>
        <p:spPr/>
        <p:txBody>
          <a:bodyPr/>
          <a:lstStyle/>
          <a:p>
            <a:r>
              <a:rPr lang="en-US"/>
              <a:t>Kit manager JMS 2023</a:t>
            </a:r>
            <a:endParaRPr lang="fr-FR"/>
          </a:p>
        </p:txBody>
      </p:sp>
      <p:sp>
        <p:nvSpPr>
          <p:cNvPr id="5" name="Espace réservé du numéro de diapositive 4">
            <a:extLst>
              <a:ext uri="{FF2B5EF4-FFF2-40B4-BE49-F238E27FC236}">
                <a16:creationId xmlns:a16="http://schemas.microsoft.com/office/drawing/2014/main" id="{5DBF598B-B362-F818-8721-C20FCF840B72}"/>
              </a:ext>
            </a:extLst>
          </p:cNvPr>
          <p:cNvSpPr>
            <a:spLocks noGrp="1"/>
          </p:cNvSpPr>
          <p:nvPr>
            <p:ph type="sldNum" sz="quarter" idx="16"/>
          </p:nvPr>
        </p:nvSpPr>
        <p:spPr/>
        <p:txBody>
          <a:bodyPr/>
          <a:lstStyle/>
          <a:p>
            <a:fld id="{975A587B-5814-4D9B-9598-FE9CB954CB01}" type="slidenum">
              <a:rPr lang="fr-FR" smtClean="0"/>
              <a:pPr/>
              <a:t>26</a:t>
            </a:fld>
            <a:endParaRPr lang="fr-FR"/>
          </a:p>
        </p:txBody>
      </p:sp>
      <p:sp>
        <p:nvSpPr>
          <p:cNvPr id="6" name="Espace réservé du texte 5">
            <a:extLst>
              <a:ext uri="{FF2B5EF4-FFF2-40B4-BE49-F238E27FC236}">
                <a16:creationId xmlns:a16="http://schemas.microsoft.com/office/drawing/2014/main" id="{4628D176-A48B-7D91-2249-651C5E848B27}"/>
              </a:ext>
            </a:extLst>
          </p:cNvPr>
          <p:cNvSpPr>
            <a:spLocks noGrp="1"/>
          </p:cNvSpPr>
          <p:nvPr>
            <p:ph type="body" sz="quarter" idx="17"/>
          </p:nvPr>
        </p:nvSpPr>
        <p:spPr/>
        <p:txBody>
          <a:bodyPr vert="horz" lIns="91440" tIns="45720" rIns="91440" bIns="45720" rtlCol="0" anchor="t">
            <a:noAutofit/>
          </a:bodyPr>
          <a:lstStyle/>
          <a:p>
            <a:pPr marL="466680" lvl="1" indent="-285750" algn="just">
              <a:buClr>
                <a:srgbClr val="00B0F0"/>
              </a:buClr>
              <a:buFont typeface="Wingdings" panose="05000000000000000000" pitchFamily="2" charset="2"/>
              <a:buChar char="§"/>
              <a:defRPr/>
            </a:pPr>
            <a:r>
              <a:rPr lang="fr-FR" sz="1400" b="0" dirty="0">
                <a:solidFill>
                  <a:srgbClr val="374649"/>
                </a:solidFill>
                <a:latin typeface="Arial" panose="020B0604020202020204"/>
                <a:cs typeface="Arial"/>
              </a:rPr>
              <a:t>En tant </a:t>
            </a:r>
            <a:r>
              <a:rPr lang="fr-FR" sz="1400" b="0" dirty="0">
                <a:latin typeface="Arial" panose="020B0604020202020204"/>
                <a:cs typeface="Arial"/>
              </a:rPr>
              <a:t>qu’</a:t>
            </a:r>
            <a:r>
              <a:rPr lang="fr-FR" sz="1400" b="1" dirty="0">
                <a:latin typeface="Arial" panose="020B0604020202020204"/>
                <a:cs typeface="Arial"/>
              </a:rPr>
              <a:t>Officier de bord </a:t>
            </a:r>
            <a:r>
              <a:rPr lang="fr-FR" sz="1400" b="0" dirty="0">
                <a:latin typeface="Arial" panose="020B0604020202020204"/>
                <a:cs typeface="Arial"/>
              </a:rPr>
              <a:t>:</a:t>
            </a:r>
          </a:p>
          <a:p>
            <a:pPr marL="715963" lvl="3" indent="-273050" algn="just">
              <a:buClr>
                <a:srgbClr val="00B0F0"/>
              </a:buClr>
              <a:buFont typeface="Wingdings" panose="05000000000000000000" pitchFamily="2" charset="2"/>
              <a:buChar char="§"/>
              <a:defRPr/>
            </a:pPr>
            <a:r>
              <a:rPr lang="fr-FR" dirty="0">
                <a:solidFill>
                  <a:srgbClr val="374649"/>
                </a:solidFill>
                <a:latin typeface="Arial" panose="020B0604020202020204"/>
                <a:cs typeface="Arial"/>
              </a:rPr>
              <a:t>J</a:t>
            </a:r>
            <a:r>
              <a:rPr lang="fr-FR" b="0" dirty="0">
                <a:solidFill>
                  <a:srgbClr val="374649"/>
                </a:solidFill>
                <a:latin typeface="Arial" panose="020B0604020202020204"/>
                <a:cs typeface="Arial"/>
              </a:rPr>
              <a:t>e conduits les opérations nécessaires au maintien des systèmes d’exploitation et de sécurité au plus haut niveau de performance ;</a:t>
            </a:r>
          </a:p>
          <a:p>
            <a:pPr marL="715963" lvl="3" indent="-273050" algn="just">
              <a:buClr>
                <a:srgbClr val="00B0F0"/>
              </a:buClr>
              <a:buFont typeface="Wingdings" panose="05000000000000000000" pitchFamily="2" charset="2"/>
              <a:buChar char="§"/>
              <a:defRPr/>
            </a:pPr>
            <a:r>
              <a:rPr lang="fr-FR" b="0" dirty="0">
                <a:latin typeface="Arial" panose="020B0604020202020204"/>
                <a:cs typeface="Arial"/>
              </a:rPr>
              <a:t>Je fais respecter les procédures opératoires ;</a:t>
            </a:r>
          </a:p>
          <a:p>
            <a:pPr marL="715963" lvl="3" indent="-273050" algn="just">
              <a:buClr>
                <a:srgbClr val="00B0F0"/>
              </a:buClr>
              <a:buFont typeface="Wingdings" panose="05000000000000000000" pitchFamily="2" charset="2"/>
              <a:buChar char="§"/>
              <a:defRPr/>
            </a:pPr>
            <a:r>
              <a:rPr lang="fr-FR" b="0" dirty="0">
                <a:solidFill>
                  <a:srgbClr val="374649"/>
                </a:solidFill>
                <a:latin typeface="Arial" panose="020B0604020202020204"/>
                <a:cs typeface="Arial"/>
              </a:rPr>
              <a:t>J’organis</a:t>
            </a:r>
            <a:r>
              <a:rPr lang="fr-FR" b="0" dirty="0">
                <a:latin typeface="Arial" panose="020B0604020202020204"/>
                <a:cs typeface="Arial"/>
              </a:rPr>
              <a:t>e la formation et l’entrainement de l’équipage aux opérations et aux situations d’urgence.</a:t>
            </a:r>
            <a:endParaRPr lang="fr-FR" b="0" dirty="0">
              <a:solidFill>
                <a:srgbClr val="374649"/>
              </a:solidFill>
              <a:latin typeface="Arial" panose="020B0604020202020204"/>
              <a:cs typeface="Arial"/>
            </a:endParaRPr>
          </a:p>
          <a:p>
            <a:pPr marL="466680" lvl="1" indent="-285750">
              <a:buClr>
                <a:srgbClr val="00B0F0"/>
              </a:buClr>
              <a:buFont typeface="Wingdings" panose="05000000000000000000" pitchFamily="2" charset="2"/>
              <a:buChar char="§"/>
              <a:defRPr/>
            </a:pPr>
            <a:r>
              <a:rPr lang="fr-FR" sz="1400" b="0" dirty="0">
                <a:solidFill>
                  <a:srgbClr val="374649"/>
                </a:solidFill>
                <a:latin typeface="Arial" panose="020B0604020202020204"/>
                <a:cs typeface="Arial"/>
              </a:rPr>
              <a:t>En tant </a:t>
            </a:r>
            <a:r>
              <a:rPr lang="fr-FR" sz="1400" b="0" dirty="0">
                <a:latin typeface="Arial" panose="020B0604020202020204"/>
                <a:cs typeface="Arial"/>
              </a:rPr>
              <a:t>qu’</a:t>
            </a:r>
            <a:r>
              <a:rPr lang="fr-FR" sz="1400" b="1" dirty="0">
                <a:latin typeface="Arial" panose="020B0604020202020204"/>
                <a:cs typeface="Arial"/>
              </a:rPr>
              <a:t>Responsable du terminal</a:t>
            </a:r>
            <a:r>
              <a:rPr lang="fr-FR" sz="1400" b="0" dirty="0">
                <a:latin typeface="Arial" panose="020B0604020202020204"/>
                <a:cs typeface="Arial"/>
              </a:rPr>
              <a:t>,</a:t>
            </a:r>
            <a:r>
              <a:rPr lang="fr-FR" sz="1400" b="0" dirty="0">
                <a:solidFill>
                  <a:srgbClr val="374649"/>
                </a:solidFill>
                <a:latin typeface="Arial" panose="020B0604020202020204"/>
                <a:cs typeface="Arial"/>
              </a:rPr>
              <a:t> j’organise la surveillance permanente des opérations de chargement/déchargement des navires.</a:t>
            </a:r>
          </a:p>
          <a:p>
            <a:pPr marL="466680" lvl="1" indent="-285750" algn="just">
              <a:buClr>
                <a:srgbClr val="00B0F0"/>
              </a:buClr>
              <a:buFont typeface="Wingdings" panose="05000000000000000000" pitchFamily="2" charset="2"/>
              <a:buChar char="§"/>
              <a:defRPr/>
            </a:pPr>
            <a:r>
              <a:rPr lang="fr-FR" sz="1400" b="0" dirty="0">
                <a:solidFill>
                  <a:srgbClr val="374649"/>
                </a:solidFill>
                <a:latin typeface="Arial" panose="020B0604020202020204"/>
                <a:cs typeface="Arial"/>
              </a:rPr>
              <a:t>En tant que </a:t>
            </a:r>
            <a:r>
              <a:rPr lang="fr-FR" sz="1400" b="1" dirty="0">
                <a:solidFill>
                  <a:srgbClr val="374649"/>
                </a:solidFill>
                <a:latin typeface="Arial" panose="020B0604020202020204"/>
                <a:cs typeface="Arial"/>
              </a:rPr>
              <a:t>Membre d’équipage</a:t>
            </a:r>
            <a:r>
              <a:rPr lang="fr-FR" sz="1400" b="0" dirty="0">
                <a:solidFill>
                  <a:srgbClr val="374649"/>
                </a:solidFill>
                <a:latin typeface="Arial" panose="020B0604020202020204"/>
                <a:cs typeface="Arial"/>
              </a:rPr>
              <a:t>, je suis les procédures et signale toute anomalie sur le matériel et lors des opérations.</a:t>
            </a:r>
            <a:endParaRPr lang="fr-FR" sz="1400" dirty="0">
              <a:solidFill>
                <a:srgbClr val="374649"/>
              </a:solidFill>
              <a:latin typeface="Arial" panose="020B0604020202020204"/>
              <a:cs typeface="Arial"/>
            </a:endParaRPr>
          </a:p>
          <a:p>
            <a:pPr marL="466680" lvl="1" indent="-285750">
              <a:buClr>
                <a:srgbClr val="00B0F0"/>
              </a:buClr>
              <a:buFont typeface="Wingdings" panose="05000000000000000000" pitchFamily="2" charset="2"/>
              <a:buChar char="§"/>
            </a:pPr>
            <a:endParaRPr lang="fr-FR" sz="1400" dirty="0">
              <a:cs typeface="Arial"/>
            </a:endParaRPr>
          </a:p>
        </p:txBody>
      </p:sp>
      <p:pic>
        <p:nvPicPr>
          <p:cNvPr id="12" name="Image 11">
            <a:extLst>
              <a:ext uri="{FF2B5EF4-FFF2-40B4-BE49-F238E27FC236}">
                <a16:creationId xmlns:a16="http://schemas.microsoft.com/office/drawing/2014/main" id="{52D51DEB-8DAD-41BF-0946-B7E0A7CC2EE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03236" y="4180387"/>
            <a:ext cx="3180223" cy="1759723"/>
          </a:xfrm>
          <a:prstGeom prst="rect">
            <a:avLst/>
          </a:prstGeom>
          <a:effectLst>
            <a:softEdge rad="76200"/>
          </a:effectLst>
        </p:spPr>
      </p:pic>
      <p:sp>
        <p:nvSpPr>
          <p:cNvPr id="7" name="TextBox 5">
            <a:extLst>
              <a:ext uri="{FF2B5EF4-FFF2-40B4-BE49-F238E27FC236}">
                <a16:creationId xmlns:a16="http://schemas.microsoft.com/office/drawing/2014/main" id="{6FE3F5D2-9E94-B790-2EB1-4141F327A980}"/>
              </a:ext>
            </a:extLst>
          </p:cNvPr>
          <p:cNvSpPr txBox="1"/>
          <p:nvPr/>
        </p:nvSpPr>
        <p:spPr>
          <a:xfrm>
            <a:off x="3860453" y="4447257"/>
            <a:ext cx="1637911" cy="14927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300" i="1">
                <a:solidFill>
                  <a:srgbClr val="374649"/>
                </a:solidFill>
              </a:rPr>
              <a:t>Aucun blessé.</a:t>
            </a:r>
          </a:p>
          <a:p>
            <a:endParaRPr lang="fr-FR" sz="1300" i="1">
              <a:solidFill>
                <a:srgbClr val="374649"/>
              </a:solidFill>
            </a:endParaRPr>
          </a:p>
          <a:p>
            <a:r>
              <a:rPr lang="fr-FR" sz="1300" i="1">
                <a:solidFill>
                  <a:srgbClr val="374649"/>
                </a:solidFill>
              </a:rPr>
              <a:t>Fuite de environ 5 tonnes de GNL.</a:t>
            </a:r>
          </a:p>
          <a:p>
            <a:endParaRPr lang="fr-FR" sz="1300" i="1">
              <a:solidFill>
                <a:srgbClr val="374649"/>
              </a:solidFill>
            </a:endParaRPr>
          </a:p>
          <a:p>
            <a:r>
              <a:rPr lang="fr-FR" sz="1300" i="1">
                <a:solidFill>
                  <a:srgbClr val="374649"/>
                </a:solidFill>
              </a:rPr>
              <a:t>Potentielle explosion et décès</a:t>
            </a:r>
          </a:p>
        </p:txBody>
      </p:sp>
      <p:cxnSp>
        <p:nvCxnSpPr>
          <p:cNvPr id="8" name="Connecteur droit 7">
            <a:extLst>
              <a:ext uri="{FF2B5EF4-FFF2-40B4-BE49-F238E27FC236}">
                <a16:creationId xmlns:a16="http://schemas.microsoft.com/office/drawing/2014/main" id="{57EC04FB-6907-C3C7-54EB-2FEB83E130CC}"/>
              </a:ext>
            </a:extLst>
          </p:cNvPr>
          <p:cNvCxnSpPr/>
          <p:nvPr/>
        </p:nvCxnSpPr>
        <p:spPr>
          <a:xfrm>
            <a:off x="3924458" y="4238174"/>
            <a:ext cx="1041991"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9" name="Bouton d'action : Retour 8">
            <a:hlinkClick r:id="rId3" action="ppaction://hlinksldjump" highlightClick="1"/>
            <a:extLst>
              <a:ext uri="{FF2B5EF4-FFF2-40B4-BE49-F238E27FC236}">
                <a16:creationId xmlns:a16="http://schemas.microsoft.com/office/drawing/2014/main" id="{BD690EC9-F778-2AF4-F5BD-31BCEE8D03C2}"/>
              </a:ext>
            </a:extLst>
          </p:cNvPr>
          <p:cNvSpPr/>
          <p:nvPr/>
        </p:nvSpPr>
        <p:spPr>
          <a:xfrm>
            <a:off x="11307435" y="6370050"/>
            <a:ext cx="421251" cy="360560"/>
          </a:xfrm>
          <a:prstGeom prst="actionButtonReturn">
            <a:avLst/>
          </a:prstGeom>
          <a:solidFill>
            <a:srgbClr val="D9F2FF"/>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878087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633BF1E-96D9-971D-2375-C88F63653D1A}"/>
              </a:ext>
            </a:extLst>
          </p:cNvPr>
          <p:cNvSpPr>
            <a:spLocks noGrp="1"/>
          </p:cNvSpPr>
          <p:nvPr>
            <p:ph type="body" sz="quarter" idx="13"/>
          </p:nvPr>
        </p:nvSpPr>
        <p:spPr/>
        <p:txBody>
          <a:bodyPr vert="horz" lIns="91440" tIns="45720" rIns="91440" bIns="45720" rtlCol="0" anchor="t">
            <a:noAutofit/>
          </a:bodyPr>
          <a:lstStyle/>
          <a:p>
            <a:pPr marL="52070" lvl="1" algn="ctr">
              <a:defRPr/>
            </a:pPr>
            <a:endParaRPr lang="fr-FR" dirty="0">
              <a:ea typeface="+mn-lt"/>
              <a:cs typeface="+mn-lt"/>
            </a:endParaRPr>
          </a:p>
          <a:p>
            <a:pPr marL="52070" lvl="1">
              <a:defRPr/>
            </a:pPr>
            <a:r>
              <a:rPr lang="fr-FR" dirty="0">
                <a:ea typeface="+mn-lt"/>
                <a:cs typeface="+mn-lt"/>
              </a:rPr>
              <a:t>Une délamination sur les bords des panneaux solaires (défaut qualité) a permis à l'eau et l’humidité de s’infiltrer et d'atteindre le circuit électrique. Des </a:t>
            </a:r>
            <a:r>
              <a:rPr lang="fr-FR" dirty="0" err="1">
                <a:ea typeface="+mn-lt"/>
                <a:cs typeface="+mn-lt"/>
              </a:rPr>
              <a:t>court-circuits</a:t>
            </a:r>
            <a:r>
              <a:rPr lang="fr-FR" dirty="0">
                <a:ea typeface="+mn-lt"/>
                <a:cs typeface="+mn-lt"/>
              </a:rPr>
              <a:t> électriques ont alors été créés déclenchant un feu sur différents panneaux.</a:t>
            </a:r>
            <a:endParaRPr lang="fr-FR" dirty="0"/>
          </a:p>
          <a:p>
            <a:pPr marL="52070" lvl="1">
              <a:defRPr/>
            </a:pPr>
            <a:endParaRPr lang="fr-FR" dirty="0">
              <a:cs typeface="Arial"/>
            </a:endParaRPr>
          </a:p>
          <a:p>
            <a:pPr marL="52070" lvl="1">
              <a:defRPr/>
            </a:pPr>
            <a:endParaRPr lang="fr-FR" dirty="0"/>
          </a:p>
          <a:p>
            <a:pPr marL="52070" lvl="1">
              <a:defRPr/>
            </a:pPr>
            <a:endParaRPr lang="fr-FR" dirty="0"/>
          </a:p>
          <a:p>
            <a:pPr marL="52070" lvl="1">
              <a:defRPr/>
            </a:pPr>
            <a:endParaRPr lang="fr-FR" dirty="0"/>
          </a:p>
          <a:p>
            <a:pPr marL="52070" lvl="1">
              <a:defRPr/>
            </a:pPr>
            <a:endParaRPr lang="fr-FR" dirty="0"/>
          </a:p>
          <a:p>
            <a:pPr marL="52070" lvl="1">
              <a:defRPr/>
            </a:pPr>
            <a:endParaRPr lang="fr-FR" dirty="0"/>
          </a:p>
          <a:p>
            <a:pPr marL="52070" lvl="1">
              <a:defRPr/>
            </a:pPr>
            <a:endParaRPr lang="fr-FR" dirty="0">
              <a:solidFill>
                <a:srgbClr val="374649"/>
              </a:solidFill>
              <a:cs typeface="Arial"/>
            </a:endParaRPr>
          </a:p>
          <a:p>
            <a:pPr marL="52070" lvl="1"/>
            <a:endParaRPr lang="fr-FR" dirty="0">
              <a:solidFill>
                <a:srgbClr val="F66A00"/>
              </a:solidFill>
              <a:cs typeface="Arial" panose="020B0604020202020204"/>
            </a:endParaRPr>
          </a:p>
        </p:txBody>
      </p:sp>
      <p:sp>
        <p:nvSpPr>
          <p:cNvPr id="3" name="Titre 2">
            <a:extLst>
              <a:ext uri="{FF2B5EF4-FFF2-40B4-BE49-F238E27FC236}">
                <a16:creationId xmlns:a16="http://schemas.microsoft.com/office/drawing/2014/main" id="{BA561299-2475-6C08-74D6-0DC4793534FA}"/>
              </a:ext>
            </a:extLst>
          </p:cNvPr>
          <p:cNvSpPr>
            <a:spLocks noGrp="1"/>
          </p:cNvSpPr>
          <p:nvPr>
            <p:ph type="title"/>
          </p:nvPr>
        </p:nvSpPr>
        <p:spPr/>
        <p:txBody>
          <a:bodyPr vert="horz" lIns="91440" tIns="45720" rIns="91440" bIns="45720" rtlCol="0" anchor="t">
            <a:noAutofit/>
          </a:bodyPr>
          <a:lstStyle/>
          <a:p>
            <a:pPr marL="52070">
              <a:defRPr/>
            </a:pPr>
            <a:r>
              <a:rPr lang="fr-FR" dirty="0">
                <a:latin typeface="Arial"/>
                <a:cs typeface="Arial"/>
              </a:rPr>
              <a:t>Feu de panneaux photovoltaïques</a:t>
            </a:r>
          </a:p>
        </p:txBody>
      </p:sp>
      <p:sp>
        <p:nvSpPr>
          <p:cNvPr id="4" name="Espace réservé du pied de page 3">
            <a:extLst>
              <a:ext uri="{FF2B5EF4-FFF2-40B4-BE49-F238E27FC236}">
                <a16:creationId xmlns:a16="http://schemas.microsoft.com/office/drawing/2014/main" id="{F4A5DCE0-95DD-89F8-D38C-892451DB4825}"/>
              </a:ext>
            </a:extLst>
          </p:cNvPr>
          <p:cNvSpPr>
            <a:spLocks noGrp="1"/>
          </p:cNvSpPr>
          <p:nvPr>
            <p:ph type="ftr" sz="quarter" idx="15"/>
          </p:nvPr>
        </p:nvSpPr>
        <p:spPr/>
        <p:txBody>
          <a:bodyPr/>
          <a:lstStyle/>
          <a:p>
            <a:r>
              <a:rPr lang="en-US"/>
              <a:t>Kit manager JMS 2023</a:t>
            </a:r>
            <a:endParaRPr lang="fr-FR"/>
          </a:p>
        </p:txBody>
      </p:sp>
      <p:sp>
        <p:nvSpPr>
          <p:cNvPr id="5" name="Espace réservé du numéro de diapositive 4">
            <a:extLst>
              <a:ext uri="{FF2B5EF4-FFF2-40B4-BE49-F238E27FC236}">
                <a16:creationId xmlns:a16="http://schemas.microsoft.com/office/drawing/2014/main" id="{5DBF598B-B362-F818-8721-C20FCF840B72}"/>
              </a:ext>
            </a:extLst>
          </p:cNvPr>
          <p:cNvSpPr>
            <a:spLocks noGrp="1"/>
          </p:cNvSpPr>
          <p:nvPr>
            <p:ph type="sldNum" sz="quarter" idx="16"/>
          </p:nvPr>
        </p:nvSpPr>
        <p:spPr/>
        <p:txBody>
          <a:bodyPr/>
          <a:lstStyle/>
          <a:p>
            <a:fld id="{975A587B-5814-4D9B-9598-FE9CB954CB01}" type="slidenum">
              <a:rPr lang="fr-FR" smtClean="0"/>
              <a:pPr/>
              <a:t>27</a:t>
            </a:fld>
            <a:endParaRPr lang="fr-FR"/>
          </a:p>
        </p:txBody>
      </p:sp>
      <p:sp>
        <p:nvSpPr>
          <p:cNvPr id="6" name="Espace réservé du texte 5">
            <a:extLst>
              <a:ext uri="{FF2B5EF4-FFF2-40B4-BE49-F238E27FC236}">
                <a16:creationId xmlns:a16="http://schemas.microsoft.com/office/drawing/2014/main" id="{4628D176-A48B-7D91-2249-651C5E848B27}"/>
              </a:ext>
            </a:extLst>
          </p:cNvPr>
          <p:cNvSpPr>
            <a:spLocks noGrp="1"/>
          </p:cNvSpPr>
          <p:nvPr>
            <p:ph type="body" sz="quarter" idx="4294967295"/>
          </p:nvPr>
        </p:nvSpPr>
        <p:spPr>
          <a:xfrm>
            <a:off x="6336640" y="2378513"/>
            <a:ext cx="5222409" cy="4626835"/>
          </a:xfrm>
        </p:spPr>
        <p:txBody>
          <a:bodyPr vert="horz" lIns="91440" tIns="45720" rIns="91440" bIns="45720" rtlCol="0" anchor="t">
            <a:noAutofit/>
          </a:bodyPr>
          <a:lstStyle/>
          <a:p>
            <a:pPr marL="157480" indent="-285750">
              <a:spcAft>
                <a:spcPts val="600"/>
              </a:spcAft>
              <a:buClr>
                <a:srgbClr val="00B0F0"/>
              </a:buClr>
              <a:buFont typeface="Wingdings" panose="05000000000000000000" pitchFamily="2" charset="2"/>
              <a:buChar char="§"/>
            </a:pPr>
            <a:endParaRPr lang="fr-FR" sz="1400" dirty="0">
              <a:solidFill>
                <a:srgbClr val="374649"/>
              </a:solidFill>
              <a:latin typeface="Arial" panose="020B0604020202020204"/>
              <a:cs typeface="Arial"/>
            </a:endParaRPr>
          </a:p>
          <a:p>
            <a:pPr marL="466090" lvl="1" indent="-285750" algn="just">
              <a:spcAft>
                <a:spcPts val="600"/>
              </a:spcAft>
              <a:buClr>
                <a:srgbClr val="00B0F0"/>
              </a:buClr>
              <a:buFont typeface="Wingdings" panose="05000000000000000000" pitchFamily="2" charset="2"/>
              <a:buChar char="§"/>
              <a:defRPr/>
            </a:pPr>
            <a:r>
              <a:rPr lang="en-US" sz="1400" b="0" dirty="0" err="1">
                <a:solidFill>
                  <a:srgbClr val="374649"/>
                </a:solidFill>
                <a:latin typeface="Arial" panose="020B0604020202020204"/>
                <a:cs typeface="Arial"/>
              </a:rPr>
              <a:t>En</a:t>
            </a:r>
            <a:r>
              <a:rPr lang="en-US" sz="1400" b="0" dirty="0">
                <a:solidFill>
                  <a:srgbClr val="374649"/>
                </a:solidFill>
                <a:latin typeface="Arial" panose="020B0604020202020204"/>
                <a:cs typeface="Arial"/>
              </a:rPr>
              <a:t> tant que </a:t>
            </a:r>
            <a:r>
              <a:rPr lang="en-US" sz="1400" b="1" dirty="0" err="1">
                <a:solidFill>
                  <a:srgbClr val="374649"/>
                </a:solidFill>
                <a:latin typeface="Arial" panose="020B0604020202020204"/>
                <a:cs typeface="Arial"/>
              </a:rPr>
              <a:t>Donneur</a:t>
            </a:r>
            <a:r>
              <a:rPr lang="en-US" sz="1400" b="1" dirty="0">
                <a:solidFill>
                  <a:srgbClr val="374649"/>
                </a:solidFill>
                <a:latin typeface="Arial" panose="020B0604020202020204"/>
                <a:cs typeface="Arial"/>
              </a:rPr>
              <a:t> </a:t>
            </a:r>
            <a:r>
              <a:rPr lang="en-US" sz="1400" b="1" dirty="0" err="1">
                <a:solidFill>
                  <a:srgbClr val="374649"/>
                </a:solidFill>
                <a:latin typeface="Arial" panose="020B0604020202020204"/>
                <a:cs typeface="Arial"/>
              </a:rPr>
              <a:t>d’ordre</a:t>
            </a:r>
            <a:r>
              <a:rPr lang="en-US" sz="1400" b="0" dirty="0">
                <a:solidFill>
                  <a:srgbClr val="374649"/>
                </a:solidFill>
                <a:latin typeface="Arial" panose="020B0604020202020204"/>
                <a:cs typeface="Arial"/>
              </a:rPr>
              <a:t>,</a:t>
            </a:r>
            <a:r>
              <a:rPr lang="en-US" sz="1400" dirty="0">
                <a:solidFill>
                  <a:srgbClr val="374649"/>
                </a:solidFill>
                <a:latin typeface="Arial" panose="020B0604020202020204"/>
                <a:cs typeface="Arial"/>
              </a:rPr>
              <a:t> </a:t>
            </a:r>
            <a:r>
              <a:rPr lang="en-US" sz="1400" b="0" dirty="0">
                <a:latin typeface="Arial" panose="020B0604020202020204"/>
                <a:cs typeface="Arial"/>
              </a:rPr>
              <a:t> je </a:t>
            </a:r>
            <a:r>
              <a:rPr lang="en-US" sz="1400" b="0" dirty="0" err="1">
                <a:latin typeface="Arial" panose="020B0604020202020204"/>
                <a:cs typeface="Arial"/>
              </a:rPr>
              <a:t>m’assure</a:t>
            </a:r>
            <a:r>
              <a:rPr lang="en-US" sz="1400" b="0" dirty="0">
                <a:latin typeface="Arial" panose="020B0604020202020204"/>
                <a:cs typeface="Arial"/>
              </a:rPr>
              <a:t> </a:t>
            </a:r>
            <a:r>
              <a:rPr lang="en-US" sz="1400" b="0" dirty="0" err="1">
                <a:latin typeface="Arial" panose="020B0604020202020204"/>
                <a:cs typeface="Arial"/>
              </a:rPr>
              <a:t>qu’un</a:t>
            </a:r>
            <a:r>
              <a:rPr lang="en-US" sz="1400" b="0" dirty="0">
                <a:latin typeface="Arial" panose="020B0604020202020204"/>
                <a:cs typeface="Arial"/>
              </a:rPr>
              <a:t> </a:t>
            </a:r>
            <a:r>
              <a:rPr lang="en-US" sz="1400" b="0" dirty="0" err="1">
                <a:latin typeface="Arial" panose="020B0604020202020204"/>
                <a:cs typeface="Arial"/>
              </a:rPr>
              <a:t>p</a:t>
            </a:r>
            <a:r>
              <a:rPr lang="en-US" sz="1400" b="0" dirty="0" err="1">
                <a:solidFill>
                  <a:srgbClr val="374649"/>
                </a:solidFill>
                <a:latin typeface="Arial" panose="020B0604020202020204"/>
                <a:cs typeface="Arial"/>
              </a:rPr>
              <a:t>rocessus</a:t>
            </a:r>
            <a:r>
              <a:rPr lang="en-US" sz="1400" b="0" dirty="0">
                <a:solidFill>
                  <a:srgbClr val="374649"/>
                </a:solidFill>
                <a:latin typeface="Arial" panose="020B0604020202020204"/>
                <a:cs typeface="Arial"/>
              </a:rPr>
              <a:t> de qualification des </a:t>
            </a:r>
            <a:r>
              <a:rPr lang="en-US" sz="1400" b="0" dirty="0" err="1">
                <a:solidFill>
                  <a:srgbClr val="374649"/>
                </a:solidFill>
                <a:latin typeface="Arial" panose="020B0604020202020204"/>
                <a:cs typeface="Arial"/>
              </a:rPr>
              <a:t>fournisseurs</a:t>
            </a:r>
            <a:r>
              <a:rPr lang="en-US" sz="1400" dirty="0">
                <a:solidFill>
                  <a:srgbClr val="374649"/>
                </a:solidFill>
                <a:latin typeface="Arial" panose="020B0604020202020204"/>
                <a:cs typeface="Arial"/>
              </a:rPr>
              <a:t> </a:t>
            </a:r>
            <a:r>
              <a:rPr lang="en-US" sz="1400" dirty="0" err="1">
                <a:solidFill>
                  <a:srgbClr val="374649"/>
                </a:solidFill>
                <a:latin typeface="Arial" panose="020B0604020202020204"/>
                <a:cs typeface="Arial"/>
              </a:rPr>
              <a:t>est</a:t>
            </a:r>
            <a:r>
              <a:rPr lang="en-US" sz="1400" dirty="0">
                <a:solidFill>
                  <a:srgbClr val="374649"/>
                </a:solidFill>
                <a:latin typeface="Arial" panose="020B0604020202020204"/>
                <a:cs typeface="Arial"/>
              </a:rPr>
              <a:t> </a:t>
            </a:r>
            <a:r>
              <a:rPr lang="en-US" sz="1400" dirty="0" err="1">
                <a:solidFill>
                  <a:srgbClr val="374649"/>
                </a:solidFill>
                <a:latin typeface="Arial" panose="020B0604020202020204"/>
                <a:cs typeface="Arial"/>
              </a:rPr>
              <a:t>défini</a:t>
            </a:r>
            <a:r>
              <a:rPr lang="en-US" sz="1400" dirty="0">
                <a:solidFill>
                  <a:srgbClr val="374649"/>
                </a:solidFill>
                <a:latin typeface="Arial" panose="020B0604020202020204"/>
                <a:cs typeface="Arial"/>
              </a:rPr>
              <a:t> et </a:t>
            </a:r>
            <a:r>
              <a:rPr lang="en-US" sz="1400" dirty="0" err="1">
                <a:solidFill>
                  <a:srgbClr val="374649"/>
                </a:solidFill>
                <a:latin typeface="Arial" panose="020B0604020202020204"/>
                <a:cs typeface="Arial"/>
              </a:rPr>
              <a:t>respecté</a:t>
            </a:r>
            <a:r>
              <a:rPr lang="en-US" sz="1400" b="0" dirty="0">
                <a:solidFill>
                  <a:srgbClr val="374649"/>
                </a:solidFill>
                <a:latin typeface="Arial" panose="020B0604020202020204"/>
                <a:cs typeface="Arial"/>
              </a:rPr>
              <a:t>.</a:t>
            </a:r>
          </a:p>
          <a:p>
            <a:pPr marL="466090" lvl="1" indent="-285750" algn="just">
              <a:spcAft>
                <a:spcPts val="600"/>
              </a:spcAft>
              <a:buClr>
                <a:srgbClr val="00B0F0"/>
              </a:buClr>
              <a:buFont typeface="Wingdings" panose="05000000000000000000" pitchFamily="2" charset="2"/>
              <a:buChar char="§"/>
              <a:defRPr/>
            </a:pPr>
            <a:r>
              <a:rPr lang="en-US" sz="1400" dirty="0" err="1">
                <a:solidFill>
                  <a:srgbClr val="374649"/>
                </a:solidFill>
                <a:latin typeface="Arial" panose="020B0604020202020204"/>
                <a:cs typeface="Arial"/>
              </a:rPr>
              <a:t>En</a:t>
            </a:r>
            <a:r>
              <a:rPr lang="en-US" sz="1400" dirty="0">
                <a:solidFill>
                  <a:srgbClr val="374649"/>
                </a:solidFill>
                <a:latin typeface="Arial" panose="020B0604020202020204"/>
                <a:cs typeface="Arial"/>
              </a:rPr>
              <a:t> tant </a:t>
            </a:r>
            <a:r>
              <a:rPr lang="en-US" sz="1400" dirty="0" err="1">
                <a:solidFill>
                  <a:srgbClr val="374649"/>
                </a:solidFill>
                <a:latin typeface="Arial" panose="020B0604020202020204"/>
                <a:cs typeface="Arial"/>
              </a:rPr>
              <a:t>qu’</a:t>
            </a:r>
            <a:r>
              <a:rPr lang="en-US" sz="1400" b="1" dirty="0" err="1">
                <a:solidFill>
                  <a:srgbClr val="374649"/>
                </a:solidFill>
                <a:latin typeface="Arial" panose="020B0604020202020204"/>
                <a:cs typeface="Arial"/>
              </a:rPr>
              <a:t>Acheteur</a:t>
            </a:r>
            <a:r>
              <a:rPr lang="en-US" sz="1400" dirty="0">
                <a:solidFill>
                  <a:srgbClr val="374649"/>
                </a:solidFill>
                <a:latin typeface="Arial" panose="020B0604020202020204"/>
                <a:cs typeface="Arial"/>
              </a:rPr>
              <a:t>, je </a:t>
            </a:r>
            <a:r>
              <a:rPr lang="en-US" sz="1400" dirty="0" err="1">
                <a:solidFill>
                  <a:srgbClr val="374649"/>
                </a:solidFill>
                <a:latin typeface="Arial" panose="020B0604020202020204"/>
                <a:cs typeface="Arial"/>
              </a:rPr>
              <a:t>m’assure</a:t>
            </a:r>
            <a:r>
              <a:rPr lang="en-US" sz="1400" dirty="0">
                <a:solidFill>
                  <a:srgbClr val="374649"/>
                </a:solidFill>
                <a:latin typeface="Arial" panose="020B0604020202020204"/>
                <a:cs typeface="Arial"/>
              </a:rPr>
              <a:t> que le </a:t>
            </a:r>
            <a:r>
              <a:rPr lang="en-US" sz="1400" dirty="0" err="1">
                <a:solidFill>
                  <a:srgbClr val="374649"/>
                </a:solidFill>
                <a:latin typeface="Arial" panose="020B0604020202020204"/>
                <a:cs typeface="Arial"/>
              </a:rPr>
              <a:t>fournisseur</a:t>
            </a:r>
            <a:r>
              <a:rPr lang="en-US" sz="1400" dirty="0">
                <a:solidFill>
                  <a:srgbClr val="374649"/>
                </a:solidFill>
                <a:latin typeface="Arial" panose="020B0604020202020204"/>
                <a:cs typeface="Arial"/>
              </a:rPr>
              <a:t> se </a:t>
            </a:r>
            <a:r>
              <a:rPr lang="en-US" sz="1400" dirty="0" err="1">
                <a:solidFill>
                  <a:srgbClr val="374649"/>
                </a:solidFill>
                <a:latin typeface="Arial" panose="020B0604020202020204"/>
                <a:cs typeface="Arial"/>
              </a:rPr>
              <a:t>conforme</a:t>
            </a:r>
            <a:r>
              <a:rPr lang="en-US" sz="1400" dirty="0">
                <a:solidFill>
                  <a:srgbClr val="374649"/>
                </a:solidFill>
                <a:latin typeface="Arial" panose="020B0604020202020204"/>
                <a:cs typeface="Arial"/>
              </a:rPr>
              <a:t> aux </a:t>
            </a:r>
            <a:r>
              <a:rPr lang="en-US" sz="1400" dirty="0" err="1">
                <a:solidFill>
                  <a:srgbClr val="374649"/>
                </a:solidFill>
                <a:latin typeface="Arial" panose="020B0604020202020204"/>
                <a:cs typeface="Arial"/>
              </a:rPr>
              <a:t>éléments</a:t>
            </a:r>
            <a:r>
              <a:rPr lang="en-US" sz="1400" dirty="0">
                <a:solidFill>
                  <a:srgbClr val="374649"/>
                </a:solidFill>
                <a:latin typeface="Arial" panose="020B0604020202020204"/>
                <a:cs typeface="Arial"/>
              </a:rPr>
              <a:t> </a:t>
            </a:r>
            <a:r>
              <a:rPr lang="en-US" sz="1400" dirty="0" err="1">
                <a:solidFill>
                  <a:srgbClr val="374649"/>
                </a:solidFill>
                <a:latin typeface="Arial" panose="020B0604020202020204"/>
                <a:cs typeface="Arial"/>
              </a:rPr>
              <a:t>demandés</a:t>
            </a:r>
            <a:r>
              <a:rPr lang="en-US" sz="1400" dirty="0">
                <a:solidFill>
                  <a:srgbClr val="374649"/>
                </a:solidFill>
                <a:latin typeface="Arial" panose="020B0604020202020204"/>
                <a:cs typeface="Arial"/>
              </a:rPr>
              <a:t> dans </a:t>
            </a:r>
            <a:r>
              <a:rPr lang="en-US" sz="1400" dirty="0" err="1">
                <a:solidFill>
                  <a:srgbClr val="374649"/>
                </a:solidFill>
                <a:latin typeface="Arial" panose="020B0604020202020204"/>
                <a:cs typeface="Arial"/>
              </a:rPr>
              <a:t>l’appel</a:t>
            </a:r>
            <a:r>
              <a:rPr lang="en-US" sz="1400" dirty="0">
                <a:solidFill>
                  <a:srgbClr val="374649"/>
                </a:solidFill>
                <a:latin typeface="Arial" panose="020B0604020202020204"/>
                <a:cs typeface="Arial"/>
              </a:rPr>
              <a:t> </a:t>
            </a:r>
            <a:r>
              <a:rPr lang="en-US" sz="1400" dirty="0" err="1">
                <a:solidFill>
                  <a:srgbClr val="374649"/>
                </a:solidFill>
                <a:latin typeface="Arial" panose="020B0604020202020204"/>
                <a:cs typeface="Arial"/>
              </a:rPr>
              <a:t>d’offre</a:t>
            </a:r>
            <a:r>
              <a:rPr lang="en-US" sz="1400" dirty="0">
                <a:solidFill>
                  <a:srgbClr val="374649"/>
                </a:solidFill>
                <a:latin typeface="Arial" panose="020B0604020202020204"/>
                <a:cs typeface="Arial"/>
              </a:rPr>
              <a:t>. </a:t>
            </a:r>
            <a:endParaRPr lang="en-US" sz="1400" b="0" dirty="0">
              <a:solidFill>
                <a:srgbClr val="374649"/>
              </a:solidFill>
              <a:latin typeface="Arial" panose="020B0604020202020204"/>
              <a:cs typeface="Arial"/>
            </a:endParaRPr>
          </a:p>
          <a:p>
            <a:pPr marL="466090" lvl="1" indent="-285750" algn="just">
              <a:spcAft>
                <a:spcPts val="600"/>
              </a:spcAft>
              <a:buClr>
                <a:srgbClr val="00B0F0"/>
              </a:buClr>
              <a:buFont typeface="Wingdings" panose="05000000000000000000" pitchFamily="2" charset="2"/>
              <a:buChar char="§"/>
              <a:defRPr/>
            </a:pPr>
            <a:r>
              <a:rPr lang="en-US" sz="1400" b="0" dirty="0" err="1">
                <a:solidFill>
                  <a:srgbClr val="374649"/>
                </a:solidFill>
                <a:latin typeface="Arial" panose="020B0604020202020204"/>
                <a:cs typeface="Arial"/>
              </a:rPr>
              <a:t>En</a:t>
            </a:r>
            <a:r>
              <a:rPr lang="en-US" sz="1400" b="0" dirty="0">
                <a:solidFill>
                  <a:srgbClr val="374649"/>
                </a:solidFill>
                <a:latin typeface="Arial" panose="020B0604020202020204"/>
                <a:cs typeface="Arial"/>
              </a:rPr>
              <a:t> tant </a:t>
            </a:r>
            <a:r>
              <a:rPr lang="en-US" sz="1400" b="0" dirty="0" err="1">
                <a:solidFill>
                  <a:srgbClr val="374649"/>
                </a:solidFill>
                <a:latin typeface="Arial" panose="020B0604020202020204"/>
                <a:cs typeface="Arial"/>
              </a:rPr>
              <a:t>qu’</a:t>
            </a:r>
            <a:r>
              <a:rPr lang="en-US" sz="1400" b="1" dirty="0" err="1">
                <a:solidFill>
                  <a:srgbClr val="374649"/>
                </a:solidFill>
                <a:latin typeface="Arial" panose="020B0604020202020204"/>
                <a:cs typeface="Arial"/>
              </a:rPr>
              <a:t>Exploitant</a:t>
            </a:r>
            <a:r>
              <a:rPr lang="en-US" sz="1400" b="0" dirty="0">
                <a:solidFill>
                  <a:srgbClr val="374649"/>
                </a:solidFill>
                <a:latin typeface="Arial" panose="020B0604020202020204"/>
                <a:cs typeface="Arial"/>
              </a:rPr>
              <a:t>, je </a:t>
            </a:r>
            <a:r>
              <a:rPr lang="en-US" sz="1400" b="0" dirty="0" err="1">
                <a:solidFill>
                  <a:srgbClr val="374649"/>
                </a:solidFill>
                <a:latin typeface="Arial" panose="020B0604020202020204"/>
                <a:cs typeface="Arial"/>
              </a:rPr>
              <a:t>réalise</a:t>
            </a:r>
            <a:r>
              <a:rPr lang="en-US" sz="1400" b="0" dirty="0">
                <a:solidFill>
                  <a:srgbClr val="374649"/>
                </a:solidFill>
                <a:latin typeface="Arial" panose="020B0604020202020204"/>
                <a:cs typeface="Arial"/>
              </a:rPr>
              <a:t> et je communique les REX et les analyses des causes </a:t>
            </a:r>
            <a:r>
              <a:rPr lang="en-US" sz="1400" b="0" dirty="0" err="1">
                <a:solidFill>
                  <a:srgbClr val="374649"/>
                </a:solidFill>
                <a:latin typeface="Arial" panose="020B0604020202020204"/>
                <a:cs typeface="Arial"/>
              </a:rPr>
              <a:t>d’incidents</a:t>
            </a:r>
            <a:r>
              <a:rPr lang="en-US" sz="1400" b="0" dirty="0">
                <a:solidFill>
                  <a:srgbClr val="374649"/>
                </a:solidFill>
                <a:latin typeface="Arial" panose="020B0604020202020204"/>
                <a:cs typeface="Arial"/>
              </a:rPr>
              <a:t> techniques </a:t>
            </a:r>
            <a:r>
              <a:rPr lang="en-US" sz="1400" b="0" dirty="0" err="1">
                <a:solidFill>
                  <a:srgbClr val="374649"/>
                </a:solidFill>
                <a:latin typeface="Arial" panose="020B0604020202020204"/>
                <a:cs typeface="Arial"/>
              </a:rPr>
              <a:t>permettant</a:t>
            </a:r>
            <a:r>
              <a:rPr lang="en-US" sz="1400" b="0" dirty="0">
                <a:solidFill>
                  <a:srgbClr val="374649"/>
                </a:solidFill>
                <a:latin typeface="Arial" panose="020B0604020202020204"/>
                <a:cs typeface="Arial"/>
              </a:rPr>
              <a:t> </a:t>
            </a:r>
            <a:r>
              <a:rPr lang="en-US" sz="1400" b="0" dirty="0" err="1">
                <a:solidFill>
                  <a:srgbClr val="374649"/>
                </a:solidFill>
                <a:latin typeface="Arial" panose="020B0604020202020204"/>
                <a:cs typeface="Arial"/>
              </a:rPr>
              <a:t>d’améliorer</a:t>
            </a:r>
            <a:r>
              <a:rPr lang="en-US" sz="1400" b="0" dirty="0">
                <a:solidFill>
                  <a:srgbClr val="374649"/>
                </a:solidFill>
                <a:latin typeface="Arial" panose="020B0604020202020204"/>
                <a:cs typeface="Arial"/>
              </a:rPr>
              <a:t> les </a:t>
            </a:r>
            <a:r>
              <a:rPr lang="en-US" sz="1400" b="0" dirty="0" err="1">
                <a:solidFill>
                  <a:srgbClr val="374649"/>
                </a:solidFill>
                <a:latin typeface="Arial" panose="020B0604020202020204"/>
                <a:cs typeface="Arial"/>
              </a:rPr>
              <a:t>référentiels</a:t>
            </a:r>
            <a:r>
              <a:rPr lang="en-US" sz="1400" b="0" dirty="0">
                <a:solidFill>
                  <a:srgbClr val="374649"/>
                </a:solidFill>
                <a:latin typeface="Arial" panose="020B0604020202020204"/>
                <a:cs typeface="Arial"/>
              </a:rPr>
              <a:t>.</a:t>
            </a:r>
          </a:p>
          <a:p>
            <a:pPr marL="466090" lvl="1" indent="-285750">
              <a:buClr>
                <a:srgbClr val="00B0F0"/>
              </a:buClr>
              <a:buFont typeface="Wingdings" panose="05000000000000000000" pitchFamily="2" charset="2"/>
              <a:buChar char="§"/>
            </a:pPr>
            <a:endParaRPr lang="fr-FR" sz="1400" dirty="0">
              <a:cs typeface="Arial"/>
            </a:endParaRPr>
          </a:p>
        </p:txBody>
      </p:sp>
      <p:pic>
        <p:nvPicPr>
          <p:cNvPr id="12" name="Image 11">
            <a:extLst>
              <a:ext uri="{FF2B5EF4-FFF2-40B4-BE49-F238E27FC236}">
                <a16:creationId xmlns:a16="http://schemas.microsoft.com/office/drawing/2014/main" id="{52D51DEB-8DAD-41BF-0946-B7E0A7CC2EE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26836" y="4436209"/>
            <a:ext cx="4873339" cy="1784171"/>
          </a:xfrm>
          <a:prstGeom prst="rect">
            <a:avLst/>
          </a:prstGeom>
          <a:effectLst>
            <a:softEdge rad="88900"/>
          </a:effectLst>
        </p:spPr>
      </p:pic>
      <p:sp>
        <p:nvSpPr>
          <p:cNvPr id="7" name="TextBox 5">
            <a:extLst>
              <a:ext uri="{FF2B5EF4-FFF2-40B4-BE49-F238E27FC236}">
                <a16:creationId xmlns:a16="http://schemas.microsoft.com/office/drawing/2014/main" id="{6FE3F5D2-9E94-B790-2EB1-4141F327A980}"/>
              </a:ext>
            </a:extLst>
          </p:cNvPr>
          <p:cNvSpPr txBox="1"/>
          <p:nvPr/>
        </p:nvSpPr>
        <p:spPr>
          <a:xfrm>
            <a:off x="533630" y="3726134"/>
            <a:ext cx="5420559"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300" i="1">
                <a:solidFill>
                  <a:srgbClr val="374649"/>
                </a:solidFill>
              </a:rPr>
              <a:t>Pas de blessé.</a:t>
            </a:r>
            <a:br>
              <a:rPr lang="fr-FR" sz="1300" i="1"/>
            </a:br>
            <a:r>
              <a:rPr lang="fr-FR" sz="1300" i="1">
                <a:solidFill>
                  <a:srgbClr val="374649"/>
                </a:solidFill>
              </a:rPr>
              <a:t>Destruction de 27 panneaux photovoltaïques de la ferme solaire.</a:t>
            </a:r>
          </a:p>
        </p:txBody>
      </p:sp>
      <p:cxnSp>
        <p:nvCxnSpPr>
          <p:cNvPr id="8" name="Connecteur droit 7">
            <a:extLst>
              <a:ext uri="{FF2B5EF4-FFF2-40B4-BE49-F238E27FC236}">
                <a16:creationId xmlns:a16="http://schemas.microsoft.com/office/drawing/2014/main" id="{A5AD026F-1487-2B70-5055-3A7D3BFE6D3F}"/>
              </a:ext>
            </a:extLst>
          </p:cNvPr>
          <p:cNvCxnSpPr/>
          <p:nvPr/>
        </p:nvCxnSpPr>
        <p:spPr>
          <a:xfrm>
            <a:off x="636601" y="3574021"/>
            <a:ext cx="1041991"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9" name="Bouton d'action : Retour 8">
            <a:hlinkClick r:id="rId5" action="ppaction://hlinksldjump" highlightClick="1"/>
            <a:extLst>
              <a:ext uri="{FF2B5EF4-FFF2-40B4-BE49-F238E27FC236}">
                <a16:creationId xmlns:a16="http://schemas.microsoft.com/office/drawing/2014/main" id="{B22D1EDD-D607-58BF-F5D5-AD1F8F01E2AA}"/>
              </a:ext>
            </a:extLst>
          </p:cNvPr>
          <p:cNvSpPr/>
          <p:nvPr/>
        </p:nvSpPr>
        <p:spPr>
          <a:xfrm>
            <a:off x="11307435" y="6370050"/>
            <a:ext cx="421251" cy="360560"/>
          </a:xfrm>
          <a:prstGeom prst="actionButtonReturn">
            <a:avLst/>
          </a:prstGeom>
          <a:solidFill>
            <a:srgbClr val="D9F2FF"/>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509806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33A2E1C-9484-7B79-84D9-8C38792AD942}"/>
              </a:ext>
            </a:extLst>
          </p:cNvPr>
          <p:cNvSpPr>
            <a:spLocks noGrp="1"/>
          </p:cNvSpPr>
          <p:nvPr>
            <p:ph type="body" sz="quarter" idx="13"/>
          </p:nvPr>
        </p:nvSpPr>
        <p:spPr/>
        <p:txBody>
          <a:bodyPr vert="horz" lIns="91440" tIns="45720" rIns="91440" bIns="45720" rtlCol="0" anchor="t">
            <a:noAutofit/>
          </a:bodyPr>
          <a:lstStyle/>
          <a:p>
            <a:pPr marL="52070"/>
            <a:endParaRPr lang="fr-FR" altLang="fr-FR" sz="1400" b="0" i="0" u="none" strike="noStrike" cap="none" normalizeH="0" baseline="0">
              <a:ln>
                <a:noFill/>
              </a:ln>
              <a:solidFill>
                <a:srgbClr val="202124"/>
              </a:solidFill>
              <a:effectLst/>
              <a:cs typeface="Arial" panose="020B0604020202020204"/>
            </a:endParaRPr>
          </a:p>
          <a:p>
            <a:pPr marL="52070"/>
            <a:r>
              <a:rPr lang="fr-FR" altLang="fr-FR" sz="1400" b="0">
                <a:solidFill>
                  <a:srgbClr val="202124"/>
                </a:solidFill>
              </a:rPr>
              <a:t>Un incendie a endommagé l’armoire électrique et le transformateur situés en pied de mat d’une éolienne.</a:t>
            </a:r>
            <a:endParaRPr lang="fr-FR" altLang="fr-FR" sz="1400" b="0" i="0" u="none" strike="noStrike" cap="none" normalizeH="0" baseline="0">
              <a:ln>
                <a:noFill/>
              </a:ln>
              <a:solidFill>
                <a:srgbClr val="202124"/>
              </a:solidFill>
              <a:effectLst/>
              <a:cs typeface="Arial"/>
            </a:endParaRPr>
          </a:p>
          <a:p>
            <a:pPr marL="52070"/>
            <a:r>
              <a:rPr kumimoji="0" lang="fr-FR" altLang="fr-FR" sz="1400" b="0" i="0" u="none" strike="noStrike" cap="none" normalizeH="0" baseline="0">
                <a:ln>
                  <a:noFill/>
                </a:ln>
                <a:solidFill>
                  <a:srgbClr val="202124"/>
                </a:solidFill>
                <a:effectLst/>
              </a:rPr>
              <a:t>La combinaison d’un montage inadapté et d’une faible résistance au feu des composants électriques </a:t>
            </a:r>
            <a:r>
              <a:rPr lang="fr-FR" altLang="fr-FR" sz="1400" b="0">
                <a:solidFill>
                  <a:srgbClr val="202124"/>
                </a:solidFill>
              </a:rPr>
              <a:t>a</a:t>
            </a:r>
            <a:r>
              <a:rPr kumimoji="0" lang="fr-FR" altLang="fr-FR" sz="1400" b="0" i="0" u="none" strike="noStrike" cap="none" normalizeH="0" baseline="0">
                <a:ln>
                  <a:noFill/>
                </a:ln>
                <a:solidFill>
                  <a:srgbClr val="202124"/>
                </a:solidFill>
                <a:effectLst/>
              </a:rPr>
              <a:t> permis la surchauffe des câbles électriques entrainant un incendie.</a:t>
            </a:r>
            <a:endParaRPr lang="fr-FR" sz="1400" b="0" i="0" u="none" strike="noStrike" kern="1200" cap="none" spc="0" normalizeH="0" baseline="0" noProof="0">
              <a:ln>
                <a:noFill/>
              </a:ln>
              <a:solidFill>
                <a:srgbClr val="FF0000"/>
              </a:solidFill>
              <a:effectLst/>
              <a:uLnTx/>
              <a:uFillTx/>
              <a:cs typeface="Arial" panose="020B0604020202020204"/>
            </a:endParaRPr>
          </a:p>
          <a:p>
            <a:pPr marL="52070"/>
            <a:endParaRPr lang="fr-FR">
              <a:cs typeface="Arial" panose="020B0604020202020204"/>
            </a:endParaRPr>
          </a:p>
        </p:txBody>
      </p:sp>
      <p:sp>
        <p:nvSpPr>
          <p:cNvPr id="3" name="Titre 2">
            <a:extLst>
              <a:ext uri="{FF2B5EF4-FFF2-40B4-BE49-F238E27FC236}">
                <a16:creationId xmlns:a16="http://schemas.microsoft.com/office/drawing/2014/main" id="{B2F16BF3-2E5D-8704-33DD-CEFEF1D9CD31}"/>
              </a:ext>
            </a:extLst>
          </p:cNvPr>
          <p:cNvSpPr>
            <a:spLocks noGrp="1"/>
          </p:cNvSpPr>
          <p:nvPr>
            <p:ph type="title"/>
          </p:nvPr>
        </p:nvSpPr>
        <p:spPr/>
        <p:txBody>
          <a:bodyPr/>
          <a:lstStyle/>
          <a:p>
            <a:r>
              <a:rPr lang="fr-FR" dirty="0"/>
              <a:t>Feu dans une éolienne</a:t>
            </a:r>
            <a:br>
              <a:rPr lang="fr-FR" dirty="0"/>
            </a:br>
            <a:endParaRPr lang="fr-FR" dirty="0"/>
          </a:p>
        </p:txBody>
      </p:sp>
      <p:sp>
        <p:nvSpPr>
          <p:cNvPr id="4" name="Espace réservé du pied de page 3">
            <a:extLst>
              <a:ext uri="{FF2B5EF4-FFF2-40B4-BE49-F238E27FC236}">
                <a16:creationId xmlns:a16="http://schemas.microsoft.com/office/drawing/2014/main" id="{B24647E8-3492-8CF8-4665-F57F8C377660}"/>
              </a:ext>
            </a:extLst>
          </p:cNvPr>
          <p:cNvSpPr>
            <a:spLocks noGrp="1"/>
          </p:cNvSpPr>
          <p:nvPr>
            <p:ph type="ftr" sz="quarter" idx="15"/>
          </p:nvPr>
        </p:nvSpPr>
        <p:spPr/>
        <p:txBody>
          <a:bodyPr/>
          <a:lstStyle/>
          <a:p>
            <a:r>
              <a:rPr lang="en-US"/>
              <a:t>Kit manager JMS 2023</a:t>
            </a:r>
            <a:endParaRPr lang="fr-FR"/>
          </a:p>
        </p:txBody>
      </p:sp>
      <p:sp>
        <p:nvSpPr>
          <p:cNvPr id="5" name="Espace réservé du numéro de diapositive 4">
            <a:extLst>
              <a:ext uri="{FF2B5EF4-FFF2-40B4-BE49-F238E27FC236}">
                <a16:creationId xmlns:a16="http://schemas.microsoft.com/office/drawing/2014/main" id="{0317337A-2347-FE1E-1CDA-611EFDCECA91}"/>
              </a:ext>
            </a:extLst>
          </p:cNvPr>
          <p:cNvSpPr>
            <a:spLocks noGrp="1"/>
          </p:cNvSpPr>
          <p:nvPr>
            <p:ph type="sldNum" sz="quarter" idx="16"/>
          </p:nvPr>
        </p:nvSpPr>
        <p:spPr/>
        <p:txBody>
          <a:bodyPr/>
          <a:lstStyle/>
          <a:p>
            <a:fld id="{975A587B-5814-4D9B-9598-FE9CB954CB01}" type="slidenum">
              <a:rPr lang="fr-FR" smtClean="0"/>
              <a:pPr/>
              <a:t>28</a:t>
            </a:fld>
            <a:endParaRPr lang="fr-FR"/>
          </a:p>
        </p:txBody>
      </p:sp>
      <p:sp>
        <p:nvSpPr>
          <p:cNvPr id="6" name="Espace réservé du texte 5">
            <a:extLst>
              <a:ext uri="{FF2B5EF4-FFF2-40B4-BE49-F238E27FC236}">
                <a16:creationId xmlns:a16="http://schemas.microsoft.com/office/drawing/2014/main" id="{7F6AC5C1-C7FD-9D81-07F1-6834DDCEB945}"/>
              </a:ext>
            </a:extLst>
          </p:cNvPr>
          <p:cNvSpPr>
            <a:spLocks noGrp="1"/>
          </p:cNvSpPr>
          <p:nvPr>
            <p:ph type="body" sz="quarter" idx="17"/>
          </p:nvPr>
        </p:nvSpPr>
        <p:spPr>
          <a:xfrm>
            <a:off x="6496868" y="2375555"/>
            <a:ext cx="5157420" cy="3524913"/>
          </a:xfrm>
        </p:spPr>
        <p:txBody>
          <a:bodyPr/>
          <a:lstStyle/>
          <a:p>
            <a:pPr marL="285750" indent="-285750">
              <a:buFont typeface="Arial" panose="020B0604020202020204" pitchFamily="34" charset="0"/>
              <a:buChar char="•"/>
            </a:pPr>
            <a:r>
              <a:rPr lang="fr-FR" sz="1400" b="0"/>
              <a:t>En tant que </a:t>
            </a:r>
            <a:r>
              <a:rPr lang="fr-FR" sz="1400"/>
              <a:t>Concepteur</a:t>
            </a:r>
            <a:r>
              <a:rPr lang="fr-FR" sz="1400" b="0"/>
              <a:t>, je m’assure de la conformité des équipements aux normes et standards applicables.</a:t>
            </a:r>
          </a:p>
          <a:p>
            <a:pPr marL="285750" indent="-285750">
              <a:buFont typeface="Arial" panose="020B0604020202020204" pitchFamily="34" charset="0"/>
              <a:buChar char="•"/>
            </a:pPr>
            <a:endParaRPr lang="fr-FR" sz="1400" b="0"/>
          </a:p>
          <a:p>
            <a:pPr marL="285750" indent="-285750">
              <a:buFont typeface="Arial" panose="020B0604020202020204" pitchFamily="34" charset="0"/>
              <a:buChar char="•"/>
            </a:pPr>
            <a:r>
              <a:rPr lang="fr-FR" sz="1400" b="0"/>
              <a:t>En tant qu’</a:t>
            </a:r>
            <a:r>
              <a:rPr lang="fr-FR" sz="1400"/>
              <a:t>Acheteur</a:t>
            </a:r>
            <a:r>
              <a:rPr lang="fr-FR" sz="1400" b="0"/>
              <a:t>, je m’assure de la qualité des équipements fournis et procédures d’installation associée .</a:t>
            </a:r>
          </a:p>
          <a:p>
            <a:pPr marL="285750" indent="-285750">
              <a:buFont typeface="Arial" panose="020B0604020202020204" pitchFamily="34" charset="0"/>
              <a:buChar char="•"/>
            </a:pPr>
            <a:endParaRPr lang="fr-FR" sz="1400" b="0"/>
          </a:p>
          <a:p>
            <a:pPr marL="285750" indent="-285750">
              <a:buFont typeface="Arial" panose="020B0604020202020204" pitchFamily="34" charset="0"/>
              <a:buChar char="•"/>
            </a:pPr>
            <a:r>
              <a:rPr lang="fr-FR" sz="1400" b="0"/>
              <a:t>En tant que </a:t>
            </a:r>
            <a:r>
              <a:rPr lang="fr-FR" sz="1400"/>
              <a:t>Superviseur</a:t>
            </a:r>
            <a:r>
              <a:rPr lang="fr-FR" sz="1400" b="0"/>
              <a:t>, je m’assure de la qualité du travail réalisé sur site.</a:t>
            </a:r>
          </a:p>
          <a:p>
            <a:endParaRPr lang="fr-FR"/>
          </a:p>
        </p:txBody>
      </p:sp>
      <p:pic>
        <p:nvPicPr>
          <p:cNvPr id="7" name="Image 6">
            <a:extLst>
              <a:ext uri="{FF2B5EF4-FFF2-40B4-BE49-F238E27FC236}">
                <a16:creationId xmlns:a16="http://schemas.microsoft.com/office/drawing/2014/main" id="{50A275A7-AD34-1151-7375-4CF402352032}"/>
              </a:ext>
            </a:extLst>
          </p:cNvPr>
          <p:cNvPicPr>
            <a:picLocks noChangeAspect="1"/>
          </p:cNvPicPr>
          <p:nvPr/>
        </p:nvPicPr>
        <p:blipFill>
          <a:blip r:embed="rId2"/>
          <a:stretch>
            <a:fillRect/>
          </a:stretch>
        </p:blipFill>
        <p:spPr>
          <a:xfrm>
            <a:off x="641409" y="3645412"/>
            <a:ext cx="2895693" cy="2353261"/>
          </a:xfrm>
          <a:prstGeom prst="rect">
            <a:avLst/>
          </a:prstGeom>
        </p:spPr>
      </p:pic>
      <p:pic>
        <p:nvPicPr>
          <p:cNvPr id="8" name="Image 7">
            <a:extLst>
              <a:ext uri="{FF2B5EF4-FFF2-40B4-BE49-F238E27FC236}">
                <a16:creationId xmlns:a16="http://schemas.microsoft.com/office/drawing/2014/main" id="{13516107-4C43-BF79-FBCD-83709094C9F6}"/>
              </a:ext>
            </a:extLst>
          </p:cNvPr>
          <p:cNvPicPr>
            <a:picLocks noChangeAspect="1"/>
          </p:cNvPicPr>
          <p:nvPr/>
        </p:nvPicPr>
        <p:blipFill>
          <a:blip r:embed="rId3"/>
          <a:stretch>
            <a:fillRect/>
          </a:stretch>
        </p:blipFill>
        <p:spPr>
          <a:xfrm rot="5400000">
            <a:off x="3586949" y="4371193"/>
            <a:ext cx="2184064" cy="1070896"/>
          </a:xfrm>
          <a:prstGeom prst="rect">
            <a:avLst/>
          </a:prstGeom>
        </p:spPr>
      </p:pic>
      <p:sp>
        <p:nvSpPr>
          <p:cNvPr id="9" name="TextBox 5">
            <a:extLst>
              <a:ext uri="{FF2B5EF4-FFF2-40B4-BE49-F238E27FC236}">
                <a16:creationId xmlns:a16="http://schemas.microsoft.com/office/drawing/2014/main" id="{ED0E009A-B456-0279-9185-F2185A4445AC}"/>
              </a:ext>
            </a:extLst>
          </p:cNvPr>
          <p:cNvSpPr txBox="1"/>
          <p:nvPr/>
        </p:nvSpPr>
        <p:spPr>
          <a:xfrm>
            <a:off x="537712" y="2923908"/>
            <a:ext cx="5420559"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300" i="1" dirty="0">
                <a:solidFill>
                  <a:srgbClr val="374649"/>
                </a:solidFill>
              </a:rPr>
              <a:t>Pas de blessé.</a:t>
            </a:r>
            <a:br>
              <a:rPr lang="fr-FR" sz="1300" i="1" dirty="0">
                <a:solidFill>
                  <a:srgbClr val="374649"/>
                </a:solidFill>
              </a:rPr>
            </a:br>
            <a:r>
              <a:rPr lang="fr-FR" sz="1300" i="1" dirty="0">
                <a:solidFill>
                  <a:srgbClr val="374649"/>
                </a:solidFill>
              </a:rPr>
              <a:t>Destruction des composants situés en pied de mat.</a:t>
            </a:r>
          </a:p>
        </p:txBody>
      </p:sp>
      <p:cxnSp>
        <p:nvCxnSpPr>
          <p:cNvPr id="10" name="Connecteur droit 9">
            <a:extLst>
              <a:ext uri="{FF2B5EF4-FFF2-40B4-BE49-F238E27FC236}">
                <a16:creationId xmlns:a16="http://schemas.microsoft.com/office/drawing/2014/main" id="{B942E1C3-3994-43CB-48EC-CCC3321D8F18}"/>
              </a:ext>
            </a:extLst>
          </p:cNvPr>
          <p:cNvCxnSpPr/>
          <p:nvPr/>
        </p:nvCxnSpPr>
        <p:spPr>
          <a:xfrm>
            <a:off x="640683" y="2771795"/>
            <a:ext cx="1041991"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pic>
        <p:nvPicPr>
          <p:cNvPr id="12" name="Image 11">
            <a:extLst>
              <a:ext uri="{FF2B5EF4-FFF2-40B4-BE49-F238E27FC236}">
                <a16:creationId xmlns:a16="http://schemas.microsoft.com/office/drawing/2014/main" id="{D54AB1A5-7786-13B3-069B-0A59FAC6F40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110" b="94705" l="9402" r="89744">
                        <a14:foregroundMark x1="54701" y1="6110" x2="54701" y2="6110"/>
                        <a14:foregroundMark x1="28632" y1="94094" x2="28632" y2="94094"/>
                        <a14:foregroundMark x1="73077" y1="94705" x2="73077" y2="94705"/>
                      </a14:backgroundRemoval>
                    </a14:imgEffect>
                  </a14:imgLayer>
                </a14:imgProps>
              </a:ext>
            </a:extLst>
          </a:blip>
          <a:stretch>
            <a:fillRect/>
          </a:stretch>
        </p:blipFill>
        <p:spPr>
          <a:xfrm>
            <a:off x="537712" y="4822042"/>
            <a:ext cx="464940" cy="975580"/>
          </a:xfrm>
          <a:prstGeom prst="rect">
            <a:avLst/>
          </a:prstGeom>
        </p:spPr>
      </p:pic>
      <p:sp>
        <p:nvSpPr>
          <p:cNvPr id="13" name="TextBox 5">
            <a:extLst>
              <a:ext uri="{FF2B5EF4-FFF2-40B4-BE49-F238E27FC236}">
                <a16:creationId xmlns:a16="http://schemas.microsoft.com/office/drawing/2014/main" id="{0B290378-FF83-2520-44F5-62BF90A314EA}"/>
              </a:ext>
            </a:extLst>
          </p:cNvPr>
          <p:cNvSpPr txBox="1"/>
          <p:nvPr/>
        </p:nvSpPr>
        <p:spPr>
          <a:xfrm>
            <a:off x="1233962" y="5948752"/>
            <a:ext cx="1939637"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100" i="1" dirty="0">
                <a:solidFill>
                  <a:srgbClr val="374649"/>
                </a:solidFill>
              </a:rPr>
              <a:t>Pied de mat après incendie</a:t>
            </a:r>
          </a:p>
        </p:txBody>
      </p:sp>
      <p:sp>
        <p:nvSpPr>
          <p:cNvPr id="14" name="TextBox 5">
            <a:extLst>
              <a:ext uri="{FF2B5EF4-FFF2-40B4-BE49-F238E27FC236}">
                <a16:creationId xmlns:a16="http://schemas.microsoft.com/office/drawing/2014/main" id="{A1AA5226-1757-E043-C7FA-4D88A2781179}"/>
              </a:ext>
            </a:extLst>
          </p:cNvPr>
          <p:cNvSpPr txBox="1"/>
          <p:nvPr/>
        </p:nvSpPr>
        <p:spPr>
          <a:xfrm>
            <a:off x="3950799" y="5948752"/>
            <a:ext cx="163786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100" i="1" dirty="0">
                <a:solidFill>
                  <a:srgbClr val="374649"/>
                </a:solidFill>
              </a:rPr>
              <a:t>Détail câble électrique</a:t>
            </a:r>
          </a:p>
        </p:txBody>
      </p:sp>
      <p:sp>
        <p:nvSpPr>
          <p:cNvPr id="11" name="Bouton d'action : Retour 10">
            <a:hlinkClick r:id="rId6" action="ppaction://hlinksldjump" highlightClick="1"/>
            <a:extLst>
              <a:ext uri="{FF2B5EF4-FFF2-40B4-BE49-F238E27FC236}">
                <a16:creationId xmlns:a16="http://schemas.microsoft.com/office/drawing/2014/main" id="{79619544-6481-F5BE-7840-F1037F36898E}"/>
              </a:ext>
            </a:extLst>
          </p:cNvPr>
          <p:cNvSpPr/>
          <p:nvPr/>
        </p:nvSpPr>
        <p:spPr>
          <a:xfrm>
            <a:off x="11307435" y="6370050"/>
            <a:ext cx="421251" cy="360560"/>
          </a:xfrm>
          <a:prstGeom prst="actionButtonReturn">
            <a:avLst/>
          </a:prstGeom>
          <a:solidFill>
            <a:srgbClr val="D9F2FF"/>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83807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633BF1E-96D9-971D-2375-C88F63653D1A}"/>
              </a:ext>
            </a:extLst>
          </p:cNvPr>
          <p:cNvSpPr>
            <a:spLocks noGrp="1"/>
          </p:cNvSpPr>
          <p:nvPr>
            <p:ph type="body" sz="quarter" idx="13"/>
          </p:nvPr>
        </p:nvSpPr>
        <p:spPr/>
        <p:txBody>
          <a:bodyPr vert="horz" lIns="91440" tIns="45720" rIns="91440" bIns="45720" rtlCol="0" anchor="t">
            <a:noAutofit/>
          </a:bodyPr>
          <a:lstStyle/>
          <a:p>
            <a:pPr marL="52070" lvl="1">
              <a:defRPr/>
            </a:pPr>
            <a:endParaRPr lang="fr-FR"/>
          </a:p>
          <a:p>
            <a:pPr marL="52070" lvl="1">
              <a:defRPr/>
            </a:pPr>
            <a:r>
              <a:rPr lang="fr-FR"/>
              <a:t>Un incendie s’est déclaré sur un conteneur de batteries (BESS) situé dans une installation de stockage d'énergie. Une porte du container a été indûment ouverte deux fois introduisant de l’oxygène dans le BESS.</a:t>
            </a:r>
            <a:endParaRPr lang="fr-FR">
              <a:cs typeface="Arial"/>
            </a:endParaRPr>
          </a:p>
          <a:p>
            <a:pPr marL="52070" lvl="1">
              <a:defRPr/>
            </a:pPr>
            <a:r>
              <a:rPr lang="fr-FR"/>
              <a:t>Le conteneur a explosé par la suite créant des dommages sur les équipements voisins.</a:t>
            </a:r>
            <a:endParaRPr lang="fr-FR">
              <a:cs typeface="Arial"/>
            </a:endParaRPr>
          </a:p>
          <a:p>
            <a:pPr marL="52070" lvl="1">
              <a:defRPr/>
            </a:pPr>
            <a:endParaRPr lang="fr-FR"/>
          </a:p>
          <a:p>
            <a:pPr marL="52070" lvl="1">
              <a:defRPr/>
            </a:pPr>
            <a:endParaRPr lang="fr-FR"/>
          </a:p>
          <a:p>
            <a:pPr marL="52070" lvl="1">
              <a:defRPr/>
            </a:pPr>
            <a:endParaRPr lang="fr-FR"/>
          </a:p>
          <a:p>
            <a:pPr marL="52070" lvl="1">
              <a:defRPr/>
            </a:pPr>
            <a:endParaRPr lang="fr-FR"/>
          </a:p>
          <a:p>
            <a:pPr marL="52070" lvl="1">
              <a:defRPr/>
            </a:pPr>
            <a:endParaRPr lang="fr-FR"/>
          </a:p>
          <a:p>
            <a:pPr marL="52070" lvl="1">
              <a:defRPr/>
            </a:pPr>
            <a:endParaRPr lang="fr-FR">
              <a:solidFill>
                <a:srgbClr val="374649"/>
              </a:solidFill>
              <a:cs typeface="Arial"/>
            </a:endParaRPr>
          </a:p>
          <a:p>
            <a:pPr marL="52070" lvl="1"/>
            <a:endParaRPr lang="fr-FR">
              <a:solidFill>
                <a:srgbClr val="F66A00"/>
              </a:solidFill>
              <a:cs typeface="Arial" panose="020B0604020202020204"/>
            </a:endParaRPr>
          </a:p>
        </p:txBody>
      </p:sp>
      <p:sp>
        <p:nvSpPr>
          <p:cNvPr id="3" name="Titre 2">
            <a:extLst>
              <a:ext uri="{FF2B5EF4-FFF2-40B4-BE49-F238E27FC236}">
                <a16:creationId xmlns:a16="http://schemas.microsoft.com/office/drawing/2014/main" id="{BA561299-2475-6C08-74D6-0DC4793534FA}"/>
              </a:ext>
            </a:extLst>
          </p:cNvPr>
          <p:cNvSpPr>
            <a:spLocks noGrp="1"/>
          </p:cNvSpPr>
          <p:nvPr>
            <p:ph type="title"/>
          </p:nvPr>
        </p:nvSpPr>
        <p:spPr>
          <a:xfrm>
            <a:off x="443181" y="229495"/>
            <a:ext cx="9720000" cy="593918"/>
          </a:xfrm>
        </p:spPr>
        <p:txBody>
          <a:bodyPr vert="horz" lIns="91440" tIns="45720" rIns="91440" bIns="45720" rtlCol="0" anchor="t">
            <a:noAutofit/>
          </a:bodyPr>
          <a:lstStyle/>
          <a:p>
            <a:pPr marL="52070">
              <a:defRPr/>
            </a:pPr>
            <a:r>
              <a:rPr lang="fr-FR" dirty="0">
                <a:latin typeface="Arial"/>
                <a:cs typeface="Arial"/>
              </a:rPr>
              <a:t>Feu et explosion d’un container de stockage d’électricité</a:t>
            </a:r>
            <a:endParaRPr lang="fr-FR" dirty="0"/>
          </a:p>
        </p:txBody>
      </p:sp>
      <p:sp>
        <p:nvSpPr>
          <p:cNvPr id="4" name="Espace réservé du pied de page 3">
            <a:extLst>
              <a:ext uri="{FF2B5EF4-FFF2-40B4-BE49-F238E27FC236}">
                <a16:creationId xmlns:a16="http://schemas.microsoft.com/office/drawing/2014/main" id="{F4A5DCE0-95DD-89F8-D38C-892451DB4825}"/>
              </a:ext>
            </a:extLst>
          </p:cNvPr>
          <p:cNvSpPr>
            <a:spLocks noGrp="1"/>
          </p:cNvSpPr>
          <p:nvPr>
            <p:ph type="ftr" sz="quarter" idx="15"/>
          </p:nvPr>
        </p:nvSpPr>
        <p:spPr/>
        <p:txBody>
          <a:bodyPr/>
          <a:lstStyle/>
          <a:p>
            <a:r>
              <a:rPr lang="en-US" dirty="0"/>
              <a:t>Kit manager JMS 2023</a:t>
            </a:r>
            <a:endParaRPr lang="fr-FR" dirty="0"/>
          </a:p>
        </p:txBody>
      </p:sp>
      <p:sp>
        <p:nvSpPr>
          <p:cNvPr id="5" name="Espace réservé du numéro de diapositive 4">
            <a:extLst>
              <a:ext uri="{FF2B5EF4-FFF2-40B4-BE49-F238E27FC236}">
                <a16:creationId xmlns:a16="http://schemas.microsoft.com/office/drawing/2014/main" id="{5DBF598B-B362-F818-8721-C20FCF840B72}"/>
              </a:ext>
            </a:extLst>
          </p:cNvPr>
          <p:cNvSpPr>
            <a:spLocks noGrp="1"/>
          </p:cNvSpPr>
          <p:nvPr>
            <p:ph type="sldNum" sz="quarter" idx="16"/>
          </p:nvPr>
        </p:nvSpPr>
        <p:spPr/>
        <p:txBody>
          <a:bodyPr/>
          <a:lstStyle/>
          <a:p>
            <a:fld id="{975A587B-5814-4D9B-9598-FE9CB954CB01}" type="slidenum">
              <a:rPr lang="fr-FR" smtClean="0"/>
              <a:pPr/>
              <a:t>29</a:t>
            </a:fld>
            <a:endParaRPr lang="fr-FR"/>
          </a:p>
        </p:txBody>
      </p:sp>
      <p:sp>
        <p:nvSpPr>
          <p:cNvPr id="6" name="Espace réservé du texte 5">
            <a:extLst>
              <a:ext uri="{FF2B5EF4-FFF2-40B4-BE49-F238E27FC236}">
                <a16:creationId xmlns:a16="http://schemas.microsoft.com/office/drawing/2014/main" id="{4628D176-A48B-7D91-2249-651C5E848B27}"/>
              </a:ext>
            </a:extLst>
          </p:cNvPr>
          <p:cNvSpPr>
            <a:spLocks noGrp="1"/>
          </p:cNvSpPr>
          <p:nvPr>
            <p:ph type="body" sz="quarter" idx="4294967295"/>
          </p:nvPr>
        </p:nvSpPr>
        <p:spPr>
          <a:xfrm>
            <a:off x="6320453" y="2381994"/>
            <a:ext cx="5222409" cy="3519186"/>
          </a:xfrm>
        </p:spPr>
        <p:txBody>
          <a:bodyPr vert="horz" lIns="91440" tIns="45720" rIns="91440" bIns="45720" rtlCol="0" anchor="t">
            <a:noAutofit/>
          </a:bodyPr>
          <a:lstStyle/>
          <a:p>
            <a:pPr marL="466090" lvl="1" indent="-285750" algn="just">
              <a:buClr>
                <a:srgbClr val="00B0F0"/>
              </a:buClr>
              <a:buFont typeface="Wingdings" panose="05000000000000000000" pitchFamily="2" charset="2"/>
              <a:buChar char="§"/>
              <a:defRPr/>
            </a:pPr>
            <a:r>
              <a:rPr lang="fr-FR" sz="1400" b="0" dirty="0">
                <a:solidFill>
                  <a:srgbClr val="374649"/>
                </a:solidFill>
                <a:latin typeface="Arial" panose="020B0604020202020204"/>
                <a:cs typeface="Arial"/>
              </a:rPr>
              <a:t>En tant que </a:t>
            </a:r>
            <a:r>
              <a:rPr lang="fr-FR" sz="1400" b="1" dirty="0">
                <a:solidFill>
                  <a:srgbClr val="374649"/>
                </a:solidFill>
                <a:latin typeface="Arial" panose="020B0604020202020204"/>
                <a:cs typeface="Arial"/>
              </a:rPr>
              <a:t>Concepteur,</a:t>
            </a:r>
            <a:r>
              <a:rPr lang="fr-FR" sz="1400" b="0" dirty="0">
                <a:solidFill>
                  <a:srgbClr val="374649"/>
                </a:solidFill>
                <a:latin typeface="Arial" panose="020B0604020202020204"/>
                <a:cs typeface="Arial"/>
              </a:rPr>
              <a:t> j’intègre </a:t>
            </a:r>
            <a:r>
              <a:rPr lang="fr-FR" sz="1400" dirty="0">
                <a:solidFill>
                  <a:srgbClr val="374649"/>
                </a:solidFill>
                <a:latin typeface="Arial" panose="020B0604020202020204"/>
                <a:cs typeface="Arial"/>
              </a:rPr>
              <a:t>des mesures</a:t>
            </a:r>
            <a:r>
              <a:rPr lang="fr-FR" sz="1400" b="0" dirty="0">
                <a:solidFill>
                  <a:srgbClr val="374649"/>
                </a:solidFill>
                <a:latin typeface="Arial" panose="020B0604020202020204"/>
                <a:cs typeface="Arial"/>
              </a:rPr>
              <a:t> prévenant la pénétration d'oxygène dans le container BESS en cas d'emballement thermique.</a:t>
            </a:r>
          </a:p>
          <a:p>
            <a:pPr marL="466090" lvl="1" indent="-285750" algn="just">
              <a:buClr>
                <a:srgbClr val="00B0F0"/>
              </a:buClr>
              <a:buFont typeface="Wingdings" panose="05000000000000000000" pitchFamily="2" charset="2"/>
              <a:buChar char="§"/>
              <a:defRPr/>
            </a:pPr>
            <a:endParaRPr lang="fr-FR" sz="1400" b="0" dirty="0">
              <a:solidFill>
                <a:srgbClr val="374649"/>
              </a:solidFill>
              <a:latin typeface="Arial" panose="020B0604020202020204"/>
              <a:cs typeface="Arial"/>
            </a:endParaRPr>
          </a:p>
          <a:p>
            <a:pPr marL="466090" lvl="1" indent="-285750" algn="just">
              <a:buClr>
                <a:srgbClr val="00B0F0"/>
              </a:buClr>
              <a:buFont typeface="Wingdings" panose="05000000000000000000" pitchFamily="2" charset="2"/>
              <a:buChar char="§"/>
              <a:defRPr/>
            </a:pPr>
            <a:r>
              <a:rPr lang="fr-FR" sz="1400" b="0" dirty="0">
                <a:latin typeface="Arial" panose="020B0604020202020204"/>
                <a:cs typeface="Arial"/>
              </a:rPr>
              <a:t>E</a:t>
            </a:r>
            <a:r>
              <a:rPr lang="fr-FR" sz="1400" b="0" dirty="0">
                <a:solidFill>
                  <a:srgbClr val="374649"/>
                </a:solidFill>
                <a:latin typeface="Arial" panose="020B0604020202020204"/>
                <a:cs typeface="Arial"/>
              </a:rPr>
              <a:t>n tant qu’</a:t>
            </a:r>
            <a:r>
              <a:rPr lang="fr-FR" sz="1400" b="1" dirty="0">
                <a:solidFill>
                  <a:srgbClr val="374649"/>
                </a:solidFill>
                <a:latin typeface="Arial" panose="020B0604020202020204"/>
                <a:cs typeface="Arial"/>
              </a:rPr>
              <a:t>Exploitant, </a:t>
            </a:r>
            <a:r>
              <a:rPr lang="fr-FR" sz="1400" dirty="0">
                <a:solidFill>
                  <a:srgbClr val="374649"/>
                </a:solidFill>
                <a:latin typeface="Arial" panose="020B0604020202020204"/>
                <a:cs typeface="Arial"/>
              </a:rPr>
              <a:t>je</a:t>
            </a:r>
            <a:r>
              <a:rPr lang="fr-FR" sz="1400" b="0" dirty="0">
                <a:solidFill>
                  <a:srgbClr val="374649"/>
                </a:solidFill>
                <a:latin typeface="Arial" panose="020B0604020202020204"/>
                <a:cs typeface="Arial"/>
              </a:rPr>
              <a:t> dispose de procédures d’urgence à jour et </a:t>
            </a:r>
            <a:r>
              <a:rPr lang="fr-FR" sz="1400" dirty="0">
                <a:solidFill>
                  <a:srgbClr val="374649"/>
                </a:solidFill>
                <a:latin typeface="Arial" panose="020B0604020202020204"/>
                <a:cs typeface="Arial"/>
              </a:rPr>
              <a:t>je</a:t>
            </a:r>
            <a:r>
              <a:rPr lang="fr-FR" sz="1400" b="0" dirty="0">
                <a:solidFill>
                  <a:srgbClr val="374649"/>
                </a:solidFill>
                <a:latin typeface="Arial" panose="020B0604020202020204"/>
                <a:cs typeface="Arial"/>
              </a:rPr>
              <a:t> forme mon personnel aux situations d’urgence.</a:t>
            </a:r>
          </a:p>
          <a:p>
            <a:pPr marL="466090" lvl="1" indent="-285750" algn="just">
              <a:buClr>
                <a:srgbClr val="00B0F0"/>
              </a:buClr>
              <a:buFont typeface="Wingdings" panose="05000000000000000000" pitchFamily="2" charset="2"/>
              <a:buChar char="§"/>
              <a:defRPr/>
            </a:pPr>
            <a:endParaRPr lang="fr-FR" sz="1400" b="0" dirty="0">
              <a:solidFill>
                <a:srgbClr val="374649"/>
              </a:solidFill>
              <a:latin typeface="Arial" panose="020B0604020202020204"/>
              <a:cs typeface="Arial"/>
            </a:endParaRPr>
          </a:p>
          <a:p>
            <a:pPr marL="466090" lvl="1" indent="-285750" algn="just">
              <a:buClr>
                <a:srgbClr val="00B0F0"/>
              </a:buClr>
              <a:buFont typeface="Wingdings" panose="05000000000000000000" pitchFamily="2" charset="2"/>
              <a:buChar char="§"/>
              <a:defRPr/>
            </a:pPr>
            <a:r>
              <a:rPr lang="fr-FR" sz="1400" b="0" dirty="0">
                <a:latin typeface="Arial" panose="020B0604020202020204"/>
                <a:cs typeface="Arial"/>
              </a:rPr>
              <a:t>E</a:t>
            </a:r>
            <a:r>
              <a:rPr lang="fr-FR" sz="1400" b="0" dirty="0">
                <a:solidFill>
                  <a:srgbClr val="374649"/>
                </a:solidFill>
                <a:latin typeface="Arial" panose="020B0604020202020204"/>
                <a:cs typeface="Arial"/>
              </a:rPr>
              <a:t>n tant qu’</a:t>
            </a:r>
            <a:r>
              <a:rPr lang="fr-FR" sz="1400" b="1" dirty="0">
                <a:solidFill>
                  <a:srgbClr val="374649"/>
                </a:solidFill>
                <a:latin typeface="Arial" panose="020B0604020202020204"/>
                <a:cs typeface="Arial"/>
              </a:rPr>
              <a:t>Intervenant sécurité, </a:t>
            </a:r>
            <a:r>
              <a:rPr lang="fr-FR" sz="1400" dirty="0">
                <a:solidFill>
                  <a:srgbClr val="374649"/>
                </a:solidFill>
                <a:latin typeface="Arial" panose="020B0604020202020204"/>
                <a:cs typeface="Arial"/>
              </a:rPr>
              <a:t>je teste </a:t>
            </a:r>
            <a:r>
              <a:rPr lang="fr-FR" sz="1400" b="0" dirty="0">
                <a:solidFill>
                  <a:srgbClr val="374649"/>
                </a:solidFill>
                <a:latin typeface="Arial" panose="020B0604020202020204"/>
                <a:cs typeface="Arial"/>
              </a:rPr>
              <a:t>régulièrement les procédures liées à la gestion des situations d’urgence.</a:t>
            </a:r>
          </a:p>
          <a:p>
            <a:pPr marL="180340" lvl="1" indent="0">
              <a:buClr>
                <a:srgbClr val="00B0F0"/>
              </a:buClr>
              <a:buNone/>
            </a:pPr>
            <a:endParaRPr lang="fr-FR" sz="1400" dirty="0">
              <a:cs typeface="Arial"/>
            </a:endParaRPr>
          </a:p>
        </p:txBody>
      </p:sp>
      <p:pic>
        <p:nvPicPr>
          <p:cNvPr id="12" name="Image 11">
            <a:extLst>
              <a:ext uri="{FF2B5EF4-FFF2-40B4-BE49-F238E27FC236}">
                <a16:creationId xmlns:a16="http://schemas.microsoft.com/office/drawing/2014/main" id="{52D51DEB-8DAD-41BF-0946-B7E0A7CC2EE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02840" y="3792443"/>
            <a:ext cx="2909061" cy="2548724"/>
          </a:xfrm>
          <a:prstGeom prst="rect">
            <a:avLst/>
          </a:prstGeom>
        </p:spPr>
      </p:pic>
      <p:sp>
        <p:nvSpPr>
          <p:cNvPr id="7" name="TextBox 5">
            <a:extLst>
              <a:ext uri="{FF2B5EF4-FFF2-40B4-BE49-F238E27FC236}">
                <a16:creationId xmlns:a16="http://schemas.microsoft.com/office/drawing/2014/main" id="{6FE3F5D2-9E94-B790-2EB1-4141F327A980}"/>
              </a:ext>
            </a:extLst>
          </p:cNvPr>
          <p:cNvSpPr txBox="1"/>
          <p:nvPr/>
        </p:nvSpPr>
        <p:spPr>
          <a:xfrm>
            <a:off x="3424579" y="4164888"/>
            <a:ext cx="2353180"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300" i="1">
                <a:solidFill>
                  <a:srgbClr val="374649"/>
                </a:solidFill>
              </a:rPr>
              <a:t>Aucun blessé</a:t>
            </a:r>
          </a:p>
          <a:p>
            <a:endParaRPr lang="fr-FR" sz="1300" i="1">
              <a:solidFill>
                <a:srgbClr val="374649"/>
              </a:solidFill>
            </a:endParaRPr>
          </a:p>
          <a:p>
            <a:r>
              <a:rPr lang="fr-FR" sz="1300" i="1">
                <a:solidFill>
                  <a:srgbClr val="374649"/>
                </a:solidFill>
              </a:rPr>
              <a:t>Destruction complète d’un BESS.</a:t>
            </a:r>
          </a:p>
          <a:p>
            <a:r>
              <a:rPr lang="fr-FR" sz="1300" i="1">
                <a:solidFill>
                  <a:srgbClr val="374649"/>
                </a:solidFill>
              </a:rPr>
              <a:t>Equipements voisins endommagés.</a:t>
            </a:r>
          </a:p>
        </p:txBody>
      </p:sp>
      <p:cxnSp>
        <p:nvCxnSpPr>
          <p:cNvPr id="8" name="Connecteur droit 7">
            <a:extLst>
              <a:ext uri="{FF2B5EF4-FFF2-40B4-BE49-F238E27FC236}">
                <a16:creationId xmlns:a16="http://schemas.microsoft.com/office/drawing/2014/main" id="{2C9044FE-2D68-8EBB-E240-D0C692DA002E}"/>
              </a:ext>
            </a:extLst>
          </p:cNvPr>
          <p:cNvCxnSpPr/>
          <p:nvPr/>
        </p:nvCxnSpPr>
        <p:spPr>
          <a:xfrm>
            <a:off x="3547198" y="3979374"/>
            <a:ext cx="1041991"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9" name="Bouton d'action : Retour 8">
            <a:hlinkClick r:id="rId3" action="ppaction://hlinksldjump" highlightClick="1"/>
            <a:extLst>
              <a:ext uri="{FF2B5EF4-FFF2-40B4-BE49-F238E27FC236}">
                <a16:creationId xmlns:a16="http://schemas.microsoft.com/office/drawing/2014/main" id="{37FC55C6-DCA9-29E9-E7C9-E34FAFDA1DA6}"/>
              </a:ext>
            </a:extLst>
          </p:cNvPr>
          <p:cNvSpPr/>
          <p:nvPr/>
        </p:nvSpPr>
        <p:spPr>
          <a:xfrm>
            <a:off x="11307435" y="6370050"/>
            <a:ext cx="421251" cy="360560"/>
          </a:xfrm>
          <a:prstGeom prst="actionButtonReturn">
            <a:avLst/>
          </a:prstGeom>
          <a:solidFill>
            <a:srgbClr val="D9F2FF"/>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8881189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633BF1E-96D9-971D-2375-C88F63653D1A}"/>
              </a:ext>
            </a:extLst>
          </p:cNvPr>
          <p:cNvSpPr>
            <a:spLocks noGrp="1"/>
          </p:cNvSpPr>
          <p:nvPr>
            <p:ph type="body" sz="quarter" idx="13"/>
          </p:nvPr>
        </p:nvSpPr>
        <p:spPr>
          <a:xfrm>
            <a:off x="525297" y="1093509"/>
            <a:ext cx="5420559" cy="2693399"/>
          </a:xfrm>
        </p:spPr>
        <p:txBody>
          <a:bodyPr vert="horz" lIns="91440" tIns="45720" rIns="91440" bIns="45720" rtlCol="0" anchor="t">
            <a:noAutofit/>
          </a:bodyPr>
          <a:lstStyle/>
          <a:p>
            <a:pPr marL="52070" lvl="1">
              <a:defRPr/>
            </a:pPr>
            <a:endParaRPr lang="fr-FR"/>
          </a:p>
          <a:p>
            <a:pPr marL="52070" lvl="1">
              <a:defRPr/>
            </a:pPr>
            <a:r>
              <a:rPr lang="fr-FR"/>
              <a:t>Une i</a:t>
            </a:r>
            <a:r>
              <a:rPr lang="fr-FR">
                <a:solidFill>
                  <a:srgbClr val="374649"/>
                </a:solidFill>
              </a:rPr>
              <a:t>mportante fuite de gaz s’est enflammée et a explosé après avoir été aspirée par un compresseur. Déclenchement </a:t>
            </a:r>
            <a:r>
              <a:rPr lang="fr-FR"/>
              <a:t>manuel de</a:t>
            </a:r>
            <a:r>
              <a:rPr lang="fr-FR">
                <a:solidFill>
                  <a:srgbClr val="374649"/>
                </a:solidFill>
              </a:rPr>
              <a:t> l’arrêt d’urgence et évacuation immédiate des trois employés présents.</a:t>
            </a:r>
            <a:endParaRPr lang="fr-FR">
              <a:solidFill>
                <a:srgbClr val="374649"/>
              </a:solidFill>
              <a:cs typeface="Arial" panose="020B0604020202020204"/>
            </a:endParaRPr>
          </a:p>
          <a:p>
            <a:pPr marL="52070" lvl="1">
              <a:defRPr/>
            </a:pPr>
            <a:r>
              <a:rPr lang="fr-FR">
                <a:solidFill>
                  <a:srgbClr val="374649"/>
                </a:solidFill>
              </a:rPr>
              <a:t>La </a:t>
            </a:r>
            <a:r>
              <a:rPr lang="fr-FR"/>
              <a:t>vitesse de corrosion d’une tuyauterie qui avait déjà été remplacée n’avait pas été identifiée comme inquiétante.</a:t>
            </a:r>
            <a:endParaRPr lang="fr-FR">
              <a:cs typeface="Arial" panose="020B0604020202020204"/>
            </a:endParaRPr>
          </a:p>
          <a:p>
            <a:pPr marL="52070" lvl="1">
              <a:defRPr/>
            </a:pPr>
            <a:r>
              <a:rPr lang="fr-FR"/>
              <a:t>Le système de détection de gaz défaillant était inhibé.</a:t>
            </a:r>
            <a:endParaRPr lang="fr-FR">
              <a:cs typeface="Arial" panose="020B0604020202020204"/>
            </a:endParaRPr>
          </a:p>
          <a:p>
            <a:pPr marL="52070" lvl="1">
              <a:defRPr/>
            </a:pPr>
            <a:r>
              <a:rPr lang="fr-FR">
                <a:solidFill>
                  <a:srgbClr val="374649"/>
                </a:solidFill>
              </a:rPr>
              <a:t>Le système de </a:t>
            </a:r>
            <a:r>
              <a:rPr lang="fr-FR"/>
              <a:t>déluge hors service</a:t>
            </a:r>
            <a:r>
              <a:rPr lang="fr-FR">
                <a:solidFill>
                  <a:srgbClr val="374649"/>
                </a:solidFill>
              </a:rPr>
              <a:t> n’avait pas été testé depuis 3 ans.</a:t>
            </a:r>
            <a:endParaRPr lang="fr-FR">
              <a:solidFill>
                <a:srgbClr val="374649"/>
              </a:solidFill>
              <a:cs typeface="Arial"/>
            </a:endParaRPr>
          </a:p>
          <a:p>
            <a:pPr marL="52070" lvl="1"/>
            <a:endParaRPr lang="fr-FR">
              <a:solidFill>
                <a:srgbClr val="F66A00"/>
              </a:solidFill>
              <a:cs typeface="Arial" panose="020B0604020202020204"/>
            </a:endParaRPr>
          </a:p>
        </p:txBody>
      </p:sp>
      <p:sp>
        <p:nvSpPr>
          <p:cNvPr id="3" name="Titre 2">
            <a:extLst>
              <a:ext uri="{FF2B5EF4-FFF2-40B4-BE49-F238E27FC236}">
                <a16:creationId xmlns:a16="http://schemas.microsoft.com/office/drawing/2014/main" id="{BA561299-2475-6C08-74D6-0DC4793534FA}"/>
              </a:ext>
            </a:extLst>
          </p:cNvPr>
          <p:cNvSpPr>
            <a:spLocks noGrp="1"/>
          </p:cNvSpPr>
          <p:nvPr>
            <p:ph type="title"/>
          </p:nvPr>
        </p:nvSpPr>
        <p:spPr>
          <a:xfrm>
            <a:off x="469879" y="252080"/>
            <a:ext cx="9720000" cy="1008000"/>
          </a:xfrm>
        </p:spPr>
        <p:txBody>
          <a:bodyPr vert="horz" lIns="91440" tIns="45720" rIns="91440" bIns="45720" rtlCol="0" anchor="t">
            <a:noAutofit/>
          </a:bodyPr>
          <a:lstStyle/>
          <a:p>
            <a:r>
              <a:rPr lang="fr-FR" sz="2000" dirty="0">
                <a:solidFill>
                  <a:srgbClr val="374649"/>
                </a:solidFill>
              </a:rPr>
              <a:t>Explosion &amp; feu d’un module de compression d’une plateforme offshore</a:t>
            </a:r>
          </a:p>
        </p:txBody>
      </p:sp>
      <p:sp>
        <p:nvSpPr>
          <p:cNvPr id="4" name="Espace réservé du pied de page 3">
            <a:extLst>
              <a:ext uri="{FF2B5EF4-FFF2-40B4-BE49-F238E27FC236}">
                <a16:creationId xmlns:a16="http://schemas.microsoft.com/office/drawing/2014/main" id="{F4A5DCE0-95DD-89F8-D38C-892451DB4825}"/>
              </a:ext>
            </a:extLst>
          </p:cNvPr>
          <p:cNvSpPr>
            <a:spLocks noGrp="1"/>
          </p:cNvSpPr>
          <p:nvPr>
            <p:ph type="ftr" sz="quarter" idx="15"/>
          </p:nvPr>
        </p:nvSpPr>
        <p:spPr/>
        <p:txBody>
          <a:bodyPr/>
          <a:lstStyle/>
          <a:p>
            <a:r>
              <a:rPr lang="en-US" dirty="0"/>
              <a:t>Kit manager JMS 2023</a:t>
            </a:r>
            <a:endParaRPr lang="fr-FR" dirty="0"/>
          </a:p>
        </p:txBody>
      </p:sp>
      <p:sp>
        <p:nvSpPr>
          <p:cNvPr id="5" name="Espace réservé du numéro de diapositive 4">
            <a:extLst>
              <a:ext uri="{FF2B5EF4-FFF2-40B4-BE49-F238E27FC236}">
                <a16:creationId xmlns:a16="http://schemas.microsoft.com/office/drawing/2014/main" id="{5DBF598B-B362-F818-8721-C20FCF840B72}"/>
              </a:ext>
            </a:extLst>
          </p:cNvPr>
          <p:cNvSpPr>
            <a:spLocks noGrp="1"/>
          </p:cNvSpPr>
          <p:nvPr>
            <p:ph type="sldNum" sz="quarter" idx="16"/>
          </p:nvPr>
        </p:nvSpPr>
        <p:spPr/>
        <p:txBody>
          <a:bodyPr/>
          <a:lstStyle/>
          <a:p>
            <a:fld id="{975A587B-5814-4D9B-9598-FE9CB954CB01}" type="slidenum">
              <a:rPr lang="fr-FR" smtClean="0"/>
              <a:pPr/>
              <a:t>3</a:t>
            </a:fld>
            <a:endParaRPr lang="fr-FR" dirty="0"/>
          </a:p>
        </p:txBody>
      </p:sp>
      <p:sp>
        <p:nvSpPr>
          <p:cNvPr id="6" name="Espace réservé du texte 5">
            <a:extLst>
              <a:ext uri="{FF2B5EF4-FFF2-40B4-BE49-F238E27FC236}">
                <a16:creationId xmlns:a16="http://schemas.microsoft.com/office/drawing/2014/main" id="{4628D176-A48B-7D91-2249-651C5E848B27}"/>
              </a:ext>
            </a:extLst>
          </p:cNvPr>
          <p:cNvSpPr>
            <a:spLocks noGrp="1"/>
          </p:cNvSpPr>
          <p:nvPr>
            <p:ph type="body" sz="quarter" idx="4294967295"/>
          </p:nvPr>
        </p:nvSpPr>
        <p:spPr>
          <a:xfrm>
            <a:off x="6373204" y="2446025"/>
            <a:ext cx="5222409" cy="3298993"/>
          </a:xfrm>
        </p:spPr>
        <p:txBody>
          <a:bodyPr vert="horz" lIns="91440" tIns="45720" rIns="91440" bIns="45720" rtlCol="0" anchor="t">
            <a:noAutofit/>
          </a:bodyPr>
          <a:lstStyle/>
          <a:p>
            <a:pPr marL="466680" lvl="1" indent="-285750" algn="just">
              <a:buClr>
                <a:srgbClr val="00B0F0"/>
              </a:buClr>
              <a:buFont typeface="Wingdings" panose="05000000000000000000" pitchFamily="2" charset="2"/>
              <a:buChar char="§"/>
              <a:defRPr/>
            </a:pPr>
            <a:r>
              <a:rPr lang="fr-FR" sz="1400" b="0">
                <a:solidFill>
                  <a:srgbClr val="374649"/>
                </a:solidFill>
                <a:latin typeface="Arial" panose="020B0604020202020204"/>
                <a:cs typeface="Arial"/>
              </a:rPr>
              <a:t>En tant </a:t>
            </a:r>
            <a:r>
              <a:rPr lang="fr-FR" sz="1400" b="0">
                <a:latin typeface="Arial" panose="020B0604020202020204"/>
                <a:cs typeface="Arial"/>
              </a:rPr>
              <a:t>qu’</a:t>
            </a:r>
            <a:r>
              <a:rPr lang="fr-FR" sz="1400" b="1">
                <a:latin typeface="Arial" panose="020B0604020202020204"/>
                <a:cs typeface="Arial"/>
              </a:rPr>
              <a:t>Inspecteur</a:t>
            </a:r>
            <a:r>
              <a:rPr lang="fr-FR" sz="1400">
                <a:solidFill>
                  <a:srgbClr val="374649"/>
                </a:solidFill>
                <a:latin typeface="Arial" panose="020B0604020202020204"/>
                <a:cs typeface="Arial"/>
              </a:rPr>
              <a:t> et </a:t>
            </a:r>
            <a:r>
              <a:rPr lang="fr-FR" sz="1400" b="1">
                <a:latin typeface="Arial" panose="020B0604020202020204"/>
                <a:cs typeface="Arial"/>
              </a:rPr>
              <a:t>Mainteneur</a:t>
            </a:r>
            <a:r>
              <a:rPr lang="fr-FR" sz="1400" b="0">
                <a:solidFill>
                  <a:srgbClr val="374649"/>
                </a:solidFill>
                <a:latin typeface="Arial" panose="020B0604020202020204"/>
                <a:cs typeface="Arial"/>
              </a:rPr>
              <a:t>, je garantis que les tuyaux et les systèmes de sécurité sont inspectés, testés, et maintenus conformément aux exigences.</a:t>
            </a:r>
          </a:p>
          <a:p>
            <a:pPr marL="466680" lvl="1" indent="-285750" algn="just">
              <a:buClr>
                <a:srgbClr val="00B0F0"/>
              </a:buClr>
              <a:buFont typeface="Wingdings" panose="05000000000000000000" pitchFamily="2" charset="2"/>
              <a:buChar char="§"/>
              <a:defRPr/>
            </a:pPr>
            <a:r>
              <a:rPr lang="fr-FR" sz="1400" b="0">
                <a:solidFill>
                  <a:srgbClr val="374649"/>
                </a:solidFill>
                <a:latin typeface="Arial" panose="020B0604020202020204"/>
                <a:cs typeface="Arial"/>
              </a:rPr>
              <a:t>En tant </a:t>
            </a:r>
            <a:r>
              <a:rPr lang="fr-FR" sz="1400" b="0">
                <a:latin typeface="Arial" panose="020B0604020202020204"/>
                <a:cs typeface="Arial"/>
              </a:rPr>
              <a:t>qu’</a:t>
            </a:r>
            <a:r>
              <a:rPr lang="fr-FR" sz="1400" b="1">
                <a:latin typeface="Arial" panose="020B0604020202020204"/>
                <a:cs typeface="Arial"/>
              </a:rPr>
              <a:t>Exploitant</a:t>
            </a:r>
            <a:r>
              <a:rPr lang="fr-FR" sz="1400" b="0">
                <a:latin typeface="Arial" panose="020B0604020202020204"/>
                <a:cs typeface="Arial"/>
              </a:rPr>
              <a:t>,</a:t>
            </a:r>
            <a:r>
              <a:rPr lang="fr-FR" sz="1400" b="0">
                <a:solidFill>
                  <a:srgbClr val="374649"/>
                </a:solidFill>
                <a:latin typeface="Arial" panose="020B0604020202020204"/>
                <a:cs typeface="Arial"/>
              </a:rPr>
              <a:t> j’applique le processus de gestion des inhibitions.</a:t>
            </a:r>
          </a:p>
          <a:p>
            <a:pPr marL="466680" lvl="1" indent="-285750" algn="just">
              <a:buClr>
                <a:srgbClr val="00B0F0"/>
              </a:buClr>
              <a:buFont typeface="Wingdings" panose="05000000000000000000" pitchFamily="2" charset="2"/>
              <a:buChar char="§"/>
              <a:defRPr/>
            </a:pPr>
            <a:r>
              <a:rPr lang="fr-FR" sz="1400" b="0">
                <a:solidFill>
                  <a:srgbClr val="374649"/>
                </a:solidFill>
                <a:latin typeface="Arial" panose="020B0604020202020204"/>
                <a:cs typeface="Arial"/>
              </a:rPr>
              <a:t>En tant que </a:t>
            </a:r>
            <a:r>
              <a:rPr lang="fr-FR" sz="1400" b="1">
                <a:solidFill>
                  <a:srgbClr val="374649"/>
                </a:solidFill>
                <a:latin typeface="Arial" panose="020B0604020202020204"/>
                <a:cs typeface="Arial"/>
              </a:rPr>
              <a:t>Manager</a:t>
            </a:r>
            <a:r>
              <a:rPr lang="fr-FR" sz="1400" b="0">
                <a:solidFill>
                  <a:srgbClr val="374649"/>
                </a:solidFill>
                <a:latin typeface="Arial" panose="020B0604020202020204"/>
                <a:cs typeface="Arial"/>
              </a:rPr>
              <a:t>, je m’assure d’avoir une vue d’ensemble des systèmes fonctionnant en mode dégradé sur mes installations.</a:t>
            </a:r>
          </a:p>
          <a:p>
            <a:pPr marL="466680" lvl="1" indent="-285750" algn="just">
              <a:buClr>
                <a:srgbClr val="00B0F0"/>
              </a:buClr>
              <a:buFont typeface="Wingdings" panose="05000000000000000000" pitchFamily="2" charset="2"/>
              <a:buChar char="§"/>
              <a:defRPr/>
            </a:pPr>
            <a:r>
              <a:rPr lang="fr-FR" sz="1400" b="0">
                <a:solidFill>
                  <a:srgbClr val="374649"/>
                </a:solidFill>
                <a:latin typeface="Arial" panose="020B0604020202020204"/>
                <a:cs typeface="Arial"/>
              </a:rPr>
              <a:t>En tant que </a:t>
            </a:r>
            <a:r>
              <a:rPr lang="fr-FR" sz="1400" b="1">
                <a:latin typeface="Arial" panose="020B0604020202020204"/>
                <a:cs typeface="Arial"/>
              </a:rPr>
              <a:t>Chargé de Projet</a:t>
            </a:r>
            <a:r>
              <a:rPr lang="fr-FR" sz="1400" b="0">
                <a:solidFill>
                  <a:srgbClr val="374649"/>
                </a:solidFill>
                <a:latin typeface="Arial" panose="020B0604020202020204"/>
                <a:cs typeface="Arial"/>
              </a:rPr>
              <a:t>, je définis une technologie de détection de gaz, fiable dans toutes les conditions </a:t>
            </a:r>
            <a:r>
              <a:rPr lang="fr-FR" sz="1400" b="0">
                <a:latin typeface="Arial" panose="020B0604020202020204"/>
                <a:cs typeface="Arial"/>
              </a:rPr>
              <a:t>d’exploitation</a:t>
            </a:r>
            <a:r>
              <a:rPr lang="fr-FR" sz="1400">
                <a:latin typeface="Arial" panose="020B0604020202020204"/>
                <a:cs typeface="Arial"/>
              </a:rPr>
              <a:t>.</a:t>
            </a:r>
            <a:endParaRPr lang="fr-FR" sz="1400">
              <a:solidFill>
                <a:srgbClr val="374649"/>
              </a:solidFill>
              <a:latin typeface="Arial" panose="020B0604020202020204"/>
              <a:cs typeface="Arial"/>
            </a:endParaRPr>
          </a:p>
          <a:p>
            <a:pPr lvl="1" indent="-179070"/>
            <a:endParaRPr lang="fr-FR" sz="1400">
              <a:cs typeface="Arial"/>
            </a:endParaRPr>
          </a:p>
        </p:txBody>
      </p:sp>
      <p:cxnSp>
        <p:nvCxnSpPr>
          <p:cNvPr id="9" name="Connecteur droit 8">
            <a:extLst>
              <a:ext uri="{FF2B5EF4-FFF2-40B4-BE49-F238E27FC236}">
                <a16:creationId xmlns:a16="http://schemas.microsoft.com/office/drawing/2014/main" id="{B7174BCA-7701-EDC2-6CE1-9E64AB002A23}"/>
              </a:ext>
            </a:extLst>
          </p:cNvPr>
          <p:cNvCxnSpPr/>
          <p:nvPr/>
        </p:nvCxnSpPr>
        <p:spPr>
          <a:xfrm>
            <a:off x="618128" y="803112"/>
            <a:ext cx="1041991"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pic>
        <p:nvPicPr>
          <p:cNvPr id="12" name="Image 11">
            <a:extLst>
              <a:ext uri="{FF2B5EF4-FFF2-40B4-BE49-F238E27FC236}">
                <a16:creationId xmlns:a16="http://schemas.microsoft.com/office/drawing/2014/main" id="{52D51DEB-8DAD-41BF-0946-B7E0A7CC2EE9}"/>
              </a:ext>
            </a:extLst>
          </p:cNvPr>
          <p:cNvPicPr>
            <a:picLocks noChangeAspect="1"/>
          </p:cNvPicPr>
          <p:nvPr/>
        </p:nvPicPr>
        <p:blipFill>
          <a:blip r:embed="rId2"/>
          <a:srcRect/>
          <a:stretch/>
        </p:blipFill>
        <p:spPr>
          <a:xfrm>
            <a:off x="721074" y="4005857"/>
            <a:ext cx="2886631" cy="1600616"/>
          </a:xfrm>
          <a:prstGeom prst="rect">
            <a:avLst/>
          </a:prstGeom>
        </p:spPr>
      </p:pic>
      <p:sp>
        <p:nvSpPr>
          <p:cNvPr id="7" name="TextBox 5">
            <a:extLst>
              <a:ext uri="{FF2B5EF4-FFF2-40B4-BE49-F238E27FC236}">
                <a16:creationId xmlns:a16="http://schemas.microsoft.com/office/drawing/2014/main" id="{6FE3F5D2-9E94-B790-2EB1-4141F327A980}"/>
              </a:ext>
            </a:extLst>
          </p:cNvPr>
          <p:cNvSpPr txBox="1"/>
          <p:nvPr/>
        </p:nvSpPr>
        <p:spPr>
          <a:xfrm>
            <a:off x="3608163" y="3990253"/>
            <a:ext cx="2353180" cy="14927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fr-FR" sz="1300">
              <a:solidFill>
                <a:srgbClr val="FF0000"/>
              </a:solidFill>
              <a:ea typeface="+mn-lt"/>
              <a:cs typeface="+mn-lt"/>
            </a:endParaRPr>
          </a:p>
          <a:p>
            <a:r>
              <a:rPr lang="fr-FR" sz="1300" i="1">
                <a:solidFill>
                  <a:srgbClr val="374649"/>
                </a:solidFill>
              </a:rPr>
              <a:t>Aucun décès. La veille, 45 personnes se trouvaient sur une plateforme avoisinante.</a:t>
            </a:r>
          </a:p>
          <a:p>
            <a:r>
              <a:rPr lang="fr-FR" sz="1300" i="1">
                <a:solidFill>
                  <a:srgbClr val="374649"/>
                </a:solidFill>
              </a:rPr>
              <a:t> </a:t>
            </a:r>
          </a:p>
          <a:p>
            <a:r>
              <a:rPr lang="fr-FR" sz="1300" i="1">
                <a:solidFill>
                  <a:srgbClr val="374649"/>
                </a:solidFill>
              </a:rPr>
              <a:t>Dommages aux installations : $10 millions </a:t>
            </a:r>
          </a:p>
        </p:txBody>
      </p:sp>
      <p:cxnSp>
        <p:nvCxnSpPr>
          <p:cNvPr id="11" name="Connecteur droit 10">
            <a:extLst>
              <a:ext uri="{FF2B5EF4-FFF2-40B4-BE49-F238E27FC236}">
                <a16:creationId xmlns:a16="http://schemas.microsoft.com/office/drawing/2014/main" id="{D70599BA-8E78-ED08-7295-7699C7DFEEC8}"/>
              </a:ext>
            </a:extLst>
          </p:cNvPr>
          <p:cNvCxnSpPr/>
          <p:nvPr/>
        </p:nvCxnSpPr>
        <p:spPr>
          <a:xfrm>
            <a:off x="3735401" y="4049694"/>
            <a:ext cx="1041991"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8" name="Bouton d'action : Retour 7">
            <a:hlinkClick r:id="rId3" action="ppaction://hlinksldjump" highlightClick="1"/>
            <a:extLst>
              <a:ext uri="{FF2B5EF4-FFF2-40B4-BE49-F238E27FC236}">
                <a16:creationId xmlns:a16="http://schemas.microsoft.com/office/drawing/2014/main" id="{CBE4F279-DAAA-8DB6-6D7D-1AEB329FD0B0}"/>
              </a:ext>
            </a:extLst>
          </p:cNvPr>
          <p:cNvSpPr/>
          <p:nvPr/>
        </p:nvSpPr>
        <p:spPr>
          <a:xfrm>
            <a:off x="11307435" y="6370050"/>
            <a:ext cx="421251" cy="360560"/>
          </a:xfrm>
          <a:prstGeom prst="actionButtonReturn">
            <a:avLst/>
          </a:prstGeom>
          <a:solidFill>
            <a:srgbClr val="D9F2FF"/>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4327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633BF1E-96D9-971D-2375-C88F63653D1A}"/>
              </a:ext>
            </a:extLst>
          </p:cNvPr>
          <p:cNvSpPr>
            <a:spLocks noGrp="1"/>
          </p:cNvSpPr>
          <p:nvPr>
            <p:ph type="body" sz="quarter" idx="13"/>
          </p:nvPr>
        </p:nvSpPr>
        <p:spPr>
          <a:xfrm>
            <a:off x="469878" y="1162049"/>
            <a:ext cx="5420559" cy="5095875"/>
          </a:xfrm>
        </p:spPr>
        <p:txBody>
          <a:bodyPr vert="horz" lIns="91440" tIns="45720" rIns="91440" bIns="45720" rtlCol="0" anchor="t">
            <a:noAutofit/>
          </a:bodyPr>
          <a:lstStyle/>
          <a:p>
            <a:pPr marL="52070" lvl="1">
              <a:defRPr/>
            </a:pPr>
            <a:r>
              <a:rPr lang="fr-FR" dirty="0"/>
              <a:t>Lors d’une réception d’essence, le flotteur du détecteur indépendant de niveau haut du réservoir n’a pas fonctionné. Il n'a pas déclenché d'alarme sonore dans la salle de contrôle ni arrêté le transfert par pipeline comme il était censé le faire. Le remplissage du  réservoir a continué. Le produit a débordé, créant un gros nuage de vapeur se déplaçant hors du site.
Le superviseur du pipeline a identifié le débordement, a pris des mesures d’urgence, mais le nuage de vapeur a explosé. Le feu a brûlé pendant 5 jours. 
250 mètres cubes d’essence se sont échappés du réservoir avant l’explosion.</a:t>
            </a:r>
            <a:endParaRPr lang="fr-FR" dirty="0">
              <a:solidFill>
                <a:srgbClr val="F66A00"/>
              </a:solidFill>
              <a:cs typeface="Arial" panose="020B0604020202020204"/>
            </a:endParaRPr>
          </a:p>
        </p:txBody>
      </p:sp>
      <p:sp>
        <p:nvSpPr>
          <p:cNvPr id="3" name="Titre 2">
            <a:extLst>
              <a:ext uri="{FF2B5EF4-FFF2-40B4-BE49-F238E27FC236}">
                <a16:creationId xmlns:a16="http://schemas.microsoft.com/office/drawing/2014/main" id="{BA561299-2475-6C08-74D6-0DC4793534FA}"/>
              </a:ext>
            </a:extLst>
          </p:cNvPr>
          <p:cNvSpPr>
            <a:spLocks noGrp="1"/>
          </p:cNvSpPr>
          <p:nvPr>
            <p:ph type="title"/>
          </p:nvPr>
        </p:nvSpPr>
        <p:spPr/>
        <p:txBody>
          <a:bodyPr vert="horz" lIns="91440" tIns="45720" rIns="91440" bIns="45720" rtlCol="0" anchor="t">
            <a:noAutofit/>
          </a:bodyPr>
          <a:lstStyle/>
          <a:p>
            <a:r>
              <a:rPr lang="fr-FR" dirty="0"/>
              <a:t>Débordement d’un réservoir d’essence, explosion et destruction du dépôt
</a:t>
            </a:r>
            <a:endParaRPr lang="en-US" dirty="0"/>
          </a:p>
        </p:txBody>
      </p:sp>
      <p:sp>
        <p:nvSpPr>
          <p:cNvPr id="4" name="Espace réservé du pied de page 3">
            <a:extLst>
              <a:ext uri="{FF2B5EF4-FFF2-40B4-BE49-F238E27FC236}">
                <a16:creationId xmlns:a16="http://schemas.microsoft.com/office/drawing/2014/main" id="{F4A5DCE0-95DD-89F8-D38C-892451DB4825}"/>
              </a:ext>
            </a:extLst>
          </p:cNvPr>
          <p:cNvSpPr>
            <a:spLocks noGrp="1"/>
          </p:cNvSpPr>
          <p:nvPr>
            <p:ph type="ftr" sz="quarter" idx="15"/>
          </p:nvPr>
        </p:nvSpPr>
        <p:spPr/>
        <p:txBody>
          <a:bodyPr/>
          <a:lstStyle/>
          <a:p>
            <a:r>
              <a:rPr lang="en-US" dirty="0"/>
              <a:t>Kit manager JMS 2023</a:t>
            </a:r>
            <a:endParaRPr lang="fr-FR" dirty="0"/>
          </a:p>
        </p:txBody>
      </p:sp>
      <p:sp>
        <p:nvSpPr>
          <p:cNvPr id="5" name="Espace réservé du numéro de diapositive 4">
            <a:extLst>
              <a:ext uri="{FF2B5EF4-FFF2-40B4-BE49-F238E27FC236}">
                <a16:creationId xmlns:a16="http://schemas.microsoft.com/office/drawing/2014/main" id="{5DBF598B-B362-F818-8721-C20FCF840B72}"/>
              </a:ext>
            </a:extLst>
          </p:cNvPr>
          <p:cNvSpPr>
            <a:spLocks noGrp="1"/>
          </p:cNvSpPr>
          <p:nvPr>
            <p:ph type="sldNum" sz="quarter" idx="16"/>
          </p:nvPr>
        </p:nvSpPr>
        <p:spPr/>
        <p:txBody>
          <a:bodyPr/>
          <a:lstStyle/>
          <a:p>
            <a:fld id="{975A587B-5814-4D9B-9598-FE9CB954CB01}" type="slidenum">
              <a:rPr lang="fr-FR" smtClean="0"/>
              <a:pPr/>
              <a:t>30</a:t>
            </a:fld>
            <a:endParaRPr lang="fr-FR"/>
          </a:p>
        </p:txBody>
      </p:sp>
      <p:sp>
        <p:nvSpPr>
          <p:cNvPr id="6" name="Espace réservé du texte 5">
            <a:extLst>
              <a:ext uri="{FF2B5EF4-FFF2-40B4-BE49-F238E27FC236}">
                <a16:creationId xmlns:a16="http://schemas.microsoft.com/office/drawing/2014/main" id="{4628D176-A48B-7D91-2249-651C5E848B27}"/>
              </a:ext>
            </a:extLst>
          </p:cNvPr>
          <p:cNvSpPr>
            <a:spLocks noGrp="1"/>
          </p:cNvSpPr>
          <p:nvPr>
            <p:ph type="body" sz="quarter" idx="17"/>
          </p:nvPr>
        </p:nvSpPr>
        <p:spPr/>
        <p:txBody>
          <a:bodyPr vert="horz" lIns="91440" tIns="45720" rIns="91440" bIns="45720" rtlCol="0" anchor="t">
            <a:noAutofit/>
          </a:bodyPr>
          <a:lstStyle/>
          <a:p>
            <a:pPr lvl="1" indent="-179070" algn="just">
              <a:spcBef>
                <a:spcPts val="0"/>
              </a:spcBef>
              <a:defRPr/>
            </a:pPr>
            <a:r>
              <a:rPr lang="fr-FR" dirty="0">
                <a:cs typeface="Arial"/>
              </a:rPr>
              <a:t>En tant que </a:t>
            </a:r>
            <a:r>
              <a:rPr lang="fr-FR" b="1" dirty="0">
                <a:cs typeface="Arial"/>
              </a:rPr>
              <a:t>Maintenance, </a:t>
            </a:r>
          </a:p>
          <a:p>
            <a:pPr marL="540000" lvl="1" algn="just">
              <a:spcBef>
                <a:spcPts val="0"/>
              </a:spcBef>
              <a:buFontTx/>
              <a:buChar char="-"/>
              <a:defRPr/>
            </a:pPr>
            <a:r>
              <a:rPr lang="fr-FR" dirty="0">
                <a:cs typeface="Arial"/>
              </a:rPr>
              <a:t>je connais le fonctionnement de l’équipement de sécurité que j’entretiens;</a:t>
            </a:r>
          </a:p>
          <a:p>
            <a:pPr marL="540000" lvl="1" algn="just">
              <a:spcBef>
                <a:spcPts val="0"/>
              </a:spcBef>
              <a:buFontTx/>
              <a:buChar char="-"/>
              <a:defRPr/>
            </a:pPr>
            <a:r>
              <a:rPr lang="fr-FR" dirty="0">
                <a:cs typeface="Arial"/>
              </a:rPr>
              <a:t>j’identifie la cause première des défaillances récurrentes d’un équipement de sécurité.</a:t>
            </a:r>
          </a:p>
          <a:p>
            <a:pPr marL="444818" lvl="1" algn="just">
              <a:spcBef>
                <a:spcPts val="0"/>
              </a:spcBef>
              <a:defRPr/>
            </a:pPr>
            <a:r>
              <a:rPr lang="fr-FR" dirty="0">
                <a:cs typeface="Arial"/>
              </a:rPr>
              <a:t>En tant qu’</a:t>
            </a:r>
            <a:r>
              <a:rPr lang="fr-FR" b="1" dirty="0">
                <a:cs typeface="Arial"/>
              </a:rPr>
              <a:t>Exploitant</a:t>
            </a:r>
            <a:r>
              <a:rPr lang="fr-FR" dirty="0">
                <a:cs typeface="Arial"/>
              </a:rPr>
              <a:t>, </a:t>
            </a:r>
          </a:p>
          <a:p>
            <a:pPr marL="444818" lvl="1" algn="just">
              <a:spcBef>
                <a:spcPts val="0"/>
              </a:spcBef>
              <a:buFontTx/>
              <a:buChar char="-"/>
              <a:defRPr/>
            </a:pPr>
            <a:r>
              <a:rPr lang="fr-FR" dirty="0">
                <a:cs typeface="Arial"/>
              </a:rPr>
              <a:t>j’ai une compréhension claire des transferts en cours ;</a:t>
            </a:r>
          </a:p>
          <a:p>
            <a:pPr marL="444818" lvl="1" algn="just">
              <a:spcBef>
                <a:spcPts val="0"/>
              </a:spcBef>
              <a:buFontTx/>
              <a:buChar char="-"/>
              <a:defRPr/>
            </a:pPr>
            <a:r>
              <a:rPr lang="fr-FR" dirty="0">
                <a:cs typeface="Arial"/>
              </a:rPr>
              <a:t>je définis les procédures de remplissage identifiant les niveaux de remplissage des réservoirs et la gestion des alarmes associées.</a:t>
            </a:r>
          </a:p>
          <a:p>
            <a:pPr marL="444818" lvl="1" algn="just">
              <a:spcBef>
                <a:spcPts val="0"/>
              </a:spcBef>
              <a:defRPr/>
            </a:pPr>
            <a:r>
              <a:rPr lang="fr-FR" dirty="0">
                <a:cs typeface="Arial"/>
              </a:rPr>
              <a:t>En tant que </a:t>
            </a:r>
            <a:r>
              <a:rPr lang="fr-FR" b="1" dirty="0">
                <a:cs typeface="Arial"/>
              </a:rPr>
              <a:t>RH ou Manager</a:t>
            </a:r>
            <a:r>
              <a:rPr lang="fr-FR" dirty="0">
                <a:cs typeface="Arial"/>
              </a:rPr>
              <a:t>, je m’assure que le personnel est formé et applique les procédures lors des opérations pouvant présenter des risques technologiques. </a:t>
            </a:r>
          </a:p>
          <a:p>
            <a:pPr marL="444818" lvl="1" algn="just">
              <a:spcBef>
                <a:spcPts val="0"/>
              </a:spcBef>
              <a:defRPr/>
            </a:pPr>
            <a:r>
              <a:rPr lang="fr-FR" dirty="0">
                <a:cs typeface="Arial"/>
              </a:rPr>
              <a:t>En tant que </a:t>
            </a:r>
            <a:r>
              <a:rPr lang="fr-FR" b="1" dirty="0">
                <a:cs typeface="Arial"/>
              </a:rPr>
              <a:t>Projets</a:t>
            </a:r>
            <a:r>
              <a:rPr lang="fr-FR" dirty="0">
                <a:cs typeface="Arial"/>
              </a:rPr>
              <a:t>, mon rôle est de concevoir des rétentions dont les matériaux de joint sont résistants au feu.</a:t>
            </a:r>
            <a:endParaRPr lang="en-US" dirty="0">
              <a:latin typeface="Arial" panose="020B0604020202020204" pitchFamily="34" charset="0"/>
            </a:endParaRPr>
          </a:p>
        </p:txBody>
      </p:sp>
      <p:sp>
        <p:nvSpPr>
          <p:cNvPr id="7" name="TextBox 5">
            <a:extLst>
              <a:ext uri="{FF2B5EF4-FFF2-40B4-BE49-F238E27FC236}">
                <a16:creationId xmlns:a16="http://schemas.microsoft.com/office/drawing/2014/main" id="{6FE3F5D2-9E94-B790-2EB1-4141F327A980}"/>
              </a:ext>
            </a:extLst>
          </p:cNvPr>
          <p:cNvSpPr txBox="1"/>
          <p:nvPr/>
        </p:nvSpPr>
        <p:spPr>
          <a:xfrm>
            <a:off x="4382462" y="3872135"/>
            <a:ext cx="1614528" cy="22929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fr-FR" sz="1300" i="1" dirty="0">
              <a:solidFill>
                <a:srgbClr val="FF0000"/>
              </a:solidFill>
              <a:ea typeface="+mn-lt"/>
              <a:cs typeface="+mn-lt"/>
            </a:endParaRPr>
          </a:p>
          <a:p>
            <a:r>
              <a:rPr lang="en-US" sz="1300" i="1" dirty="0">
                <a:solidFill>
                  <a:srgbClr val="374649"/>
                </a:solidFill>
              </a:rPr>
              <a:t>No fatality. </a:t>
            </a:r>
          </a:p>
          <a:p>
            <a:r>
              <a:rPr lang="en-US" sz="1300" i="1" dirty="0">
                <a:solidFill>
                  <a:srgbClr val="374649"/>
                </a:solidFill>
              </a:rPr>
              <a:t>43 suffered minor injuries</a:t>
            </a:r>
          </a:p>
          <a:p>
            <a:r>
              <a:rPr lang="en-US" sz="1300" i="1" dirty="0">
                <a:solidFill>
                  <a:srgbClr val="374649"/>
                </a:solidFill>
              </a:rPr>
              <a:t>2000 people evacuated from their homes, 9500 people  displaced from their premises</a:t>
            </a:r>
          </a:p>
          <a:p>
            <a:r>
              <a:rPr lang="en-US" sz="1300" i="1" dirty="0">
                <a:solidFill>
                  <a:srgbClr val="374649"/>
                </a:solidFill>
              </a:rPr>
              <a:t>Overall cost :  </a:t>
            </a:r>
          </a:p>
          <a:p>
            <a:r>
              <a:rPr lang="en-US" sz="1300" i="1" dirty="0">
                <a:solidFill>
                  <a:srgbClr val="374649"/>
                </a:solidFill>
              </a:rPr>
              <a:t>£ 900 Million </a:t>
            </a:r>
          </a:p>
        </p:txBody>
      </p:sp>
      <p:cxnSp>
        <p:nvCxnSpPr>
          <p:cNvPr id="8" name="Connecteur droit 7">
            <a:extLst>
              <a:ext uri="{FF2B5EF4-FFF2-40B4-BE49-F238E27FC236}">
                <a16:creationId xmlns:a16="http://schemas.microsoft.com/office/drawing/2014/main" id="{D146FEA3-24CD-9F25-57FF-D35CF678BBA5}"/>
              </a:ext>
            </a:extLst>
          </p:cNvPr>
          <p:cNvCxnSpPr/>
          <p:nvPr/>
        </p:nvCxnSpPr>
        <p:spPr>
          <a:xfrm>
            <a:off x="4456680" y="3999778"/>
            <a:ext cx="1041991"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9" name="Bouton d'action : Retour 8">
            <a:hlinkClick r:id="rId2" action="ppaction://hlinksldjump" highlightClick="1"/>
            <a:extLst>
              <a:ext uri="{FF2B5EF4-FFF2-40B4-BE49-F238E27FC236}">
                <a16:creationId xmlns:a16="http://schemas.microsoft.com/office/drawing/2014/main" id="{241D2539-FF6B-A0ED-77CC-C14851099F9E}"/>
              </a:ext>
            </a:extLst>
          </p:cNvPr>
          <p:cNvSpPr/>
          <p:nvPr/>
        </p:nvSpPr>
        <p:spPr>
          <a:xfrm>
            <a:off x="11307435" y="6370050"/>
            <a:ext cx="421251" cy="360560"/>
          </a:xfrm>
          <a:prstGeom prst="actionButtonReturn">
            <a:avLst/>
          </a:prstGeom>
          <a:solidFill>
            <a:srgbClr val="D9F2FF"/>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85DD990C-F3B1-E79D-0DC0-A94AAA3FE88A}"/>
              </a:ext>
            </a:extLst>
          </p:cNvPr>
          <p:cNvPicPr>
            <a:picLocks noChangeAspect="1"/>
          </p:cNvPicPr>
          <p:nvPr/>
        </p:nvPicPr>
        <p:blipFill>
          <a:blip r:embed="rId3"/>
          <a:stretch>
            <a:fillRect/>
          </a:stretch>
        </p:blipFill>
        <p:spPr>
          <a:xfrm>
            <a:off x="2517128" y="3975652"/>
            <a:ext cx="1797335" cy="2068769"/>
          </a:xfrm>
          <a:prstGeom prst="rect">
            <a:avLst/>
          </a:prstGeom>
        </p:spPr>
      </p:pic>
      <p:pic>
        <p:nvPicPr>
          <p:cNvPr id="14" name="Image 13">
            <a:extLst>
              <a:ext uri="{FF2B5EF4-FFF2-40B4-BE49-F238E27FC236}">
                <a16:creationId xmlns:a16="http://schemas.microsoft.com/office/drawing/2014/main" id="{E8F569D2-283D-6BC5-1A08-E165CCD9EAB1}"/>
              </a:ext>
            </a:extLst>
          </p:cNvPr>
          <p:cNvPicPr>
            <a:picLocks noChangeAspect="1"/>
          </p:cNvPicPr>
          <p:nvPr/>
        </p:nvPicPr>
        <p:blipFill>
          <a:blip r:embed="rId4"/>
          <a:stretch>
            <a:fillRect/>
          </a:stretch>
        </p:blipFill>
        <p:spPr>
          <a:xfrm>
            <a:off x="740807" y="3975651"/>
            <a:ext cx="1725537" cy="2072961"/>
          </a:xfrm>
          <a:prstGeom prst="rect">
            <a:avLst/>
          </a:prstGeom>
        </p:spPr>
      </p:pic>
      <p:sp>
        <p:nvSpPr>
          <p:cNvPr id="10" name="Rectangle 9">
            <a:extLst>
              <a:ext uri="{FF2B5EF4-FFF2-40B4-BE49-F238E27FC236}">
                <a16:creationId xmlns:a16="http://schemas.microsoft.com/office/drawing/2014/main" id="{72BCABA0-E6C1-12C7-C750-EF417E19F808}"/>
              </a:ext>
            </a:extLst>
          </p:cNvPr>
          <p:cNvSpPr/>
          <p:nvPr/>
        </p:nvSpPr>
        <p:spPr>
          <a:xfrm>
            <a:off x="9175700" y="238842"/>
            <a:ext cx="817853" cy="46166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fr-FR" sz="2400" b="1" i="1" cap="none" spc="0" dirty="0">
                <a:ln/>
                <a:solidFill>
                  <a:schemeClr val="accent4"/>
                </a:solidFill>
                <a:effectLst/>
              </a:rPr>
              <a:t>New</a:t>
            </a:r>
          </a:p>
        </p:txBody>
      </p:sp>
    </p:spTree>
    <p:extLst>
      <p:ext uri="{BB962C8B-B14F-4D97-AF65-F5344CB8AC3E}">
        <p14:creationId xmlns:p14="http://schemas.microsoft.com/office/powerpoint/2010/main" val="23050878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633BF1E-96D9-971D-2375-C88F63653D1A}"/>
              </a:ext>
            </a:extLst>
          </p:cNvPr>
          <p:cNvSpPr>
            <a:spLocks noGrp="1"/>
          </p:cNvSpPr>
          <p:nvPr>
            <p:ph type="body" sz="quarter" idx="13"/>
          </p:nvPr>
        </p:nvSpPr>
        <p:spPr>
          <a:xfrm>
            <a:off x="469878" y="1128713"/>
            <a:ext cx="5420559" cy="5103638"/>
          </a:xfrm>
        </p:spPr>
        <p:txBody>
          <a:bodyPr vert="horz" lIns="91440" tIns="45720" rIns="91440" bIns="45720" rtlCol="0" anchor="t">
            <a:noAutofit/>
          </a:bodyPr>
          <a:lstStyle/>
          <a:p>
            <a:pPr marL="52070" lvl="1">
              <a:defRPr/>
            </a:pPr>
            <a:r>
              <a:rPr lang="en-US" dirty="0"/>
              <a:t>Un automobiliste faisait le plein de 3 jerricans </a:t>
            </a:r>
            <a:r>
              <a:rPr lang="fr-FR" dirty="0"/>
              <a:t>d’essence positionnés dans son coffre.</a:t>
            </a:r>
          </a:p>
          <a:p>
            <a:pPr marL="52070" lvl="1">
              <a:defRPr/>
            </a:pPr>
            <a:r>
              <a:rPr lang="fr-FR" dirty="0"/>
              <a:t>Remplissant le dernier jerrican, le pistolet de l’appareil distributeur a pris feu. L’automobiliste a reculé et tiré sur le carton contenant les jerricans non rebouchés, qui se sont renversés et enflammés.</a:t>
            </a:r>
          </a:p>
          <a:p>
            <a:pPr marL="52070" lvl="1">
              <a:defRPr/>
            </a:pPr>
            <a:r>
              <a:rPr lang="fr-FR" dirty="0"/>
              <a:t>Le feu s’est propagé. Les clients ont été évacués et le personnel a actionné l'arrêt d'urgence et prévenu les pompiers qui sont intervenus 10min plus tard.</a:t>
            </a:r>
            <a:endParaRPr lang="en-US" dirty="0"/>
          </a:p>
          <a:p>
            <a:pPr marL="52070" lvl="1">
              <a:defRPr/>
            </a:pPr>
            <a:r>
              <a:rPr lang="fr-FR" dirty="0"/>
              <a:t>Le feu est dû à la </a:t>
            </a:r>
            <a:r>
              <a:rPr lang="fr-FR"/>
              <a:t>décharge d’électricité </a:t>
            </a:r>
            <a:r>
              <a:rPr lang="fr-FR" dirty="0"/>
              <a:t>statique, accumulée lors du remplissage </a:t>
            </a:r>
            <a:r>
              <a:rPr lang="fr-FR"/>
              <a:t>de jerricans, </a:t>
            </a:r>
            <a:r>
              <a:rPr lang="fr-FR" dirty="0"/>
              <a:t>et à l’atmosphère explosive dans le coffre du véhicule. </a:t>
            </a:r>
          </a:p>
        </p:txBody>
      </p:sp>
      <p:sp>
        <p:nvSpPr>
          <p:cNvPr id="3" name="Titre 2">
            <a:extLst>
              <a:ext uri="{FF2B5EF4-FFF2-40B4-BE49-F238E27FC236}">
                <a16:creationId xmlns:a16="http://schemas.microsoft.com/office/drawing/2014/main" id="{BA561299-2475-6C08-74D6-0DC4793534FA}"/>
              </a:ext>
            </a:extLst>
          </p:cNvPr>
          <p:cNvSpPr>
            <a:spLocks noGrp="1"/>
          </p:cNvSpPr>
          <p:nvPr>
            <p:ph type="title"/>
          </p:nvPr>
        </p:nvSpPr>
        <p:spPr/>
        <p:txBody>
          <a:bodyPr vert="horz" lIns="91440" tIns="45720" rIns="91440" bIns="45720" rtlCol="0" anchor="t">
            <a:noAutofit/>
          </a:bodyPr>
          <a:lstStyle/>
          <a:p>
            <a:r>
              <a:rPr lang="en-US" dirty="0"/>
              <a:t>Feu de véhicule </a:t>
            </a:r>
            <a:r>
              <a:rPr lang="en-US" dirty="0" err="1"/>
              <a:t>en</a:t>
            </a:r>
            <a:r>
              <a:rPr lang="en-US" dirty="0"/>
              <a:t> station service suite au remplissage de jerricans</a:t>
            </a:r>
          </a:p>
        </p:txBody>
      </p:sp>
      <p:sp>
        <p:nvSpPr>
          <p:cNvPr id="4" name="Espace réservé du pied de page 3">
            <a:extLst>
              <a:ext uri="{FF2B5EF4-FFF2-40B4-BE49-F238E27FC236}">
                <a16:creationId xmlns:a16="http://schemas.microsoft.com/office/drawing/2014/main" id="{F4A5DCE0-95DD-89F8-D38C-892451DB4825}"/>
              </a:ext>
            </a:extLst>
          </p:cNvPr>
          <p:cNvSpPr>
            <a:spLocks noGrp="1"/>
          </p:cNvSpPr>
          <p:nvPr>
            <p:ph type="ftr" sz="quarter" idx="15"/>
          </p:nvPr>
        </p:nvSpPr>
        <p:spPr/>
        <p:txBody>
          <a:bodyPr/>
          <a:lstStyle/>
          <a:p>
            <a:r>
              <a:rPr lang="en-US" dirty="0"/>
              <a:t>Kit manager JMS 2023</a:t>
            </a:r>
            <a:endParaRPr lang="fr-FR" dirty="0"/>
          </a:p>
        </p:txBody>
      </p:sp>
      <p:sp>
        <p:nvSpPr>
          <p:cNvPr id="5" name="Espace réservé du numéro de diapositive 4">
            <a:extLst>
              <a:ext uri="{FF2B5EF4-FFF2-40B4-BE49-F238E27FC236}">
                <a16:creationId xmlns:a16="http://schemas.microsoft.com/office/drawing/2014/main" id="{5DBF598B-B362-F818-8721-C20FCF840B72}"/>
              </a:ext>
            </a:extLst>
          </p:cNvPr>
          <p:cNvSpPr>
            <a:spLocks noGrp="1"/>
          </p:cNvSpPr>
          <p:nvPr>
            <p:ph type="sldNum" sz="quarter" idx="16"/>
          </p:nvPr>
        </p:nvSpPr>
        <p:spPr/>
        <p:txBody>
          <a:bodyPr/>
          <a:lstStyle/>
          <a:p>
            <a:fld id="{975A587B-5814-4D9B-9598-FE9CB954CB01}" type="slidenum">
              <a:rPr lang="fr-FR" smtClean="0"/>
              <a:pPr/>
              <a:t>31</a:t>
            </a:fld>
            <a:endParaRPr lang="fr-FR"/>
          </a:p>
        </p:txBody>
      </p:sp>
      <p:sp>
        <p:nvSpPr>
          <p:cNvPr id="6" name="Espace réservé du texte 5">
            <a:extLst>
              <a:ext uri="{FF2B5EF4-FFF2-40B4-BE49-F238E27FC236}">
                <a16:creationId xmlns:a16="http://schemas.microsoft.com/office/drawing/2014/main" id="{4628D176-A48B-7D91-2249-651C5E848B27}"/>
              </a:ext>
            </a:extLst>
          </p:cNvPr>
          <p:cNvSpPr>
            <a:spLocks noGrp="1"/>
          </p:cNvSpPr>
          <p:nvPr>
            <p:ph type="body" sz="quarter" idx="17"/>
          </p:nvPr>
        </p:nvSpPr>
        <p:spPr/>
        <p:txBody>
          <a:bodyPr vert="horz" lIns="91440" tIns="45720" rIns="91440" bIns="45720" rtlCol="0" anchor="t">
            <a:noAutofit/>
          </a:bodyPr>
          <a:lstStyle/>
          <a:p>
            <a:pPr lvl="1" indent="-179070" algn="just">
              <a:spcBef>
                <a:spcPts val="0"/>
              </a:spcBef>
              <a:defRPr/>
            </a:pPr>
            <a:r>
              <a:rPr lang="fr-FR" dirty="0">
                <a:latin typeface="Arial" panose="020B0604020202020204"/>
                <a:cs typeface="Arial"/>
              </a:rPr>
              <a:t>En tant que </a:t>
            </a:r>
            <a:r>
              <a:rPr lang="fr-FR" b="1" dirty="0">
                <a:latin typeface="Arial" panose="020B0604020202020204"/>
                <a:cs typeface="Arial"/>
              </a:rPr>
              <a:t>Responsable de la station-service</a:t>
            </a:r>
            <a:r>
              <a:rPr lang="fr-FR" dirty="0">
                <a:latin typeface="Arial" panose="020B0604020202020204"/>
                <a:cs typeface="Arial"/>
              </a:rPr>
              <a:t>, j’informe les clients des risques liés au remplissage de jerricans et j’indique les bonnes pratiques suivantes </a:t>
            </a:r>
            <a:r>
              <a:rPr lang="fr-FR" sz="1100" b="0" i="0" u="none" strike="noStrike" dirty="0">
                <a:solidFill>
                  <a:srgbClr val="374649"/>
                </a:solidFill>
                <a:effectLst/>
                <a:latin typeface="Arial" panose="020B0604020202020204" pitchFamily="34" charset="0"/>
              </a:rPr>
              <a:t>: </a:t>
            </a:r>
          </a:p>
          <a:p>
            <a:pPr marL="715963" lvl="3" indent="-273050" algn="just">
              <a:buClr>
                <a:srgbClr val="00B0F0"/>
              </a:buClr>
              <a:buFont typeface="Wingdings" panose="05000000000000000000" pitchFamily="2" charset="2"/>
              <a:buChar char="§"/>
              <a:defRPr/>
            </a:pPr>
            <a:r>
              <a:rPr lang="fr-FR" dirty="0">
                <a:solidFill>
                  <a:srgbClr val="374649"/>
                </a:solidFill>
                <a:latin typeface="Arial" panose="020B0604020202020204"/>
                <a:cs typeface="Arial"/>
              </a:rPr>
              <a:t>utiliser un contenant approuvé et équipé d’un système de fermeture étanche ; </a:t>
            </a:r>
          </a:p>
          <a:p>
            <a:pPr marL="715963" lvl="3" indent="-273050" algn="just">
              <a:buClr>
                <a:srgbClr val="00B0F0"/>
              </a:buClr>
              <a:buFont typeface="Wingdings" panose="05000000000000000000" pitchFamily="2" charset="2"/>
              <a:buChar char="§"/>
              <a:defRPr/>
            </a:pPr>
            <a:r>
              <a:rPr lang="fr-FR" dirty="0">
                <a:solidFill>
                  <a:srgbClr val="374649"/>
                </a:solidFill>
                <a:latin typeface="Arial" panose="020B0604020202020204"/>
                <a:cs typeface="Arial"/>
              </a:rPr>
              <a:t>disposer le jerrican/bidon en dehors du véhicule et sur le sol ;</a:t>
            </a:r>
          </a:p>
          <a:p>
            <a:pPr marL="715963" lvl="3" indent="-273050" algn="just">
              <a:buClr>
                <a:srgbClr val="00B0F0"/>
              </a:buClr>
              <a:buFont typeface="Wingdings" panose="05000000000000000000" pitchFamily="2" charset="2"/>
              <a:buChar char="§"/>
              <a:defRPr/>
            </a:pPr>
            <a:r>
              <a:rPr lang="fr-FR" dirty="0">
                <a:solidFill>
                  <a:srgbClr val="374649"/>
                </a:solidFill>
                <a:latin typeface="Arial" panose="020B0604020202020204"/>
                <a:cs typeface="Arial"/>
              </a:rPr>
              <a:t>poser le pistolet de l’appareil distributeur en contact avec le contenant (dissipation des charges électrostatiques) ;</a:t>
            </a:r>
          </a:p>
          <a:p>
            <a:pPr marL="715963" lvl="3" indent="-273050" algn="just">
              <a:buClr>
                <a:srgbClr val="00B0F0"/>
              </a:buClr>
              <a:buFont typeface="Wingdings" panose="05000000000000000000" pitchFamily="2" charset="2"/>
              <a:buChar char="§"/>
              <a:defRPr/>
            </a:pPr>
            <a:r>
              <a:rPr lang="fr-FR" dirty="0">
                <a:solidFill>
                  <a:srgbClr val="374649"/>
                </a:solidFill>
                <a:latin typeface="Arial" panose="020B0604020202020204"/>
                <a:cs typeface="Arial"/>
              </a:rPr>
              <a:t>ne pas remplir le contenant à plus de 95% pour permettre l’expansion du produit ;</a:t>
            </a:r>
          </a:p>
          <a:p>
            <a:pPr marL="715963" lvl="3" indent="-273050" algn="just">
              <a:buClr>
                <a:srgbClr val="00B0F0"/>
              </a:buClr>
              <a:buFont typeface="Wingdings" panose="05000000000000000000" pitchFamily="2" charset="2"/>
              <a:buChar char="§"/>
              <a:defRPr/>
            </a:pPr>
            <a:r>
              <a:rPr lang="fr-FR" dirty="0">
                <a:solidFill>
                  <a:srgbClr val="374649"/>
                </a:solidFill>
                <a:latin typeface="Arial" panose="020B0604020202020204"/>
                <a:cs typeface="Arial"/>
              </a:rPr>
              <a:t>ne pas fumer ou téléphoner pendant le remplissage.</a:t>
            </a:r>
          </a:p>
          <a:p>
            <a:pPr lvl="1" indent="-179070" algn="just">
              <a:spcBef>
                <a:spcPts val="0"/>
              </a:spcBef>
              <a:defRPr/>
            </a:pPr>
            <a:endParaRPr lang="fr-FR" sz="1100" b="0" i="0" u="none" strike="noStrike" dirty="0">
              <a:solidFill>
                <a:srgbClr val="374649"/>
              </a:solidFill>
              <a:effectLst/>
              <a:latin typeface="Arial" panose="020B0604020202020204" pitchFamily="34" charset="0"/>
            </a:endParaRPr>
          </a:p>
          <a:p>
            <a:pPr lvl="2" indent="-179070" algn="just">
              <a:spcBef>
                <a:spcPts val="0"/>
              </a:spcBef>
              <a:defRPr/>
            </a:pPr>
            <a:r>
              <a:rPr lang="fr-FR" sz="1100" dirty="0">
                <a:solidFill>
                  <a:srgbClr val="374649"/>
                </a:solidFill>
                <a:latin typeface="Arial" panose="020B0604020202020204" pitchFamily="34" charset="0"/>
              </a:rPr>
              <a:t>		</a:t>
            </a:r>
          </a:p>
        </p:txBody>
      </p:sp>
      <p:cxnSp>
        <p:nvCxnSpPr>
          <p:cNvPr id="8" name="Connecteur droit 7">
            <a:extLst>
              <a:ext uri="{FF2B5EF4-FFF2-40B4-BE49-F238E27FC236}">
                <a16:creationId xmlns:a16="http://schemas.microsoft.com/office/drawing/2014/main" id="{D146FEA3-24CD-9F25-57FF-D35CF678BBA5}"/>
              </a:ext>
            </a:extLst>
          </p:cNvPr>
          <p:cNvCxnSpPr/>
          <p:nvPr/>
        </p:nvCxnSpPr>
        <p:spPr>
          <a:xfrm>
            <a:off x="664168" y="3819896"/>
            <a:ext cx="1041991"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9" name="Bouton d'action : Retour 8">
            <a:hlinkClick r:id="rId3" action="ppaction://hlinksldjump" highlightClick="1"/>
            <a:extLst>
              <a:ext uri="{FF2B5EF4-FFF2-40B4-BE49-F238E27FC236}">
                <a16:creationId xmlns:a16="http://schemas.microsoft.com/office/drawing/2014/main" id="{241D2539-FF6B-A0ED-77CC-C14851099F9E}"/>
              </a:ext>
            </a:extLst>
          </p:cNvPr>
          <p:cNvSpPr/>
          <p:nvPr/>
        </p:nvSpPr>
        <p:spPr>
          <a:xfrm>
            <a:off x="11307435" y="6370050"/>
            <a:ext cx="421251" cy="360560"/>
          </a:xfrm>
          <a:prstGeom prst="actionButtonReturn">
            <a:avLst/>
          </a:prstGeom>
          <a:solidFill>
            <a:srgbClr val="D9F2FF"/>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a:extLst>
              <a:ext uri="{FF2B5EF4-FFF2-40B4-BE49-F238E27FC236}">
                <a16:creationId xmlns:a16="http://schemas.microsoft.com/office/drawing/2014/main" id="{CF857093-AE86-465C-73EC-3AD4E6BCBB7B}"/>
              </a:ext>
            </a:extLst>
          </p:cNvPr>
          <p:cNvPicPr>
            <a:picLocks noChangeAspect="1"/>
          </p:cNvPicPr>
          <p:nvPr/>
        </p:nvPicPr>
        <p:blipFill>
          <a:blip r:embed="rId4"/>
          <a:stretch>
            <a:fillRect/>
          </a:stretch>
        </p:blipFill>
        <p:spPr>
          <a:xfrm>
            <a:off x="900040" y="4372149"/>
            <a:ext cx="1618308" cy="1862227"/>
          </a:xfrm>
          <a:prstGeom prst="rect">
            <a:avLst/>
          </a:prstGeom>
        </p:spPr>
      </p:pic>
      <p:pic>
        <p:nvPicPr>
          <p:cNvPr id="19" name="Image 18">
            <a:extLst>
              <a:ext uri="{FF2B5EF4-FFF2-40B4-BE49-F238E27FC236}">
                <a16:creationId xmlns:a16="http://schemas.microsoft.com/office/drawing/2014/main" id="{E996B70E-833B-835F-D632-421BE258144A}"/>
              </a:ext>
            </a:extLst>
          </p:cNvPr>
          <p:cNvPicPr>
            <a:picLocks noChangeAspect="1"/>
          </p:cNvPicPr>
          <p:nvPr/>
        </p:nvPicPr>
        <p:blipFill>
          <a:blip r:embed="rId5"/>
          <a:stretch>
            <a:fillRect/>
          </a:stretch>
        </p:blipFill>
        <p:spPr>
          <a:xfrm>
            <a:off x="2893100" y="4393608"/>
            <a:ext cx="2548329" cy="1836296"/>
          </a:xfrm>
          <a:prstGeom prst="rect">
            <a:avLst/>
          </a:prstGeom>
        </p:spPr>
      </p:pic>
      <p:sp>
        <p:nvSpPr>
          <p:cNvPr id="21" name="ZoneTexte 20">
            <a:extLst>
              <a:ext uri="{FF2B5EF4-FFF2-40B4-BE49-F238E27FC236}">
                <a16:creationId xmlns:a16="http://schemas.microsoft.com/office/drawing/2014/main" id="{980EDCD3-05B1-3BD3-EBC0-34E7314C63FB}"/>
              </a:ext>
            </a:extLst>
          </p:cNvPr>
          <p:cNvSpPr txBox="1"/>
          <p:nvPr/>
        </p:nvSpPr>
        <p:spPr>
          <a:xfrm>
            <a:off x="539646" y="3867463"/>
            <a:ext cx="5366479" cy="523220"/>
          </a:xfrm>
          <a:prstGeom prst="rect">
            <a:avLst/>
          </a:prstGeom>
          <a:noFill/>
        </p:spPr>
        <p:txBody>
          <a:bodyPr wrap="square" rtlCol="0">
            <a:spAutoFit/>
          </a:bodyPr>
          <a:lstStyle/>
          <a:p>
            <a:pPr algn="l"/>
            <a:r>
              <a:rPr lang="fr-FR" sz="1400" i="1" dirty="0"/>
              <a:t>Aucun blessé</a:t>
            </a:r>
          </a:p>
          <a:p>
            <a:pPr algn="l"/>
            <a:r>
              <a:rPr lang="fr-FR" sz="1400" i="1" dirty="0"/>
              <a:t>Véhicule brûlés et dommages matériels sur la station</a:t>
            </a:r>
          </a:p>
        </p:txBody>
      </p:sp>
      <p:sp>
        <p:nvSpPr>
          <p:cNvPr id="7" name="Rectangle 6">
            <a:extLst>
              <a:ext uri="{FF2B5EF4-FFF2-40B4-BE49-F238E27FC236}">
                <a16:creationId xmlns:a16="http://schemas.microsoft.com/office/drawing/2014/main" id="{4B5D70F1-0F6F-9D24-8227-E2F0D127EDA3}"/>
              </a:ext>
            </a:extLst>
          </p:cNvPr>
          <p:cNvSpPr/>
          <p:nvPr/>
        </p:nvSpPr>
        <p:spPr>
          <a:xfrm>
            <a:off x="9175700" y="238842"/>
            <a:ext cx="817853" cy="46166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fr-FR" sz="2400" b="1" i="1" cap="none" spc="0" dirty="0">
                <a:ln/>
                <a:solidFill>
                  <a:schemeClr val="accent4"/>
                </a:solidFill>
                <a:effectLst/>
              </a:rPr>
              <a:t>New</a:t>
            </a:r>
          </a:p>
        </p:txBody>
      </p:sp>
    </p:spTree>
    <p:extLst>
      <p:ext uri="{BB962C8B-B14F-4D97-AF65-F5344CB8AC3E}">
        <p14:creationId xmlns:p14="http://schemas.microsoft.com/office/powerpoint/2010/main" val="13014745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633BF1E-96D9-971D-2375-C88F63653D1A}"/>
              </a:ext>
            </a:extLst>
          </p:cNvPr>
          <p:cNvSpPr>
            <a:spLocks noGrp="1"/>
          </p:cNvSpPr>
          <p:nvPr>
            <p:ph type="body" sz="quarter" idx="13"/>
          </p:nvPr>
        </p:nvSpPr>
        <p:spPr>
          <a:xfrm>
            <a:off x="479115" y="1085850"/>
            <a:ext cx="5420559" cy="5146501"/>
          </a:xfrm>
        </p:spPr>
        <p:txBody>
          <a:bodyPr vert="horz" lIns="91440" tIns="45720" rIns="91440" bIns="45720" rtlCol="0" anchor="t">
            <a:noAutofit/>
          </a:bodyPr>
          <a:lstStyle/>
          <a:p>
            <a:pPr marL="52070" lvl="1">
              <a:spcBef>
                <a:spcPts val="300"/>
              </a:spcBef>
              <a:defRPr/>
            </a:pPr>
            <a:r>
              <a:rPr lang="fr-FR" sz="1200" dirty="0">
                <a:cs typeface="Arial" panose="020B0604020202020204"/>
              </a:rPr>
              <a:t>Lors du retrait d’un obturateur sur un puits de gaz, une fuite a été observée sur un presse étoupe. Plusieurs tentatives de fermeture ont été faites sur les différentes vannes d’étanchéité des câbles, sans succès. Le dispositif de sécurité fuyait toujours.
L’équipe sur site était réticente à couper le câble, condamner l’outil et à fermer le puits au niveau de la tête de production, par crainte de répercutions. La décision de couper a finalement été prise après 35min de fuite – environ 680m3 de gaz ont été libéré.
De mauvais composants d’étanchéité ont été utilisés dans le presse étoupe, provoquant la fuite.
Sur l’équipement de contrôle de pression, l’orifice d’égalisation a été laissé ouvert, contournant ainsi  toutes vannes d’étanchéité. </a:t>
            </a:r>
            <a:r>
              <a:rPr lang="fr-FR" sz="1200" i="0" u="none" strike="noStrike" cap="none" normalizeH="0" baseline="0" noProof="0" dirty="0">
                <a:ln>
                  <a:noFill/>
                </a:ln>
                <a:solidFill>
                  <a:srgbClr val="374649"/>
                </a:solidFill>
                <a:effectLst/>
                <a:uLnTx/>
                <a:uFillTx/>
                <a:latin typeface="Arial" panose="020B0604020202020204"/>
                <a:cs typeface="Arial" panose="020B0604020202020204"/>
              </a:rPr>
              <a:t>Manque de vérification à l'arrivée de l'équipement sur le site. </a:t>
            </a:r>
            <a:r>
              <a:rPr lang="fr-FR" sz="1200" dirty="0">
                <a:cs typeface="Arial" panose="020B0604020202020204"/>
              </a:rPr>
              <a:t>
Le dispositif de coupe (mâchoire de cisaillement) n’a pas été installé malgré les exigences, en raison d’un manque de place.
La décision de sécuriser le puits en coupant le câble a été retardée en raison de l’absence de procédure d’urgence et de responsabilités clairement établies.</a:t>
            </a:r>
            <a:endParaRPr lang="fr-FR" dirty="0"/>
          </a:p>
          <a:p>
            <a:pPr marL="52070" lvl="1">
              <a:defRPr/>
            </a:pPr>
            <a:endParaRPr lang="fr-FR" dirty="0"/>
          </a:p>
          <a:p>
            <a:pPr marL="52070" lvl="1">
              <a:defRPr/>
            </a:pPr>
            <a:endParaRPr lang="fr-FR" dirty="0"/>
          </a:p>
          <a:p>
            <a:pPr marL="52070" lvl="1">
              <a:defRPr/>
            </a:pPr>
            <a:endParaRPr lang="fr-FR" dirty="0"/>
          </a:p>
          <a:p>
            <a:pPr marL="52070" lvl="1">
              <a:defRPr/>
            </a:pPr>
            <a:endParaRPr lang="fr-FR" dirty="0"/>
          </a:p>
          <a:p>
            <a:pPr marL="52070" lvl="1">
              <a:defRPr/>
            </a:pPr>
            <a:endParaRPr lang="fr-FR" dirty="0">
              <a:solidFill>
                <a:srgbClr val="374649"/>
              </a:solidFill>
              <a:cs typeface="Arial"/>
            </a:endParaRPr>
          </a:p>
          <a:p>
            <a:pPr marL="52070" lvl="1"/>
            <a:endParaRPr lang="fr-FR" dirty="0">
              <a:solidFill>
                <a:srgbClr val="F66A00"/>
              </a:solidFill>
              <a:cs typeface="Arial" panose="020B0604020202020204"/>
            </a:endParaRPr>
          </a:p>
        </p:txBody>
      </p:sp>
      <p:sp>
        <p:nvSpPr>
          <p:cNvPr id="3" name="Titre 2">
            <a:extLst>
              <a:ext uri="{FF2B5EF4-FFF2-40B4-BE49-F238E27FC236}">
                <a16:creationId xmlns:a16="http://schemas.microsoft.com/office/drawing/2014/main" id="{BA561299-2475-6C08-74D6-0DC4793534FA}"/>
              </a:ext>
            </a:extLst>
          </p:cNvPr>
          <p:cNvSpPr>
            <a:spLocks noGrp="1"/>
          </p:cNvSpPr>
          <p:nvPr>
            <p:ph type="title"/>
          </p:nvPr>
        </p:nvSpPr>
        <p:spPr/>
        <p:txBody>
          <a:bodyPr vert="horz" lIns="91440" tIns="45720" rIns="91440" bIns="45720" rtlCol="0" anchor="t">
            <a:noAutofit/>
          </a:bodyPr>
          <a:lstStyle/>
          <a:p>
            <a:pPr marL="52070">
              <a:defRPr/>
            </a:pPr>
            <a:r>
              <a:rPr lang="fr-FR" dirty="0">
                <a:cs typeface="Arial"/>
              </a:rPr>
              <a:t>Perte de confinement lors d’une intervention sur puits
</a:t>
            </a:r>
            <a:endParaRPr lang="fr-FR" dirty="0"/>
          </a:p>
        </p:txBody>
      </p:sp>
      <p:sp>
        <p:nvSpPr>
          <p:cNvPr id="4" name="Espace réservé du pied de page 3">
            <a:extLst>
              <a:ext uri="{FF2B5EF4-FFF2-40B4-BE49-F238E27FC236}">
                <a16:creationId xmlns:a16="http://schemas.microsoft.com/office/drawing/2014/main" id="{F4A5DCE0-95DD-89F8-D38C-892451DB4825}"/>
              </a:ext>
            </a:extLst>
          </p:cNvPr>
          <p:cNvSpPr>
            <a:spLocks noGrp="1"/>
          </p:cNvSpPr>
          <p:nvPr>
            <p:ph type="ftr" sz="quarter" idx="15"/>
          </p:nvPr>
        </p:nvSpPr>
        <p:spPr/>
        <p:txBody>
          <a:bodyPr/>
          <a:lstStyle/>
          <a:p>
            <a:r>
              <a:rPr lang="en-US"/>
              <a:t>Kit manager JMS 2023</a:t>
            </a:r>
            <a:endParaRPr lang="fr-FR"/>
          </a:p>
        </p:txBody>
      </p:sp>
      <p:sp>
        <p:nvSpPr>
          <p:cNvPr id="5" name="Espace réservé du numéro de diapositive 4">
            <a:extLst>
              <a:ext uri="{FF2B5EF4-FFF2-40B4-BE49-F238E27FC236}">
                <a16:creationId xmlns:a16="http://schemas.microsoft.com/office/drawing/2014/main" id="{5DBF598B-B362-F818-8721-C20FCF840B72}"/>
              </a:ext>
            </a:extLst>
          </p:cNvPr>
          <p:cNvSpPr>
            <a:spLocks noGrp="1"/>
          </p:cNvSpPr>
          <p:nvPr>
            <p:ph type="sldNum" sz="quarter" idx="16"/>
          </p:nvPr>
        </p:nvSpPr>
        <p:spPr/>
        <p:txBody>
          <a:bodyPr/>
          <a:lstStyle/>
          <a:p>
            <a:fld id="{975A587B-5814-4D9B-9598-FE9CB954CB01}" type="slidenum">
              <a:rPr lang="fr-FR" smtClean="0"/>
              <a:pPr/>
              <a:t>4</a:t>
            </a:fld>
            <a:endParaRPr lang="fr-FR"/>
          </a:p>
        </p:txBody>
      </p:sp>
      <p:sp>
        <p:nvSpPr>
          <p:cNvPr id="6" name="Espace réservé du texte 5">
            <a:extLst>
              <a:ext uri="{FF2B5EF4-FFF2-40B4-BE49-F238E27FC236}">
                <a16:creationId xmlns:a16="http://schemas.microsoft.com/office/drawing/2014/main" id="{4628D176-A48B-7D91-2249-651C5E848B27}"/>
              </a:ext>
            </a:extLst>
          </p:cNvPr>
          <p:cNvSpPr>
            <a:spLocks noGrp="1"/>
          </p:cNvSpPr>
          <p:nvPr>
            <p:ph type="body" sz="quarter" idx="4294967295"/>
          </p:nvPr>
        </p:nvSpPr>
        <p:spPr>
          <a:xfrm>
            <a:off x="6225423" y="2231165"/>
            <a:ext cx="5420559" cy="4626835"/>
          </a:xfrm>
        </p:spPr>
        <p:txBody>
          <a:bodyPr vert="horz" lIns="91440" tIns="45720" rIns="91440" bIns="45720" rtlCol="0" anchor="t">
            <a:noAutofit/>
          </a:bodyPr>
          <a:lstStyle/>
          <a:p>
            <a:pPr marL="358775" lvl="1" indent="-179388" algn="just">
              <a:buClr>
                <a:srgbClr val="00B0F0"/>
              </a:buClr>
              <a:buFont typeface="Wingdings" panose="05000000000000000000" pitchFamily="2" charset="2"/>
              <a:buChar char="§"/>
              <a:defRPr/>
            </a:pPr>
            <a:r>
              <a:rPr lang="fr-FR" sz="1200" dirty="0">
                <a:solidFill>
                  <a:srgbClr val="374649"/>
                </a:solidFill>
                <a:cs typeface="Arial"/>
              </a:rPr>
              <a:t>En tant que </a:t>
            </a:r>
            <a:r>
              <a:rPr lang="fr-FR" sz="1200" b="1" dirty="0">
                <a:solidFill>
                  <a:srgbClr val="374649"/>
                </a:solidFill>
                <a:cs typeface="Arial"/>
              </a:rPr>
              <a:t>Superviseur</a:t>
            </a:r>
            <a:r>
              <a:rPr lang="fr-FR" sz="1200" dirty="0">
                <a:solidFill>
                  <a:srgbClr val="374649"/>
                </a:solidFill>
                <a:cs typeface="Arial"/>
              </a:rPr>
              <a:t> </a:t>
            </a:r>
            <a:r>
              <a:rPr lang="fr-FR" sz="1200" b="1" dirty="0">
                <a:solidFill>
                  <a:srgbClr val="374649"/>
                </a:solidFill>
                <a:cs typeface="Arial"/>
              </a:rPr>
              <a:t>de l’intervention sur puits</a:t>
            </a:r>
            <a:r>
              <a:rPr lang="fr-FR" sz="1200" dirty="0">
                <a:solidFill>
                  <a:srgbClr val="374649"/>
                </a:solidFill>
                <a:cs typeface="Arial"/>
              </a:rPr>
              <a:t>, je m’assure que les équipements faisant partie des barrières de puits sont certifiés, correctement installés et testés. Je suis également habilité à sécuriser le puits sur tout signe d’anomalie. 
En tant que </a:t>
            </a:r>
            <a:r>
              <a:rPr lang="fr-FR" sz="1200" b="1" dirty="0">
                <a:solidFill>
                  <a:srgbClr val="374649"/>
                </a:solidFill>
                <a:cs typeface="Arial"/>
              </a:rPr>
              <a:t>Surintendant</a:t>
            </a:r>
            <a:r>
              <a:rPr lang="fr-FR" sz="1200" dirty="0">
                <a:solidFill>
                  <a:srgbClr val="374649"/>
                </a:solidFill>
                <a:cs typeface="Arial"/>
              </a:rPr>
              <a:t> </a:t>
            </a:r>
            <a:r>
              <a:rPr lang="fr-FR" sz="1200" b="1" dirty="0">
                <a:solidFill>
                  <a:srgbClr val="374649"/>
                </a:solidFill>
                <a:cs typeface="Arial"/>
              </a:rPr>
              <a:t>de l’intervention sur puits</a:t>
            </a:r>
            <a:r>
              <a:rPr lang="fr-FR" sz="1200" dirty="0">
                <a:solidFill>
                  <a:srgbClr val="374649"/>
                </a:solidFill>
                <a:cs typeface="Arial"/>
              </a:rPr>
              <a:t>, je m’assure que la conception de l’opération et l’équipement mobilisé sont entièrement conformes. Je contrôle régulièrement les barrières de puits qui sont testées sur place.
En tant que </a:t>
            </a:r>
            <a:r>
              <a:rPr lang="fr-FR" sz="1200" b="1" dirty="0">
                <a:solidFill>
                  <a:srgbClr val="374649"/>
                </a:solidFill>
                <a:cs typeface="Arial"/>
              </a:rPr>
              <a:t>Responsable de forage et de puits</a:t>
            </a:r>
            <a:r>
              <a:rPr lang="fr-FR" sz="1200" dirty="0">
                <a:solidFill>
                  <a:srgbClr val="374649"/>
                </a:solidFill>
                <a:cs typeface="Arial"/>
              </a:rPr>
              <a:t>, je m’assure d’avoir une chaîne de commandement compétente et certifiée, axée sur la sécurité des opérations, conforme aux règles et prête à sécuriser le puits en cas d’urgence.
En tant que </a:t>
            </a:r>
            <a:r>
              <a:rPr lang="fr-FR" sz="1200" b="1" dirty="0" err="1">
                <a:solidFill>
                  <a:srgbClr val="374649"/>
                </a:solidFill>
                <a:cs typeface="Arial"/>
              </a:rPr>
              <a:t>Metier</a:t>
            </a:r>
            <a:r>
              <a:rPr lang="fr-FR" sz="1200" dirty="0">
                <a:solidFill>
                  <a:srgbClr val="374649"/>
                </a:solidFill>
                <a:cs typeface="Arial"/>
              </a:rPr>
              <a:t>, je développe :</a:t>
            </a:r>
          </a:p>
          <a:p>
            <a:pPr marL="541338" lvl="1" indent="-182563" algn="just">
              <a:buClr>
                <a:srgbClr val="00B0F0"/>
              </a:buClr>
              <a:buFont typeface="Wingdings" panose="05000000000000000000" pitchFamily="2" charset="2"/>
              <a:buChar char="§"/>
              <a:defRPr/>
            </a:pPr>
            <a:r>
              <a:rPr lang="fr-FR" sz="1200" dirty="0">
                <a:solidFill>
                  <a:srgbClr val="374649"/>
                </a:solidFill>
                <a:cs typeface="Arial"/>
              </a:rPr>
              <a:t>Une culture de sécurité favorisant l’accent mis sur les risques majeurs
Une chaîne de commandement pour l’excellence en matière de sécurité opérationnelle</a:t>
            </a:r>
            <a:r>
              <a:rPr lang="en-US" sz="1200" b="0" dirty="0">
                <a:solidFill>
                  <a:srgbClr val="374649"/>
                </a:solidFill>
                <a:latin typeface="Arial" panose="020B0604020202020204"/>
                <a:cs typeface="Arial"/>
              </a:rPr>
              <a:t>.</a:t>
            </a:r>
          </a:p>
          <a:p>
            <a:pPr marL="180930" lvl="1" indent="0">
              <a:buNone/>
            </a:pPr>
            <a:endParaRPr lang="fr-FR" dirty="0">
              <a:cs typeface="Arial"/>
            </a:endParaRPr>
          </a:p>
        </p:txBody>
      </p:sp>
      <p:sp>
        <p:nvSpPr>
          <p:cNvPr id="7" name="TextBox 5">
            <a:extLst>
              <a:ext uri="{FF2B5EF4-FFF2-40B4-BE49-F238E27FC236}">
                <a16:creationId xmlns:a16="http://schemas.microsoft.com/office/drawing/2014/main" id="{6FE3F5D2-9E94-B790-2EB1-4141F327A980}"/>
              </a:ext>
            </a:extLst>
          </p:cNvPr>
          <p:cNvSpPr txBox="1"/>
          <p:nvPr/>
        </p:nvSpPr>
        <p:spPr>
          <a:xfrm>
            <a:off x="3204073" y="5097214"/>
            <a:ext cx="2353180"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200" i="1">
                <a:solidFill>
                  <a:srgbClr val="374649"/>
                </a:solidFill>
              </a:rPr>
              <a:t>Pas de blessés. 
Perte de confinement des hydrocarbures : 680 m3 estimés
Explosion potentielle entraînant de multiples décès
</a:t>
            </a:r>
            <a:endParaRPr lang="en-US" sz="1200" i="1">
              <a:solidFill>
                <a:srgbClr val="374649"/>
              </a:solidFill>
            </a:endParaRPr>
          </a:p>
        </p:txBody>
      </p:sp>
      <p:pic>
        <p:nvPicPr>
          <p:cNvPr id="8" name="Image 7">
            <a:extLst>
              <a:ext uri="{FF2B5EF4-FFF2-40B4-BE49-F238E27FC236}">
                <a16:creationId xmlns:a16="http://schemas.microsoft.com/office/drawing/2014/main" id="{78940001-8E88-FB29-F49B-07E89869FBF0}"/>
              </a:ext>
            </a:extLst>
          </p:cNvPr>
          <p:cNvPicPr>
            <a:picLocks noChangeAspect="1"/>
          </p:cNvPicPr>
          <p:nvPr/>
        </p:nvPicPr>
        <p:blipFill>
          <a:blip r:embed="rId3"/>
          <a:stretch>
            <a:fillRect/>
          </a:stretch>
        </p:blipFill>
        <p:spPr>
          <a:xfrm>
            <a:off x="1292272" y="4547884"/>
            <a:ext cx="1783167" cy="1676481"/>
          </a:xfrm>
          <a:prstGeom prst="rect">
            <a:avLst/>
          </a:prstGeom>
          <a:effectLst>
            <a:softEdge rad="76200"/>
          </a:effectLst>
        </p:spPr>
      </p:pic>
      <p:cxnSp>
        <p:nvCxnSpPr>
          <p:cNvPr id="10" name="Connecteur droit 9">
            <a:extLst>
              <a:ext uri="{FF2B5EF4-FFF2-40B4-BE49-F238E27FC236}">
                <a16:creationId xmlns:a16="http://schemas.microsoft.com/office/drawing/2014/main" id="{4666E508-57FB-32C1-2F87-1915A24C23D0}"/>
              </a:ext>
            </a:extLst>
          </p:cNvPr>
          <p:cNvCxnSpPr/>
          <p:nvPr/>
        </p:nvCxnSpPr>
        <p:spPr>
          <a:xfrm>
            <a:off x="3333330" y="5057323"/>
            <a:ext cx="1041991"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9" name="Bouton d'action : Retour 8">
            <a:hlinkClick r:id="rId4" action="ppaction://hlinksldjump" highlightClick="1"/>
            <a:extLst>
              <a:ext uri="{FF2B5EF4-FFF2-40B4-BE49-F238E27FC236}">
                <a16:creationId xmlns:a16="http://schemas.microsoft.com/office/drawing/2014/main" id="{741EB447-B159-62C4-7F39-23FE5A851B57}"/>
              </a:ext>
            </a:extLst>
          </p:cNvPr>
          <p:cNvSpPr/>
          <p:nvPr/>
        </p:nvSpPr>
        <p:spPr>
          <a:xfrm>
            <a:off x="11307435" y="6379477"/>
            <a:ext cx="421251" cy="360560"/>
          </a:xfrm>
          <a:prstGeom prst="actionButtonReturn">
            <a:avLst/>
          </a:prstGeom>
          <a:solidFill>
            <a:srgbClr val="D9F2FF"/>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459635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633BF1E-96D9-971D-2375-C88F63653D1A}"/>
              </a:ext>
            </a:extLst>
          </p:cNvPr>
          <p:cNvSpPr>
            <a:spLocks noGrp="1"/>
          </p:cNvSpPr>
          <p:nvPr>
            <p:ph type="body" sz="quarter" idx="13"/>
          </p:nvPr>
        </p:nvSpPr>
        <p:spPr/>
        <p:txBody>
          <a:bodyPr vert="horz" lIns="91440" tIns="45720" rIns="91440" bIns="45720" rtlCol="0" anchor="t">
            <a:noAutofit/>
          </a:bodyPr>
          <a:lstStyle/>
          <a:p>
            <a:pPr marL="52070" lvl="1">
              <a:defRPr/>
            </a:pPr>
            <a:r>
              <a:rPr lang="fr-FR" dirty="0"/>
              <a:t>Un ensemble de forage a heurté et endommagé un puits de production adjacent. Cela a entraîné une éruption de boue et de gaz du puits en cours. La fuite de gaz est devenue incontrôlable avec de multiples résurgences aléatoires à proximité du site de la plate-forme. 
Des erreurs ont été commises dans les travaux d’ingénierie anticollision, dont la non prise en compte de certains puits adjacents (y </a:t>
            </a:r>
            <a:r>
              <a:rPr lang="fr-FR" dirty="0" err="1"/>
              <a:t>ompris</a:t>
            </a:r>
            <a:r>
              <a:rPr lang="fr-FR" dirty="0"/>
              <a:t> celui touché).
Les premiers signes d’obstruction lors du forage dans le puits n’ont pas été signalés ni analysés correctement par l’équipe locale.
Certaines personnes clés de la chaîne de commandement étaient absentes et n’ont pas été remplacées, sur place et au bureau.
</a:t>
            </a:r>
          </a:p>
          <a:p>
            <a:pPr marL="52070" lvl="1">
              <a:defRPr/>
            </a:pPr>
            <a:endParaRPr lang="fr-FR" dirty="0"/>
          </a:p>
          <a:p>
            <a:pPr marL="52070" lvl="1">
              <a:defRPr/>
            </a:pPr>
            <a:endParaRPr lang="fr-FR" dirty="0"/>
          </a:p>
          <a:p>
            <a:pPr marL="52070" lvl="1">
              <a:defRPr/>
            </a:pPr>
            <a:endParaRPr lang="fr-FR" dirty="0"/>
          </a:p>
          <a:p>
            <a:pPr marL="52070" lvl="1">
              <a:defRPr/>
            </a:pPr>
            <a:endParaRPr lang="fr-FR" dirty="0">
              <a:solidFill>
                <a:srgbClr val="374649"/>
              </a:solidFill>
              <a:cs typeface="Arial"/>
            </a:endParaRPr>
          </a:p>
          <a:p>
            <a:pPr marL="52070" lvl="1"/>
            <a:endParaRPr lang="fr-FR" dirty="0">
              <a:solidFill>
                <a:srgbClr val="F66A00"/>
              </a:solidFill>
              <a:cs typeface="Arial" panose="020B0604020202020204"/>
            </a:endParaRPr>
          </a:p>
        </p:txBody>
      </p:sp>
      <p:sp>
        <p:nvSpPr>
          <p:cNvPr id="3" name="Titre 2">
            <a:extLst>
              <a:ext uri="{FF2B5EF4-FFF2-40B4-BE49-F238E27FC236}">
                <a16:creationId xmlns:a16="http://schemas.microsoft.com/office/drawing/2014/main" id="{BA561299-2475-6C08-74D6-0DC4793534FA}"/>
              </a:ext>
            </a:extLst>
          </p:cNvPr>
          <p:cNvSpPr>
            <a:spLocks noGrp="1"/>
          </p:cNvSpPr>
          <p:nvPr>
            <p:ph type="title"/>
          </p:nvPr>
        </p:nvSpPr>
        <p:spPr/>
        <p:txBody>
          <a:bodyPr vert="horz" lIns="91440" tIns="45720" rIns="91440" bIns="45720" rtlCol="0" anchor="t">
            <a:noAutofit/>
          </a:bodyPr>
          <a:lstStyle/>
          <a:p>
            <a:pPr marL="52070">
              <a:defRPr/>
            </a:pPr>
            <a:r>
              <a:rPr lang="fr-FR" dirty="0">
                <a:cs typeface="Arial"/>
              </a:rPr>
              <a:t>Collision avec un puits de gaz en production
</a:t>
            </a:r>
            <a:endParaRPr lang="fr-FR" i="0" u="none" strike="noStrike" kern="1200" cap="none" spc="0" normalizeH="0" baseline="0" noProof="0" dirty="0">
              <a:ln>
                <a:noFill/>
              </a:ln>
              <a:solidFill>
                <a:srgbClr val="374649"/>
              </a:solidFill>
              <a:effectLst/>
              <a:uLnTx/>
              <a:uFillTx/>
              <a:latin typeface="Arial" panose="020B0604020202020204"/>
              <a:cs typeface="Arial" panose="020B0604020202020204"/>
            </a:endParaRPr>
          </a:p>
        </p:txBody>
      </p:sp>
      <p:sp>
        <p:nvSpPr>
          <p:cNvPr id="4" name="Espace réservé du pied de page 3">
            <a:extLst>
              <a:ext uri="{FF2B5EF4-FFF2-40B4-BE49-F238E27FC236}">
                <a16:creationId xmlns:a16="http://schemas.microsoft.com/office/drawing/2014/main" id="{F4A5DCE0-95DD-89F8-D38C-892451DB4825}"/>
              </a:ext>
            </a:extLst>
          </p:cNvPr>
          <p:cNvSpPr>
            <a:spLocks noGrp="1"/>
          </p:cNvSpPr>
          <p:nvPr>
            <p:ph type="ftr" sz="quarter" idx="15"/>
          </p:nvPr>
        </p:nvSpPr>
        <p:spPr/>
        <p:txBody>
          <a:bodyPr/>
          <a:lstStyle/>
          <a:p>
            <a:r>
              <a:rPr lang="en-US"/>
              <a:t>Kit manager JMS 2023</a:t>
            </a:r>
            <a:endParaRPr lang="fr-FR"/>
          </a:p>
        </p:txBody>
      </p:sp>
      <p:sp>
        <p:nvSpPr>
          <p:cNvPr id="5" name="Espace réservé du numéro de diapositive 4">
            <a:extLst>
              <a:ext uri="{FF2B5EF4-FFF2-40B4-BE49-F238E27FC236}">
                <a16:creationId xmlns:a16="http://schemas.microsoft.com/office/drawing/2014/main" id="{5DBF598B-B362-F818-8721-C20FCF840B72}"/>
              </a:ext>
            </a:extLst>
          </p:cNvPr>
          <p:cNvSpPr>
            <a:spLocks noGrp="1"/>
          </p:cNvSpPr>
          <p:nvPr>
            <p:ph type="sldNum" sz="quarter" idx="16"/>
          </p:nvPr>
        </p:nvSpPr>
        <p:spPr/>
        <p:txBody>
          <a:bodyPr/>
          <a:lstStyle/>
          <a:p>
            <a:fld id="{975A587B-5814-4D9B-9598-FE9CB954CB01}" type="slidenum">
              <a:rPr lang="fr-FR" smtClean="0"/>
              <a:pPr/>
              <a:t>5</a:t>
            </a:fld>
            <a:endParaRPr lang="fr-FR"/>
          </a:p>
        </p:txBody>
      </p:sp>
      <p:sp>
        <p:nvSpPr>
          <p:cNvPr id="6" name="Espace réservé du texte 5">
            <a:extLst>
              <a:ext uri="{FF2B5EF4-FFF2-40B4-BE49-F238E27FC236}">
                <a16:creationId xmlns:a16="http://schemas.microsoft.com/office/drawing/2014/main" id="{4628D176-A48B-7D91-2249-651C5E848B27}"/>
              </a:ext>
            </a:extLst>
          </p:cNvPr>
          <p:cNvSpPr>
            <a:spLocks noGrp="1"/>
          </p:cNvSpPr>
          <p:nvPr>
            <p:ph type="body" sz="quarter" idx="4294967295"/>
          </p:nvPr>
        </p:nvSpPr>
        <p:spPr>
          <a:xfrm>
            <a:off x="6301565" y="2231165"/>
            <a:ext cx="5218431" cy="4626835"/>
          </a:xfrm>
        </p:spPr>
        <p:txBody>
          <a:bodyPr vert="horz" lIns="91440" tIns="45720" rIns="91440" bIns="45720" rtlCol="0" anchor="t">
            <a:noAutofit/>
          </a:bodyPr>
          <a:lstStyle/>
          <a:p>
            <a:pPr marL="466680" lvl="1" indent="-285750" algn="just">
              <a:buClr>
                <a:srgbClr val="00B0F0"/>
              </a:buClr>
              <a:buFont typeface="Wingdings" panose="05000000000000000000" pitchFamily="2" charset="2"/>
              <a:buChar char="§"/>
              <a:defRPr/>
            </a:pPr>
            <a:r>
              <a:rPr lang="fr-FR" sz="1400" dirty="0">
                <a:solidFill>
                  <a:srgbClr val="374649"/>
                </a:solidFill>
                <a:cs typeface="Arial"/>
              </a:rPr>
              <a:t>En tant que </a:t>
            </a:r>
            <a:r>
              <a:rPr lang="fr-FR" sz="1400" b="1" dirty="0">
                <a:solidFill>
                  <a:srgbClr val="374649"/>
                </a:solidFill>
                <a:cs typeface="Arial"/>
              </a:rPr>
              <a:t>Superviseur</a:t>
            </a:r>
            <a:r>
              <a:rPr lang="fr-FR" sz="1400" dirty="0">
                <a:solidFill>
                  <a:srgbClr val="374649"/>
                </a:solidFill>
                <a:cs typeface="Arial"/>
              </a:rPr>
              <a:t> </a:t>
            </a:r>
            <a:r>
              <a:rPr lang="fr-FR" sz="1400" b="1" dirty="0">
                <a:solidFill>
                  <a:srgbClr val="374649"/>
                </a:solidFill>
                <a:cs typeface="Arial"/>
              </a:rPr>
              <a:t>d’appareil de forage</a:t>
            </a:r>
            <a:r>
              <a:rPr lang="fr-FR" sz="1400" dirty="0">
                <a:solidFill>
                  <a:srgbClr val="374649"/>
                </a:solidFill>
                <a:cs typeface="Arial"/>
              </a:rPr>
              <a:t>, je signale toute anomalie de forage et m’assure que les puits adjacents sont isolés.
En tant qu’</a:t>
            </a:r>
            <a:r>
              <a:rPr lang="fr-FR" sz="1400" b="1" dirty="0">
                <a:solidFill>
                  <a:srgbClr val="374649"/>
                </a:solidFill>
                <a:cs typeface="Arial"/>
              </a:rPr>
              <a:t>Ingénieur forage</a:t>
            </a:r>
            <a:r>
              <a:rPr lang="fr-FR" sz="1400" dirty="0">
                <a:solidFill>
                  <a:srgbClr val="374649"/>
                </a:solidFill>
                <a:cs typeface="Arial"/>
              </a:rPr>
              <a:t>, j’effectue et je contrôle :</a:t>
            </a:r>
          </a:p>
          <a:p>
            <a:pPr marL="646680" lvl="2" indent="-285750" algn="just">
              <a:buClr>
                <a:srgbClr val="00B0F0"/>
              </a:buClr>
              <a:buFont typeface="Wingdings" panose="05000000000000000000" pitchFamily="2" charset="2"/>
              <a:buChar char="§"/>
              <a:defRPr/>
            </a:pPr>
            <a:r>
              <a:rPr lang="fr-FR" sz="1200" dirty="0">
                <a:solidFill>
                  <a:srgbClr val="374649"/>
                </a:solidFill>
                <a:cs typeface="Arial"/>
              </a:rPr>
              <a:t>la base de données des trajectoires de puits,</a:t>
            </a:r>
          </a:p>
          <a:p>
            <a:pPr marL="646680" lvl="2" indent="-285750" algn="just">
              <a:buClr>
                <a:srgbClr val="00B0F0"/>
              </a:buClr>
              <a:buFont typeface="Wingdings" panose="05000000000000000000" pitchFamily="2" charset="2"/>
              <a:buChar char="§"/>
              <a:defRPr/>
            </a:pPr>
            <a:r>
              <a:rPr lang="fr-FR" sz="1200" dirty="0">
                <a:solidFill>
                  <a:srgbClr val="374649"/>
                </a:solidFill>
                <a:cs typeface="Arial"/>
              </a:rPr>
              <a:t>le travail </a:t>
            </a:r>
            <a:r>
              <a:rPr lang="fr-FR" sz="1200" dirty="0" err="1">
                <a:solidFill>
                  <a:srgbClr val="374649"/>
                </a:solidFill>
                <a:cs typeface="Arial"/>
              </a:rPr>
              <a:t>anti-collision</a:t>
            </a:r>
            <a:r>
              <a:rPr lang="fr-FR" sz="1200" dirty="0">
                <a:solidFill>
                  <a:srgbClr val="374649"/>
                </a:solidFill>
                <a:cs typeface="Arial"/>
              </a:rPr>
              <a:t>.</a:t>
            </a:r>
          </a:p>
          <a:p>
            <a:pPr marL="466680" lvl="1" indent="-285750" algn="just">
              <a:buClr>
                <a:srgbClr val="00B0F0"/>
              </a:buClr>
              <a:buFont typeface="Wingdings" panose="05000000000000000000" pitchFamily="2" charset="2"/>
              <a:buChar char="§"/>
              <a:defRPr/>
            </a:pPr>
            <a:r>
              <a:rPr lang="fr-FR" sz="1400" dirty="0">
                <a:solidFill>
                  <a:srgbClr val="374649"/>
                </a:solidFill>
                <a:cs typeface="Arial"/>
              </a:rPr>
              <a:t>En tant que </a:t>
            </a:r>
            <a:r>
              <a:rPr lang="fr-FR" sz="1400" b="1" dirty="0">
                <a:solidFill>
                  <a:srgbClr val="374649"/>
                </a:solidFill>
                <a:cs typeface="Arial"/>
              </a:rPr>
              <a:t>Responsable </a:t>
            </a:r>
            <a:r>
              <a:rPr lang="fr-FR" sz="1400" b="1" dirty="0" err="1">
                <a:solidFill>
                  <a:srgbClr val="374649"/>
                </a:solidFill>
                <a:cs typeface="Arial"/>
              </a:rPr>
              <a:t>forage&amp;puits</a:t>
            </a:r>
            <a:r>
              <a:rPr lang="fr-FR" sz="1400" dirty="0">
                <a:solidFill>
                  <a:srgbClr val="374649"/>
                </a:solidFill>
                <a:cs typeface="Arial"/>
              </a:rPr>
              <a:t>, je m’assure d’avoir une organisation compétente, un programme entièrement conforme et une continuité du personnel opérationnel.
En tant que </a:t>
            </a:r>
            <a:r>
              <a:rPr lang="fr-FR" sz="1400" b="1" dirty="0" err="1">
                <a:solidFill>
                  <a:srgbClr val="374649"/>
                </a:solidFill>
                <a:cs typeface="Arial"/>
              </a:rPr>
              <a:t>Metier</a:t>
            </a:r>
            <a:r>
              <a:rPr lang="fr-FR" sz="1400" b="1" dirty="0">
                <a:solidFill>
                  <a:srgbClr val="374649"/>
                </a:solidFill>
                <a:cs typeface="Arial"/>
              </a:rPr>
              <a:t> :</a:t>
            </a:r>
          </a:p>
          <a:p>
            <a:pPr marL="646680" lvl="2" indent="-285750" algn="just">
              <a:buClr>
                <a:srgbClr val="00B0F0"/>
              </a:buClr>
              <a:buFont typeface="Wingdings" panose="05000000000000000000" pitchFamily="2" charset="2"/>
              <a:buChar char="§"/>
              <a:defRPr/>
            </a:pPr>
            <a:r>
              <a:rPr lang="fr-FR" sz="1200" dirty="0">
                <a:solidFill>
                  <a:srgbClr val="374649"/>
                </a:solidFill>
                <a:cs typeface="Arial"/>
              </a:rPr>
              <a:t>j’identifie les outils appropriés pour aider les équipes opérationnelles à la conception et au contrôle </a:t>
            </a:r>
            <a:r>
              <a:rPr lang="fr-FR" sz="1200" dirty="0" err="1">
                <a:solidFill>
                  <a:srgbClr val="374649"/>
                </a:solidFill>
                <a:cs typeface="Arial"/>
              </a:rPr>
              <a:t>anti-collision</a:t>
            </a:r>
            <a:r>
              <a:rPr lang="fr-FR" sz="1200" dirty="0">
                <a:solidFill>
                  <a:srgbClr val="374649"/>
                </a:solidFill>
                <a:cs typeface="Arial"/>
              </a:rPr>
              <a:t>, </a:t>
            </a:r>
          </a:p>
          <a:p>
            <a:pPr marL="646680" lvl="2" indent="-285750" algn="just">
              <a:buClr>
                <a:srgbClr val="00B0F0"/>
              </a:buClr>
              <a:buFont typeface="Wingdings" panose="05000000000000000000" pitchFamily="2" charset="2"/>
              <a:buChar char="§"/>
              <a:defRPr/>
            </a:pPr>
            <a:r>
              <a:rPr lang="fr-FR" sz="1200" dirty="0">
                <a:solidFill>
                  <a:srgbClr val="374649"/>
                </a:solidFill>
                <a:cs typeface="Arial"/>
              </a:rPr>
              <a:t>je partage les leçons apprises,</a:t>
            </a:r>
          </a:p>
          <a:p>
            <a:pPr marL="646680" lvl="2" indent="-285750" algn="just">
              <a:buClr>
                <a:srgbClr val="00B0F0"/>
              </a:buClr>
              <a:buFont typeface="Wingdings" panose="05000000000000000000" pitchFamily="2" charset="2"/>
              <a:buChar char="§"/>
              <a:defRPr/>
            </a:pPr>
            <a:r>
              <a:rPr lang="fr-FR" sz="1200" dirty="0">
                <a:solidFill>
                  <a:srgbClr val="374649"/>
                </a:solidFill>
                <a:cs typeface="Arial"/>
              </a:rPr>
              <a:t>j’adapte le référentiel pour guider l’organisations des opérations.</a:t>
            </a:r>
            <a:endParaRPr lang="fr-FR" dirty="0">
              <a:cs typeface="Arial"/>
            </a:endParaRPr>
          </a:p>
        </p:txBody>
      </p:sp>
      <p:pic>
        <p:nvPicPr>
          <p:cNvPr id="12" name="Image 11">
            <a:extLst>
              <a:ext uri="{FF2B5EF4-FFF2-40B4-BE49-F238E27FC236}">
                <a16:creationId xmlns:a16="http://schemas.microsoft.com/office/drawing/2014/main" id="{52D51DEB-8DAD-41BF-0946-B7E0A7CC2EE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16344" y="4265999"/>
            <a:ext cx="2719152" cy="1709928"/>
          </a:xfrm>
          <a:prstGeom prst="rect">
            <a:avLst/>
          </a:prstGeom>
          <a:effectLst>
            <a:softEdge rad="50800"/>
          </a:effectLst>
        </p:spPr>
      </p:pic>
      <p:sp>
        <p:nvSpPr>
          <p:cNvPr id="7" name="TextBox 5">
            <a:extLst>
              <a:ext uri="{FF2B5EF4-FFF2-40B4-BE49-F238E27FC236}">
                <a16:creationId xmlns:a16="http://schemas.microsoft.com/office/drawing/2014/main" id="{6FE3F5D2-9E94-B790-2EB1-4141F327A980}"/>
              </a:ext>
            </a:extLst>
          </p:cNvPr>
          <p:cNvSpPr txBox="1"/>
          <p:nvPr/>
        </p:nvSpPr>
        <p:spPr>
          <a:xfrm>
            <a:off x="3577876" y="4747632"/>
            <a:ext cx="2353180"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300" i="1" dirty="0">
                <a:solidFill>
                  <a:srgbClr val="374649"/>
                </a:solidFill>
              </a:rPr>
              <a:t>Aucun blessé.</a:t>
            </a:r>
            <a:br>
              <a:rPr lang="fr-FR" sz="1300" i="1" dirty="0">
                <a:solidFill>
                  <a:srgbClr val="374649"/>
                </a:solidFill>
              </a:rPr>
            </a:br>
            <a:r>
              <a:rPr lang="fr-FR" sz="1300" i="1" dirty="0">
                <a:solidFill>
                  <a:srgbClr val="374649"/>
                </a:solidFill>
              </a:rPr>
              <a:t>
53 jours pour tuer et contrôler le puits, mobilisation mondiale de personnel et d’équipements.</a:t>
            </a:r>
            <a:endParaRPr lang="fr-FR" sz="1300" dirty="0">
              <a:solidFill>
                <a:srgbClr val="009CEA"/>
              </a:solidFill>
            </a:endParaRPr>
          </a:p>
        </p:txBody>
      </p:sp>
      <p:cxnSp>
        <p:nvCxnSpPr>
          <p:cNvPr id="10" name="Connecteur droit 9">
            <a:extLst>
              <a:ext uri="{FF2B5EF4-FFF2-40B4-BE49-F238E27FC236}">
                <a16:creationId xmlns:a16="http://schemas.microsoft.com/office/drawing/2014/main" id="{E3870D9A-7DAD-DF03-18EB-7BB7ADB7F3F6}"/>
              </a:ext>
            </a:extLst>
          </p:cNvPr>
          <p:cNvCxnSpPr/>
          <p:nvPr/>
        </p:nvCxnSpPr>
        <p:spPr>
          <a:xfrm>
            <a:off x="3643037" y="4622348"/>
            <a:ext cx="1041991"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8" name="Bouton d'action : Retour 7">
            <a:hlinkClick r:id="rId4" action="ppaction://hlinksldjump" highlightClick="1"/>
            <a:extLst>
              <a:ext uri="{FF2B5EF4-FFF2-40B4-BE49-F238E27FC236}">
                <a16:creationId xmlns:a16="http://schemas.microsoft.com/office/drawing/2014/main" id="{936C1C49-BA0A-1CC3-1039-59C73FDA0CAD}"/>
              </a:ext>
            </a:extLst>
          </p:cNvPr>
          <p:cNvSpPr/>
          <p:nvPr/>
        </p:nvSpPr>
        <p:spPr>
          <a:xfrm>
            <a:off x="11307435" y="6370050"/>
            <a:ext cx="421251" cy="360560"/>
          </a:xfrm>
          <a:prstGeom prst="actionButtonReturn">
            <a:avLst/>
          </a:prstGeom>
          <a:solidFill>
            <a:srgbClr val="D9F2FF"/>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355692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633BF1E-96D9-971D-2375-C88F63653D1A}"/>
              </a:ext>
            </a:extLst>
          </p:cNvPr>
          <p:cNvSpPr>
            <a:spLocks noGrp="1"/>
          </p:cNvSpPr>
          <p:nvPr>
            <p:ph type="body" sz="quarter" idx="13"/>
          </p:nvPr>
        </p:nvSpPr>
        <p:spPr/>
        <p:txBody>
          <a:bodyPr vert="horz" lIns="91440" tIns="45720" rIns="91440" bIns="45720" rtlCol="0" anchor="t">
            <a:noAutofit/>
          </a:bodyPr>
          <a:lstStyle/>
          <a:p>
            <a:pPr marL="52070" lvl="1">
              <a:defRPr/>
            </a:pPr>
            <a:r>
              <a:rPr lang="fr-FR" sz="1300" dirty="0">
                <a:cs typeface="Arial" panose="020B0604020202020204"/>
              </a:rPr>
              <a:t>Rupture des boulons de la vanne manuelle en raison d’une contrainte cyclique due aux vibrations entraînant des fissures.
Fuite de gaz depuis la vanne sur la conduite d’alimentation en gaz combustible (55 bar).
L’arrêt d’urgence et l’alarme générale ont été déclenchés en raison de la détection de gaz confirmée. 
Une vanne d’arrêt d’urgence (ESDV) était coincée ouverte, la fuite a continué jusqu’à ce que la vanne manuelle en amont soit fermée pour arrêter la fuite.
Il n’y a pas eu d’ignition.
Les boulons défectueux n’étaient pas à la bonne spécification.
</a:t>
            </a:r>
            <a:r>
              <a:rPr lang="fr-FR" dirty="0">
                <a:cs typeface="Arial" panose="020B0604020202020204"/>
              </a:rPr>
              <a:t>
</a:t>
            </a:r>
            <a:endParaRPr lang="fr-FR" dirty="0"/>
          </a:p>
          <a:p>
            <a:pPr marL="52070" lvl="1">
              <a:defRPr/>
            </a:pPr>
            <a:endParaRPr lang="fr-FR" dirty="0"/>
          </a:p>
          <a:p>
            <a:pPr marL="52070" lvl="1">
              <a:defRPr/>
            </a:pPr>
            <a:endParaRPr lang="fr-FR" dirty="0"/>
          </a:p>
          <a:p>
            <a:pPr marL="52070" lvl="1">
              <a:defRPr/>
            </a:pPr>
            <a:endParaRPr lang="fr-FR" dirty="0"/>
          </a:p>
          <a:p>
            <a:pPr marL="52070" lvl="1">
              <a:defRPr/>
            </a:pPr>
            <a:endParaRPr lang="fr-FR" dirty="0"/>
          </a:p>
          <a:p>
            <a:pPr marL="52070" lvl="1">
              <a:defRPr/>
            </a:pPr>
            <a:endParaRPr lang="fr-FR" dirty="0">
              <a:solidFill>
                <a:srgbClr val="374649"/>
              </a:solidFill>
              <a:cs typeface="Arial"/>
            </a:endParaRPr>
          </a:p>
          <a:p>
            <a:pPr marL="52070" lvl="1"/>
            <a:endParaRPr lang="fr-FR" dirty="0">
              <a:solidFill>
                <a:srgbClr val="F66A00"/>
              </a:solidFill>
              <a:cs typeface="Arial" panose="020B0604020202020204"/>
            </a:endParaRPr>
          </a:p>
        </p:txBody>
      </p:sp>
      <p:sp>
        <p:nvSpPr>
          <p:cNvPr id="3" name="Titre 2">
            <a:extLst>
              <a:ext uri="{FF2B5EF4-FFF2-40B4-BE49-F238E27FC236}">
                <a16:creationId xmlns:a16="http://schemas.microsoft.com/office/drawing/2014/main" id="{BA561299-2475-6C08-74D6-0DC4793534FA}"/>
              </a:ext>
            </a:extLst>
          </p:cNvPr>
          <p:cNvSpPr>
            <a:spLocks noGrp="1"/>
          </p:cNvSpPr>
          <p:nvPr>
            <p:ph type="title"/>
          </p:nvPr>
        </p:nvSpPr>
        <p:spPr/>
        <p:txBody>
          <a:bodyPr vert="horz" lIns="91440" tIns="45720" rIns="91440" bIns="45720" rtlCol="0" anchor="t">
            <a:noAutofit/>
          </a:bodyPr>
          <a:lstStyle/>
          <a:p>
            <a:pPr marL="52070">
              <a:defRPr/>
            </a:pPr>
            <a:r>
              <a:rPr lang="fr-FR" dirty="0">
                <a:cs typeface="Arial"/>
              </a:rPr>
              <a:t>Fuite de gaz due à la rupture d'un boulon sur la vanne d'alimentation du </a:t>
            </a:r>
            <a:r>
              <a:rPr lang="fr-FR" dirty="0" err="1">
                <a:cs typeface="Arial"/>
              </a:rPr>
              <a:t>skid</a:t>
            </a:r>
            <a:r>
              <a:rPr lang="fr-FR" dirty="0">
                <a:cs typeface="Arial"/>
              </a:rPr>
              <a:t> de gaz</a:t>
            </a:r>
            <a:br>
              <a:rPr lang="fr-FR" dirty="0">
                <a:cs typeface="Arial"/>
              </a:rPr>
            </a:br>
            <a:r>
              <a:rPr lang="fr-FR" dirty="0">
                <a:cs typeface="Arial"/>
              </a:rPr>
              <a:t>
</a:t>
            </a:r>
            <a:endParaRPr lang="en-US" dirty="0">
              <a:latin typeface="Arial"/>
              <a:cs typeface="Arial"/>
            </a:endParaRPr>
          </a:p>
        </p:txBody>
      </p:sp>
      <p:sp>
        <p:nvSpPr>
          <p:cNvPr id="4" name="Espace réservé du pied de page 3">
            <a:extLst>
              <a:ext uri="{FF2B5EF4-FFF2-40B4-BE49-F238E27FC236}">
                <a16:creationId xmlns:a16="http://schemas.microsoft.com/office/drawing/2014/main" id="{F4A5DCE0-95DD-89F8-D38C-892451DB4825}"/>
              </a:ext>
            </a:extLst>
          </p:cNvPr>
          <p:cNvSpPr>
            <a:spLocks noGrp="1"/>
          </p:cNvSpPr>
          <p:nvPr>
            <p:ph type="ftr" sz="quarter" idx="15"/>
          </p:nvPr>
        </p:nvSpPr>
        <p:spPr/>
        <p:txBody>
          <a:bodyPr/>
          <a:lstStyle/>
          <a:p>
            <a:r>
              <a:rPr lang="en-US"/>
              <a:t>Kit manager JMS 2023</a:t>
            </a:r>
            <a:endParaRPr lang="fr-FR"/>
          </a:p>
        </p:txBody>
      </p:sp>
      <p:sp>
        <p:nvSpPr>
          <p:cNvPr id="5" name="Espace réservé du numéro de diapositive 4">
            <a:extLst>
              <a:ext uri="{FF2B5EF4-FFF2-40B4-BE49-F238E27FC236}">
                <a16:creationId xmlns:a16="http://schemas.microsoft.com/office/drawing/2014/main" id="{5DBF598B-B362-F818-8721-C20FCF840B72}"/>
              </a:ext>
            </a:extLst>
          </p:cNvPr>
          <p:cNvSpPr>
            <a:spLocks noGrp="1"/>
          </p:cNvSpPr>
          <p:nvPr>
            <p:ph type="sldNum" sz="quarter" idx="16"/>
          </p:nvPr>
        </p:nvSpPr>
        <p:spPr/>
        <p:txBody>
          <a:bodyPr/>
          <a:lstStyle/>
          <a:p>
            <a:fld id="{975A587B-5814-4D9B-9598-FE9CB954CB01}" type="slidenum">
              <a:rPr lang="fr-FR" smtClean="0"/>
              <a:pPr/>
              <a:t>6</a:t>
            </a:fld>
            <a:endParaRPr lang="fr-FR"/>
          </a:p>
        </p:txBody>
      </p:sp>
      <p:sp>
        <p:nvSpPr>
          <p:cNvPr id="6" name="Espace réservé du texte 5">
            <a:extLst>
              <a:ext uri="{FF2B5EF4-FFF2-40B4-BE49-F238E27FC236}">
                <a16:creationId xmlns:a16="http://schemas.microsoft.com/office/drawing/2014/main" id="{4628D176-A48B-7D91-2249-651C5E848B27}"/>
              </a:ext>
            </a:extLst>
          </p:cNvPr>
          <p:cNvSpPr>
            <a:spLocks noGrp="1"/>
          </p:cNvSpPr>
          <p:nvPr>
            <p:ph type="body" sz="quarter" idx="4294967295"/>
          </p:nvPr>
        </p:nvSpPr>
        <p:spPr>
          <a:xfrm>
            <a:off x="6327023" y="2353662"/>
            <a:ext cx="5222409" cy="3400594"/>
          </a:xfrm>
        </p:spPr>
        <p:txBody>
          <a:bodyPr vert="horz" lIns="91440" tIns="45720" rIns="91440" bIns="45720" rtlCol="0" anchor="t">
            <a:noAutofit/>
          </a:bodyPr>
          <a:lstStyle/>
          <a:p>
            <a:pPr marL="466680" lvl="1" indent="-285750" algn="just">
              <a:spcAft>
                <a:spcPts val="600"/>
              </a:spcAft>
              <a:buClr>
                <a:srgbClr val="00B0F0"/>
              </a:buClr>
              <a:buFont typeface="Wingdings" panose="05000000000000000000" pitchFamily="2" charset="2"/>
              <a:buChar char="§"/>
              <a:defRPr/>
            </a:pPr>
            <a:r>
              <a:rPr lang="fr-FR" sz="1400" dirty="0">
                <a:solidFill>
                  <a:srgbClr val="374649"/>
                </a:solidFill>
                <a:cs typeface="Arial"/>
              </a:rPr>
              <a:t>En tant qu'</a:t>
            </a:r>
            <a:r>
              <a:rPr lang="fr-FR" sz="1400" b="1" dirty="0">
                <a:solidFill>
                  <a:srgbClr val="374649"/>
                </a:solidFill>
                <a:cs typeface="Arial"/>
              </a:rPr>
              <a:t>Inspecteur AQ/CQ</a:t>
            </a:r>
            <a:r>
              <a:rPr lang="fr-FR" sz="1400" dirty="0">
                <a:solidFill>
                  <a:srgbClr val="374649"/>
                </a:solidFill>
                <a:cs typeface="Arial"/>
              </a:rPr>
              <a:t>, je veille à ce que les matériaux fournis soient conformes aux spécifications.</a:t>
            </a:r>
          </a:p>
          <a:p>
            <a:pPr marL="466680" lvl="1" indent="-285750" algn="just">
              <a:spcAft>
                <a:spcPts val="600"/>
              </a:spcAft>
              <a:buClr>
                <a:srgbClr val="00B0F0"/>
              </a:buClr>
              <a:buFont typeface="Wingdings" panose="05000000000000000000" pitchFamily="2" charset="2"/>
              <a:buChar char="§"/>
              <a:defRPr/>
            </a:pPr>
            <a:r>
              <a:rPr lang="fr-FR" sz="1400" dirty="0">
                <a:solidFill>
                  <a:srgbClr val="374649"/>
                </a:solidFill>
                <a:cs typeface="Arial"/>
              </a:rPr>
              <a:t>En tant qu’</a:t>
            </a:r>
            <a:r>
              <a:rPr lang="fr-FR" sz="1400" b="1" dirty="0">
                <a:solidFill>
                  <a:srgbClr val="374649"/>
                </a:solidFill>
                <a:cs typeface="Arial"/>
              </a:rPr>
              <a:t>Opérateur</a:t>
            </a:r>
            <a:r>
              <a:rPr lang="fr-FR" sz="1400" dirty="0">
                <a:solidFill>
                  <a:srgbClr val="374649"/>
                </a:solidFill>
                <a:cs typeface="Arial"/>
              </a:rPr>
              <a:t>, je signale les anomalies comme les vibrations.</a:t>
            </a:r>
          </a:p>
          <a:p>
            <a:pPr marL="466680" lvl="1" indent="-285750" algn="just">
              <a:spcAft>
                <a:spcPts val="600"/>
              </a:spcAft>
              <a:buClr>
                <a:srgbClr val="00B0F0"/>
              </a:buClr>
              <a:buFont typeface="Wingdings" panose="05000000000000000000" pitchFamily="2" charset="2"/>
              <a:buChar char="§"/>
              <a:defRPr/>
            </a:pPr>
            <a:r>
              <a:rPr lang="fr-FR" sz="1400" dirty="0">
                <a:solidFill>
                  <a:srgbClr val="374649"/>
                </a:solidFill>
                <a:cs typeface="Arial"/>
              </a:rPr>
              <a:t>En tant que </a:t>
            </a:r>
            <a:r>
              <a:rPr lang="fr-FR" sz="1400" b="1" dirty="0">
                <a:solidFill>
                  <a:srgbClr val="374649"/>
                </a:solidFill>
                <a:cs typeface="Arial"/>
              </a:rPr>
              <a:t>Responsable de maintenance</a:t>
            </a:r>
            <a:r>
              <a:rPr lang="fr-FR" sz="1400" dirty="0">
                <a:solidFill>
                  <a:srgbClr val="374649"/>
                </a:solidFill>
                <a:cs typeface="Arial"/>
              </a:rPr>
              <a:t>, je veille à ce que le programme de maintenance des barrières de sécurité critiques soit adapté à l'objectif et appliqué.</a:t>
            </a:r>
          </a:p>
          <a:p>
            <a:pPr marL="466680" lvl="1" indent="-285750" algn="just">
              <a:spcAft>
                <a:spcPts val="600"/>
              </a:spcAft>
              <a:buClr>
                <a:srgbClr val="00B0F0"/>
              </a:buClr>
              <a:buFont typeface="Wingdings" panose="05000000000000000000" pitchFamily="2" charset="2"/>
              <a:buChar char="§"/>
              <a:defRPr/>
            </a:pPr>
            <a:r>
              <a:rPr lang="fr-FR" sz="1400" dirty="0">
                <a:solidFill>
                  <a:srgbClr val="374649"/>
                </a:solidFill>
                <a:cs typeface="Arial"/>
              </a:rPr>
              <a:t>En tant que </a:t>
            </a:r>
            <a:r>
              <a:rPr lang="fr-FR" sz="1400" b="1" dirty="0">
                <a:solidFill>
                  <a:srgbClr val="374649"/>
                </a:solidFill>
                <a:cs typeface="Arial"/>
              </a:rPr>
              <a:t>Responsable de site</a:t>
            </a:r>
            <a:r>
              <a:rPr lang="fr-FR" sz="1400" dirty="0">
                <a:solidFill>
                  <a:srgbClr val="374649"/>
                </a:solidFill>
                <a:cs typeface="Arial"/>
              </a:rPr>
              <a:t>, je déclare la situation dégradée et je mets en œuvre les mesures d'atténuation et de compensation.</a:t>
            </a:r>
          </a:p>
        </p:txBody>
      </p:sp>
      <p:pic>
        <p:nvPicPr>
          <p:cNvPr id="12" name="Image 11">
            <a:extLst>
              <a:ext uri="{FF2B5EF4-FFF2-40B4-BE49-F238E27FC236}">
                <a16:creationId xmlns:a16="http://schemas.microsoft.com/office/drawing/2014/main" id="{52D51DEB-8DAD-41BF-0946-B7E0A7CC2EE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93212" y="4015304"/>
            <a:ext cx="2586945" cy="2080411"/>
          </a:xfrm>
          <a:prstGeom prst="rect">
            <a:avLst/>
          </a:prstGeom>
          <a:effectLst>
            <a:softEdge rad="76200"/>
          </a:effectLst>
        </p:spPr>
      </p:pic>
      <p:sp>
        <p:nvSpPr>
          <p:cNvPr id="7" name="TextBox 5">
            <a:extLst>
              <a:ext uri="{FF2B5EF4-FFF2-40B4-BE49-F238E27FC236}">
                <a16:creationId xmlns:a16="http://schemas.microsoft.com/office/drawing/2014/main" id="{6FE3F5D2-9E94-B790-2EB1-4141F327A980}"/>
              </a:ext>
            </a:extLst>
          </p:cNvPr>
          <p:cNvSpPr txBox="1"/>
          <p:nvPr/>
        </p:nvSpPr>
        <p:spPr>
          <a:xfrm>
            <a:off x="3368018" y="4803053"/>
            <a:ext cx="2423182"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300" i="1" dirty="0">
                <a:solidFill>
                  <a:srgbClr val="374649"/>
                </a:solidFill>
              </a:rPr>
              <a:t>2 000 m3 de gaz combustible rejetés dans l’atmosphère.</a:t>
            </a:r>
          </a:p>
          <a:p>
            <a:r>
              <a:rPr lang="fr-FR" sz="1300" i="1" dirty="0">
                <a:solidFill>
                  <a:srgbClr val="374649"/>
                </a:solidFill>
              </a:rPr>
              <a:t>
Explosion potentielle entraînant de multiples décès.
</a:t>
            </a:r>
          </a:p>
        </p:txBody>
      </p:sp>
      <p:cxnSp>
        <p:nvCxnSpPr>
          <p:cNvPr id="8" name="Connecteur droit 7">
            <a:extLst>
              <a:ext uri="{FF2B5EF4-FFF2-40B4-BE49-F238E27FC236}">
                <a16:creationId xmlns:a16="http://schemas.microsoft.com/office/drawing/2014/main" id="{22E2F750-1D93-651D-3C44-30A394180B1C}"/>
              </a:ext>
            </a:extLst>
          </p:cNvPr>
          <p:cNvCxnSpPr/>
          <p:nvPr/>
        </p:nvCxnSpPr>
        <p:spPr>
          <a:xfrm>
            <a:off x="3518346" y="4636203"/>
            <a:ext cx="1041991"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9" name="Bouton d'action : Retour 8">
            <a:hlinkClick r:id="rId3" action="ppaction://hlinksldjump" highlightClick="1"/>
            <a:extLst>
              <a:ext uri="{FF2B5EF4-FFF2-40B4-BE49-F238E27FC236}">
                <a16:creationId xmlns:a16="http://schemas.microsoft.com/office/drawing/2014/main" id="{D616670B-1090-3B34-BE1B-79AAE4AED8FB}"/>
              </a:ext>
            </a:extLst>
          </p:cNvPr>
          <p:cNvSpPr/>
          <p:nvPr/>
        </p:nvSpPr>
        <p:spPr>
          <a:xfrm>
            <a:off x="11307435" y="6370050"/>
            <a:ext cx="421251" cy="360560"/>
          </a:xfrm>
          <a:prstGeom prst="actionButtonReturn">
            <a:avLst/>
          </a:prstGeom>
          <a:solidFill>
            <a:srgbClr val="D9F2FF"/>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63341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633BF1E-96D9-971D-2375-C88F63653D1A}"/>
              </a:ext>
            </a:extLst>
          </p:cNvPr>
          <p:cNvSpPr>
            <a:spLocks noGrp="1"/>
          </p:cNvSpPr>
          <p:nvPr>
            <p:ph type="body" sz="quarter" idx="13"/>
          </p:nvPr>
        </p:nvSpPr>
        <p:spPr/>
        <p:txBody>
          <a:bodyPr vert="horz" lIns="91440" tIns="45720" rIns="91440" bIns="45720" rtlCol="0" anchor="t">
            <a:noAutofit/>
          </a:bodyPr>
          <a:lstStyle/>
          <a:p>
            <a:pPr marL="52070" lvl="1">
              <a:spcBef>
                <a:spcPts val="0"/>
              </a:spcBef>
              <a:defRPr/>
            </a:pPr>
            <a:r>
              <a:rPr lang="fr-FR" sz="1300" dirty="0">
                <a:cs typeface="Arial" panose="020B0604020202020204"/>
              </a:rPr>
              <a:t>Un </a:t>
            </a:r>
            <a:r>
              <a:rPr lang="fr-FR" sz="1300" dirty="0" err="1">
                <a:cs typeface="Arial" panose="020B0604020202020204"/>
              </a:rPr>
              <a:t>skid</a:t>
            </a:r>
            <a:r>
              <a:rPr lang="fr-FR" sz="1300" dirty="0">
                <a:cs typeface="Arial" panose="020B0604020202020204"/>
              </a:rPr>
              <a:t> de mesure a été isolé et dépressurisé avant des travaux.  Il devait ensuite être purgé avec de l’azote (N2).
L’accès à la purge était impossible et a donc été remplacé par un autre point sans l’approbation de la zone.
Le nouveau raccordement de purge se trouvait en aval du </a:t>
            </a:r>
            <a:r>
              <a:rPr lang="fr-FR" sz="1300" dirty="0" err="1">
                <a:cs typeface="Arial" panose="020B0604020202020204"/>
              </a:rPr>
              <a:t>skid</a:t>
            </a:r>
            <a:r>
              <a:rPr lang="fr-FR" sz="1300" dirty="0">
                <a:cs typeface="Arial" panose="020B0604020202020204"/>
              </a:rPr>
              <a:t> de mesure isolé et se trouvait sur un système pressurisé (187 </a:t>
            </a:r>
            <a:r>
              <a:rPr lang="fr-FR" sz="1300" dirty="0" err="1">
                <a:cs typeface="Arial" panose="020B0604020202020204"/>
              </a:rPr>
              <a:t>barg</a:t>
            </a:r>
            <a:r>
              <a:rPr lang="fr-FR" sz="1300" dirty="0">
                <a:cs typeface="Arial" panose="020B0604020202020204"/>
              </a:rPr>
              <a:t>).
Lorsque le flexible d’azote a été connecté et que les vannes ont été ouvertes, le flexible a éclaté libérant du gaz inflammable.
La détection de gaz et l’arrêt d’urgence 1 (ESD1) ont été activés automatiquement. Il n’y a pas eu d’ignition.
L’opérateur est intervenu manuellement pour fermer les vannes afin d’arrêter la fuite.</a:t>
            </a:r>
            <a:r>
              <a:rPr lang="fr-FR" dirty="0">
                <a:cs typeface="Arial" panose="020B0604020202020204"/>
              </a:rPr>
              <a:t>
</a:t>
            </a:r>
            <a:endParaRPr lang="fr-FR" dirty="0"/>
          </a:p>
          <a:p>
            <a:pPr marL="52070" lvl="1">
              <a:defRPr/>
            </a:pPr>
            <a:endParaRPr lang="fr-FR" dirty="0"/>
          </a:p>
          <a:p>
            <a:pPr marL="52070" lvl="1">
              <a:defRPr/>
            </a:pPr>
            <a:endParaRPr lang="fr-FR" dirty="0"/>
          </a:p>
          <a:p>
            <a:pPr marL="52070" lvl="1">
              <a:defRPr/>
            </a:pPr>
            <a:endParaRPr lang="fr-FR" dirty="0"/>
          </a:p>
          <a:p>
            <a:pPr marL="52070" lvl="1">
              <a:defRPr/>
            </a:pPr>
            <a:endParaRPr lang="fr-FR" dirty="0">
              <a:solidFill>
                <a:srgbClr val="374649"/>
              </a:solidFill>
              <a:cs typeface="Arial"/>
            </a:endParaRPr>
          </a:p>
          <a:p>
            <a:pPr marL="52070" lvl="1"/>
            <a:endParaRPr lang="fr-FR" dirty="0">
              <a:solidFill>
                <a:srgbClr val="F66A00"/>
              </a:solidFill>
              <a:cs typeface="Arial" panose="020B0604020202020204"/>
            </a:endParaRPr>
          </a:p>
        </p:txBody>
      </p:sp>
      <p:sp>
        <p:nvSpPr>
          <p:cNvPr id="3" name="Titre 2">
            <a:extLst>
              <a:ext uri="{FF2B5EF4-FFF2-40B4-BE49-F238E27FC236}">
                <a16:creationId xmlns:a16="http://schemas.microsoft.com/office/drawing/2014/main" id="{BA561299-2475-6C08-74D6-0DC4793534FA}"/>
              </a:ext>
            </a:extLst>
          </p:cNvPr>
          <p:cNvSpPr>
            <a:spLocks noGrp="1"/>
          </p:cNvSpPr>
          <p:nvPr>
            <p:ph type="title"/>
          </p:nvPr>
        </p:nvSpPr>
        <p:spPr/>
        <p:txBody>
          <a:bodyPr vert="horz" lIns="91440" tIns="45720" rIns="91440" bIns="45720" rtlCol="0" anchor="t">
            <a:noAutofit/>
          </a:bodyPr>
          <a:lstStyle/>
          <a:p>
            <a:pPr marL="52070">
              <a:defRPr/>
            </a:pPr>
            <a:r>
              <a:rPr lang="fr-FR" dirty="0">
                <a:cs typeface="Arial"/>
              </a:rPr>
              <a:t>Gaz libéré lors de l’isolement du </a:t>
            </a:r>
            <a:r>
              <a:rPr lang="fr-FR" dirty="0" err="1">
                <a:cs typeface="Arial"/>
              </a:rPr>
              <a:t>skid</a:t>
            </a:r>
            <a:r>
              <a:rPr lang="fr-FR" dirty="0">
                <a:cs typeface="Arial"/>
              </a:rPr>
              <a:t> de mesure du gaz 
</a:t>
            </a:r>
            <a:endParaRPr lang="en-US" dirty="0">
              <a:latin typeface="Arial"/>
              <a:cs typeface="Arial"/>
            </a:endParaRPr>
          </a:p>
        </p:txBody>
      </p:sp>
      <p:sp>
        <p:nvSpPr>
          <p:cNvPr id="4" name="Espace réservé du pied de page 3">
            <a:extLst>
              <a:ext uri="{FF2B5EF4-FFF2-40B4-BE49-F238E27FC236}">
                <a16:creationId xmlns:a16="http://schemas.microsoft.com/office/drawing/2014/main" id="{F4A5DCE0-95DD-89F8-D38C-892451DB4825}"/>
              </a:ext>
            </a:extLst>
          </p:cNvPr>
          <p:cNvSpPr>
            <a:spLocks noGrp="1"/>
          </p:cNvSpPr>
          <p:nvPr>
            <p:ph type="ftr" sz="quarter" idx="15"/>
          </p:nvPr>
        </p:nvSpPr>
        <p:spPr/>
        <p:txBody>
          <a:bodyPr/>
          <a:lstStyle/>
          <a:p>
            <a:r>
              <a:rPr lang="en-US"/>
              <a:t>Kit manager JMS 2023</a:t>
            </a:r>
            <a:endParaRPr lang="fr-FR"/>
          </a:p>
        </p:txBody>
      </p:sp>
      <p:sp>
        <p:nvSpPr>
          <p:cNvPr id="5" name="Espace réservé du numéro de diapositive 4">
            <a:extLst>
              <a:ext uri="{FF2B5EF4-FFF2-40B4-BE49-F238E27FC236}">
                <a16:creationId xmlns:a16="http://schemas.microsoft.com/office/drawing/2014/main" id="{5DBF598B-B362-F818-8721-C20FCF840B72}"/>
              </a:ext>
            </a:extLst>
          </p:cNvPr>
          <p:cNvSpPr>
            <a:spLocks noGrp="1"/>
          </p:cNvSpPr>
          <p:nvPr>
            <p:ph type="sldNum" sz="quarter" idx="16"/>
          </p:nvPr>
        </p:nvSpPr>
        <p:spPr/>
        <p:txBody>
          <a:bodyPr/>
          <a:lstStyle/>
          <a:p>
            <a:fld id="{975A587B-5814-4D9B-9598-FE9CB954CB01}" type="slidenum">
              <a:rPr lang="fr-FR" smtClean="0"/>
              <a:pPr/>
              <a:t>7</a:t>
            </a:fld>
            <a:endParaRPr lang="fr-FR"/>
          </a:p>
        </p:txBody>
      </p:sp>
      <p:sp>
        <p:nvSpPr>
          <p:cNvPr id="6" name="Espace réservé du texte 5">
            <a:extLst>
              <a:ext uri="{FF2B5EF4-FFF2-40B4-BE49-F238E27FC236}">
                <a16:creationId xmlns:a16="http://schemas.microsoft.com/office/drawing/2014/main" id="{4628D176-A48B-7D91-2249-651C5E848B27}"/>
              </a:ext>
            </a:extLst>
          </p:cNvPr>
          <p:cNvSpPr>
            <a:spLocks noGrp="1"/>
          </p:cNvSpPr>
          <p:nvPr>
            <p:ph type="body" sz="quarter" idx="4294967295"/>
          </p:nvPr>
        </p:nvSpPr>
        <p:spPr>
          <a:xfrm>
            <a:off x="6336257" y="2390605"/>
            <a:ext cx="5222409" cy="3095795"/>
          </a:xfrm>
        </p:spPr>
        <p:txBody>
          <a:bodyPr vert="horz" lIns="91440" tIns="45720" rIns="91440" bIns="45720" rtlCol="0" anchor="t">
            <a:noAutofit/>
          </a:bodyPr>
          <a:lstStyle/>
          <a:p>
            <a:pPr marL="466680" lvl="1" indent="-285750" algn="just">
              <a:buClr>
                <a:srgbClr val="00B0F0"/>
              </a:buClr>
              <a:buFont typeface="Wingdings" panose="05000000000000000000" pitchFamily="2" charset="2"/>
              <a:buChar char="§"/>
              <a:defRPr/>
            </a:pPr>
            <a:r>
              <a:rPr lang="fr-FR" sz="1400" dirty="0">
                <a:solidFill>
                  <a:srgbClr val="374649"/>
                </a:solidFill>
                <a:cs typeface="Arial"/>
              </a:rPr>
              <a:t>En tant qu’</a:t>
            </a:r>
            <a:r>
              <a:rPr lang="fr-FR" sz="1400" b="1" dirty="0">
                <a:solidFill>
                  <a:srgbClr val="374649"/>
                </a:solidFill>
                <a:cs typeface="Arial"/>
              </a:rPr>
              <a:t>Opérateur </a:t>
            </a:r>
            <a:r>
              <a:rPr lang="fr-FR" sz="1400" dirty="0">
                <a:solidFill>
                  <a:srgbClr val="374649"/>
                </a:solidFill>
                <a:cs typeface="Arial"/>
              </a:rPr>
              <a:t>:</a:t>
            </a:r>
          </a:p>
          <a:p>
            <a:pPr marL="646680" lvl="2" indent="-285750" algn="just">
              <a:buClr>
                <a:srgbClr val="00B0F0"/>
              </a:buClr>
              <a:buFont typeface="Wingdings" panose="05000000000000000000" pitchFamily="2" charset="2"/>
              <a:buChar char="§"/>
              <a:defRPr/>
            </a:pPr>
            <a:r>
              <a:rPr lang="fr-FR" sz="1300" dirty="0">
                <a:solidFill>
                  <a:srgbClr val="374649"/>
                </a:solidFill>
                <a:cs typeface="Arial"/>
              </a:rPr>
              <a:t>Je suis le plan d’isolement selon le permis de travail,
Je m’arrête si le programme des tâches ne peut pas être suivi et demande l’approbation pour toute modification.</a:t>
            </a:r>
          </a:p>
          <a:p>
            <a:pPr marL="466680" lvl="1" indent="-285750" algn="just">
              <a:spcBef>
                <a:spcPts val="1200"/>
              </a:spcBef>
              <a:buClr>
                <a:srgbClr val="00B0F0"/>
              </a:buClr>
              <a:buFont typeface="Wingdings" panose="05000000000000000000" pitchFamily="2" charset="2"/>
              <a:buChar char="§"/>
              <a:defRPr/>
            </a:pPr>
            <a:r>
              <a:rPr lang="fr-FR" sz="1400" dirty="0">
                <a:solidFill>
                  <a:srgbClr val="374649"/>
                </a:solidFill>
                <a:cs typeface="Arial"/>
              </a:rPr>
              <a:t>En tant que </a:t>
            </a:r>
            <a:r>
              <a:rPr lang="fr-FR" sz="1400" b="1" dirty="0">
                <a:solidFill>
                  <a:srgbClr val="374649"/>
                </a:solidFill>
                <a:cs typeface="Arial"/>
              </a:rPr>
              <a:t>Superviseur de production</a:t>
            </a:r>
            <a:r>
              <a:rPr lang="fr-FR" sz="1400" dirty="0">
                <a:solidFill>
                  <a:srgbClr val="374649"/>
                </a:solidFill>
                <a:cs typeface="Arial"/>
              </a:rPr>
              <a:t>, je m’assure que les tâches critiques, telles que la purge d’azote, ont été correctement évaluées et planifiées.</a:t>
            </a:r>
            <a:endParaRPr lang="fr-FR" sz="1400" dirty="0">
              <a:cs typeface="Arial"/>
            </a:endParaRPr>
          </a:p>
        </p:txBody>
      </p:sp>
      <p:pic>
        <p:nvPicPr>
          <p:cNvPr id="12" name="Image 11">
            <a:extLst>
              <a:ext uri="{FF2B5EF4-FFF2-40B4-BE49-F238E27FC236}">
                <a16:creationId xmlns:a16="http://schemas.microsoft.com/office/drawing/2014/main" id="{52D51DEB-8DAD-41BF-0946-B7E0A7CC2EE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33334" y="3938502"/>
            <a:ext cx="2646900" cy="2049213"/>
          </a:xfrm>
          <a:prstGeom prst="rect">
            <a:avLst/>
          </a:prstGeom>
          <a:effectLst>
            <a:softEdge rad="76200"/>
          </a:effectLst>
        </p:spPr>
      </p:pic>
      <p:sp>
        <p:nvSpPr>
          <p:cNvPr id="7" name="TextBox 5">
            <a:extLst>
              <a:ext uri="{FF2B5EF4-FFF2-40B4-BE49-F238E27FC236}">
                <a16:creationId xmlns:a16="http://schemas.microsoft.com/office/drawing/2014/main" id="{6FE3F5D2-9E94-B790-2EB1-4141F327A980}"/>
              </a:ext>
            </a:extLst>
          </p:cNvPr>
          <p:cNvSpPr txBox="1"/>
          <p:nvPr/>
        </p:nvSpPr>
        <p:spPr>
          <a:xfrm>
            <a:off x="3294126" y="4876945"/>
            <a:ext cx="2519933"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300" i="1" dirty="0">
                <a:solidFill>
                  <a:srgbClr val="374649"/>
                </a:solidFill>
              </a:rPr>
              <a:t>140 kg de gaz combustible rejetés à l’atmosphère.</a:t>
            </a:r>
          </a:p>
          <a:p>
            <a:r>
              <a:rPr lang="fr-FR" sz="1300" i="1" dirty="0">
                <a:solidFill>
                  <a:srgbClr val="374649"/>
                </a:solidFill>
              </a:rPr>
              <a:t>
Explosion potentielle pouvant entraîner de multiples décès.
</a:t>
            </a:r>
            <a:endParaRPr lang="en-US" sz="1300" i="1" dirty="0">
              <a:solidFill>
                <a:srgbClr val="374649"/>
              </a:solidFill>
            </a:endParaRPr>
          </a:p>
        </p:txBody>
      </p:sp>
      <p:cxnSp>
        <p:nvCxnSpPr>
          <p:cNvPr id="8" name="Connecteur droit 7">
            <a:extLst>
              <a:ext uri="{FF2B5EF4-FFF2-40B4-BE49-F238E27FC236}">
                <a16:creationId xmlns:a16="http://schemas.microsoft.com/office/drawing/2014/main" id="{CCF8C5B6-7490-5872-0E07-E2B3BDB203CB}"/>
              </a:ext>
            </a:extLst>
          </p:cNvPr>
          <p:cNvCxnSpPr/>
          <p:nvPr/>
        </p:nvCxnSpPr>
        <p:spPr>
          <a:xfrm>
            <a:off x="3425982" y="4737803"/>
            <a:ext cx="1041991"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9" name="Bouton d'action : Retour 8">
            <a:hlinkClick r:id="rId3" action="ppaction://hlinksldjump" highlightClick="1"/>
            <a:extLst>
              <a:ext uri="{FF2B5EF4-FFF2-40B4-BE49-F238E27FC236}">
                <a16:creationId xmlns:a16="http://schemas.microsoft.com/office/drawing/2014/main" id="{86E8FD64-6B41-C6E7-889B-BC0D393A26AB}"/>
              </a:ext>
            </a:extLst>
          </p:cNvPr>
          <p:cNvSpPr/>
          <p:nvPr/>
        </p:nvSpPr>
        <p:spPr>
          <a:xfrm>
            <a:off x="11307435" y="6370050"/>
            <a:ext cx="421251" cy="360560"/>
          </a:xfrm>
          <a:prstGeom prst="actionButtonReturn">
            <a:avLst/>
          </a:prstGeom>
          <a:solidFill>
            <a:srgbClr val="D9F2FF"/>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738821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633BF1E-96D9-971D-2375-C88F63653D1A}"/>
              </a:ext>
            </a:extLst>
          </p:cNvPr>
          <p:cNvSpPr>
            <a:spLocks noGrp="1"/>
          </p:cNvSpPr>
          <p:nvPr>
            <p:ph type="body" sz="quarter" idx="13"/>
          </p:nvPr>
        </p:nvSpPr>
        <p:spPr>
          <a:xfrm>
            <a:off x="469878" y="1118681"/>
            <a:ext cx="5420559" cy="5113670"/>
          </a:xfrm>
        </p:spPr>
        <p:txBody>
          <a:bodyPr vert="horz" lIns="91440" tIns="45720" rIns="91440" bIns="45720" rtlCol="0" anchor="t">
            <a:noAutofit/>
          </a:bodyPr>
          <a:lstStyle/>
          <a:p>
            <a:pPr marL="52070" lvl="1">
              <a:defRPr/>
            </a:pPr>
            <a:r>
              <a:rPr lang="fr-FR" sz="1300" dirty="0">
                <a:cs typeface="Arial" panose="020B0604020202020204"/>
              </a:rPr>
              <a:t>Plus de 500 kg de gaz inflammable libérés dans les zones non dangereuses de la plate-forme à la suite d’une purge d’un puits d’injection d’eau.
Un bouchon de gaz s’était formé dans le puits d’injection d’eau, sans que le personnel ne le détecte.
Lors de la dépressurisation du puits, du gaz inflammable a été libéré dans le caisson de décharge d’eau de mer et par les évents de raccordement.
De plus, le gaz inflammable a également été rejeté par des réseaux d’utilités à la suite d’une réparation temporaire non enregistrée.</a:t>
            </a:r>
            <a:r>
              <a:rPr lang="fr-FR" dirty="0">
                <a:cs typeface="Arial" panose="020B0604020202020204"/>
              </a:rPr>
              <a:t>
</a:t>
            </a:r>
            <a:endParaRPr lang="fr-FR" dirty="0"/>
          </a:p>
          <a:p>
            <a:pPr marL="52070" lvl="1">
              <a:defRPr/>
            </a:pPr>
            <a:endParaRPr lang="fr-FR" dirty="0"/>
          </a:p>
          <a:p>
            <a:pPr marL="52070" lvl="1">
              <a:defRPr/>
            </a:pPr>
            <a:endParaRPr lang="fr-FR" dirty="0"/>
          </a:p>
          <a:p>
            <a:pPr marL="52070" lvl="1">
              <a:defRPr/>
            </a:pPr>
            <a:endParaRPr lang="fr-FR" dirty="0"/>
          </a:p>
          <a:p>
            <a:pPr marL="52070" lvl="1">
              <a:defRPr/>
            </a:pPr>
            <a:endParaRPr lang="fr-FR" dirty="0"/>
          </a:p>
          <a:p>
            <a:pPr marL="52070" lvl="1">
              <a:defRPr/>
            </a:pPr>
            <a:endParaRPr lang="fr-FR" dirty="0">
              <a:solidFill>
                <a:srgbClr val="374649"/>
              </a:solidFill>
              <a:cs typeface="Arial"/>
            </a:endParaRPr>
          </a:p>
          <a:p>
            <a:pPr marL="52070" lvl="1"/>
            <a:endParaRPr lang="fr-FR" dirty="0">
              <a:solidFill>
                <a:srgbClr val="F66A00"/>
              </a:solidFill>
              <a:cs typeface="Arial" panose="020B0604020202020204"/>
            </a:endParaRPr>
          </a:p>
        </p:txBody>
      </p:sp>
      <p:sp>
        <p:nvSpPr>
          <p:cNvPr id="3" name="Titre 2">
            <a:extLst>
              <a:ext uri="{FF2B5EF4-FFF2-40B4-BE49-F238E27FC236}">
                <a16:creationId xmlns:a16="http://schemas.microsoft.com/office/drawing/2014/main" id="{BA561299-2475-6C08-74D6-0DC4793534FA}"/>
              </a:ext>
            </a:extLst>
          </p:cNvPr>
          <p:cNvSpPr>
            <a:spLocks noGrp="1"/>
          </p:cNvSpPr>
          <p:nvPr>
            <p:ph type="title"/>
          </p:nvPr>
        </p:nvSpPr>
        <p:spPr/>
        <p:txBody>
          <a:bodyPr vert="horz" lIns="91440" tIns="45720" rIns="91440" bIns="45720" rtlCol="0" anchor="t">
            <a:noAutofit/>
          </a:bodyPr>
          <a:lstStyle/>
          <a:p>
            <a:pPr marL="52070">
              <a:defRPr/>
            </a:pPr>
            <a:r>
              <a:rPr lang="fr-FR" dirty="0">
                <a:cs typeface="Arial"/>
              </a:rPr>
              <a:t>Libération importante de gaz pendant l’injection d’eau Purge du puits
</a:t>
            </a:r>
            <a:endParaRPr lang="fr-FR" dirty="0"/>
          </a:p>
        </p:txBody>
      </p:sp>
      <p:sp>
        <p:nvSpPr>
          <p:cNvPr id="4" name="Espace réservé du pied de page 3">
            <a:extLst>
              <a:ext uri="{FF2B5EF4-FFF2-40B4-BE49-F238E27FC236}">
                <a16:creationId xmlns:a16="http://schemas.microsoft.com/office/drawing/2014/main" id="{F4A5DCE0-95DD-89F8-D38C-892451DB4825}"/>
              </a:ext>
            </a:extLst>
          </p:cNvPr>
          <p:cNvSpPr>
            <a:spLocks noGrp="1"/>
          </p:cNvSpPr>
          <p:nvPr>
            <p:ph type="ftr" sz="quarter" idx="15"/>
          </p:nvPr>
        </p:nvSpPr>
        <p:spPr/>
        <p:txBody>
          <a:bodyPr/>
          <a:lstStyle/>
          <a:p>
            <a:r>
              <a:rPr lang="en-US"/>
              <a:t>Kit manager JMS 2023</a:t>
            </a:r>
            <a:endParaRPr lang="fr-FR"/>
          </a:p>
        </p:txBody>
      </p:sp>
      <p:sp>
        <p:nvSpPr>
          <p:cNvPr id="5" name="Espace réservé du numéro de diapositive 4">
            <a:extLst>
              <a:ext uri="{FF2B5EF4-FFF2-40B4-BE49-F238E27FC236}">
                <a16:creationId xmlns:a16="http://schemas.microsoft.com/office/drawing/2014/main" id="{5DBF598B-B362-F818-8721-C20FCF840B72}"/>
              </a:ext>
            </a:extLst>
          </p:cNvPr>
          <p:cNvSpPr>
            <a:spLocks noGrp="1"/>
          </p:cNvSpPr>
          <p:nvPr>
            <p:ph type="sldNum" sz="quarter" idx="16"/>
          </p:nvPr>
        </p:nvSpPr>
        <p:spPr/>
        <p:txBody>
          <a:bodyPr/>
          <a:lstStyle/>
          <a:p>
            <a:fld id="{975A587B-5814-4D9B-9598-FE9CB954CB01}" type="slidenum">
              <a:rPr lang="fr-FR" smtClean="0"/>
              <a:pPr/>
              <a:t>8</a:t>
            </a:fld>
            <a:endParaRPr lang="fr-FR"/>
          </a:p>
        </p:txBody>
      </p:sp>
      <p:sp>
        <p:nvSpPr>
          <p:cNvPr id="6" name="Espace réservé du texte 5">
            <a:extLst>
              <a:ext uri="{FF2B5EF4-FFF2-40B4-BE49-F238E27FC236}">
                <a16:creationId xmlns:a16="http://schemas.microsoft.com/office/drawing/2014/main" id="{4628D176-A48B-7D91-2249-651C5E848B27}"/>
              </a:ext>
            </a:extLst>
          </p:cNvPr>
          <p:cNvSpPr>
            <a:spLocks noGrp="1"/>
          </p:cNvSpPr>
          <p:nvPr>
            <p:ph type="body" sz="quarter" idx="4294967295"/>
          </p:nvPr>
        </p:nvSpPr>
        <p:spPr>
          <a:xfrm>
            <a:off x="6354731" y="2381371"/>
            <a:ext cx="5222409" cy="3003430"/>
          </a:xfrm>
        </p:spPr>
        <p:txBody>
          <a:bodyPr vert="horz" lIns="91440" tIns="45720" rIns="91440" bIns="45720" rtlCol="0" anchor="t">
            <a:noAutofit/>
          </a:bodyPr>
          <a:lstStyle/>
          <a:p>
            <a:pPr marL="466680" lvl="1" indent="-285750" algn="just">
              <a:buClr>
                <a:srgbClr val="00B0F0"/>
              </a:buClr>
              <a:buFont typeface="Wingdings" panose="05000000000000000000" pitchFamily="2" charset="2"/>
              <a:buChar char="§"/>
              <a:defRPr/>
            </a:pPr>
            <a:r>
              <a:rPr lang="fr-FR" sz="1400" dirty="0">
                <a:solidFill>
                  <a:srgbClr val="374649"/>
                </a:solidFill>
                <a:cs typeface="Arial"/>
              </a:rPr>
              <a:t>En tant qu’</a:t>
            </a:r>
            <a:r>
              <a:rPr lang="fr-FR" sz="1400" b="1" dirty="0">
                <a:solidFill>
                  <a:srgbClr val="374649"/>
                </a:solidFill>
                <a:cs typeface="Arial"/>
              </a:rPr>
              <a:t>Ingénieur forage</a:t>
            </a:r>
            <a:r>
              <a:rPr lang="fr-FR" sz="1400" dirty="0">
                <a:solidFill>
                  <a:srgbClr val="374649"/>
                </a:solidFill>
                <a:cs typeface="Arial"/>
              </a:rPr>
              <a:t>, je m’assure que les problèmes potentiels de conformité des puits sont notifiés aux opérations.
En tant qu’</a:t>
            </a:r>
            <a:r>
              <a:rPr lang="fr-FR" sz="1400" b="1" dirty="0">
                <a:solidFill>
                  <a:srgbClr val="374649"/>
                </a:solidFill>
                <a:cs typeface="Arial"/>
              </a:rPr>
              <a:t>Exploitant</a:t>
            </a:r>
            <a:r>
              <a:rPr lang="fr-FR" sz="1400" dirty="0">
                <a:solidFill>
                  <a:srgbClr val="374649"/>
                </a:solidFill>
                <a:cs typeface="Arial"/>
              </a:rPr>
              <a:t>, je m’assure que tous les dangers ont été identifiés et que des mesures d’atténuation ont été mises en place lors de la préparation, de l’examen ou de l’approbation du permis de travail.
En tant que </a:t>
            </a:r>
            <a:r>
              <a:rPr lang="fr-FR" sz="1400" b="1" dirty="0">
                <a:solidFill>
                  <a:srgbClr val="374649"/>
                </a:solidFill>
                <a:cs typeface="Arial"/>
              </a:rPr>
              <a:t>Responsable de site</a:t>
            </a:r>
            <a:r>
              <a:rPr lang="fr-FR" sz="1400" dirty="0">
                <a:solidFill>
                  <a:srgbClr val="374649"/>
                </a:solidFill>
                <a:cs typeface="Arial"/>
              </a:rPr>
              <a:t>, je m’assure d’avoir une connaissance précise de toutes les réparations provisoires sur les installations et des autres situations dégradées. 
En tant qu’</a:t>
            </a:r>
            <a:r>
              <a:rPr lang="fr-FR" sz="1400" b="1" dirty="0">
                <a:solidFill>
                  <a:srgbClr val="374649"/>
                </a:solidFill>
                <a:cs typeface="Arial"/>
              </a:rPr>
              <a:t>Ingénieur des procédés</a:t>
            </a:r>
            <a:r>
              <a:rPr lang="fr-FR" sz="1400" dirty="0">
                <a:solidFill>
                  <a:srgbClr val="374649"/>
                </a:solidFill>
                <a:cs typeface="Arial"/>
              </a:rPr>
              <a:t>, je m’assure que toutes les déviations sont évaluées lors des études HAZOP.</a:t>
            </a:r>
            <a:endParaRPr lang="fr-FR" sz="1400" dirty="0">
              <a:cs typeface="Arial"/>
            </a:endParaRPr>
          </a:p>
        </p:txBody>
      </p:sp>
      <p:pic>
        <p:nvPicPr>
          <p:cNvPr id="12" name="Image 11">
            <a:extLst>
              <a:ext uri="{FF2B5EF4-FFF2-40B4-BE49-F238E27FC236}">
                <a16:creationId xmlns:a16="http://schemas.microsoft.com/office/drawing/2014/main" id="{52D51DEB-8DAD-41BF-0946-B7E0A7CC2EE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93408" y="3667830"/>
            <a:ext cx="2659392" cy="2429142"/>
          </a:xfrm>
          <a:prstGeom prst="rect">
            <a:avLst/>
          </a:prstGeom>
        </p:spPr>
      </p:pic>
      <p:sp>
        <p:nvSpPr>
          <p:cNvPr id="7" name="TextBox 5">
            <a:extLst>
              <a:ext uri="{FF2B5EF4-FFF2-40B4-BE49-F238E27FC236}">
                <a16:creationId xmlns:a16="http://schemas.microsoft.com/office/drawing/2014/main" id="{6FE3F5D2-9E94-B790-2EB1-4141F327A980}"/>
              </a:ext>
            </a:extLst>
          </p:cNvPr>
          <p:cNvSpPr txBox="1"/>
          <p:nvPr/>
        </p:nvSpPr>
        <p:spPr>
          <a:xfrm>
            <a:off x="3414200" y="4710688"/>
            <a:ext cx="2353180" cy="16927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300" i="1" dirty="0">
                <a:solidFill>
                  <a:srgbClr val="374649"/>
                </a:solidFill>
              </a:rPr>
              <a:t>500 kg de gaz combustible rejetés à l’atmosphère.</a:t>
            </a:r>
          </a:p>
          <a:p>
            <a:r>
              <a:rPr lang="fr-FR" sz="1300" i="1" dirty="0">
                <a:solidFill>
                  <a:srgbClr val="374649"/>
                </a:solidFill>
              </a:rPr>
              <a:t>
Incendie et explosion potentiels pouvant entraîner de nombreux décès
</a:t>
            </a:r>
            <a:endParaRPr lang="en-US" sz="1300" i="1" dirty="0">
              <a:solidFill>
                <a:srgbClr val="374649"/>
              </a:solidFill>
            </a:endParaRPr>
          </a:p>
          <a:p>
            <a:endParaRPr lang="fr-FR" sz="1300" i="1" dirty="0">
              <a:solidFill>
                <a:srgbClr val="374649"/>
              </a:solidFill>
            </a:endParaRPr>
          </a:p>
        </p:txBody>
      </p:sp>
      <p:cxnSp>
        <p:nvCxnSpPr>
          <p:cNvPr id="8" name="Connecteur droit 7">
            <a:extLst>
              <a:ext uri="{FF2B5EF4-FFF2-40B4-BE49-F238E27FC236}">
                <a16:creationId xmlns:a16="http://schemas.microsoft.com/office/drawing/2014/main" id="{3EB0926E-E4D2-4EAA-A233-72CD3DF7A1B3}"/>
              </a:ext>
            </a:extLst>
          </p:cNvPr>
          <p:cNvCxnSpPr/>
          <p:nvPr/>
        </p:nvCxnSpPr>
        <p:spPr>
          <a:xfrm>
            <a:off x="3527582" y="4608494"/>
            <a:ext cx="1041991"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9" name="Bouton d'action : Retour 8">
            <a:hlinkClick r:id="rId3" action="ppaction://hlinksldjump" highlightClick="1"/>
            <a:extLst>
              <a:ext uri="{FF2B5EF4-FFF2-40B4-BE49-F238E27FC236}">
                <a16:creationId xmlns:a16="http://schemas.microsoft.com/office/drawing/2014/main" id="{56B39D93-587C-9C9A-8476-90DCFC534666}"/>
              </a:ext>
            </a:extLst>
          </p:cNvPr>
          <p:cNvSpPr/>
          <p:nvPr/>
        </p:nvSpPr>
        <p:spPr>
          <a:xfrm>
            <a:off x="11307435" y="6370050"/>
            <a:ext cx="421251" cy="360560"/>
          </a:xfrm>
          <a:prstGeom prst="actionButtonReturn">
            <a:avLst/>
          </a:prstGeom>
          <a:solidFill>
            <a:srgbClr val="D9F2FF"/>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79239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633BF1E-96D9-971D-2375-C88F63653D1A}"/>
              </a:ext>
            </a:extLst>
          </p:cNvPr>
          <p:cNvSpPr>
            <a:spLocks noGrp="1"/>
          </p:cNvSpPr>
          <p:nvPr>
            <p:ph type="body" sz="quarter" idx="13"/>
          </p:nvPr>
        </p:nvSpPr>
        <p:spPr>
          <a:xfrm>
            <a:off x="507008" y="1149552"/>
            <a:ext cx="5420559" cy="5171302"/>
          </a:xfrm>
        </p:spPr>
        <p:txBody>
          <a:bodyPr vert="horz" lIns="91440" tIns="45720" rIns="91440" bIns="45720" rtlCol="0" anchor="t">
            <a:noAutofit/>
          </a:bodyPr>
          <a:lstStyle/>
          <a:p>
            <a:pPr marL="52070" lvl="1">
              <a:defRPr/>
            </a:pPr>
            <a:r>
              <a:rPr lang="fr-FR" dirty="0"/>
              <a:t>Une équipe réalisait la purge d’un tronçon de 10 mètres avec de l’azote sous pression pour déplacer des hydrocarbures résiduels dans le riser. Soudainement, le bouchon provisoire d’injection a été éjecté, blessant 3 personnes.  
Le bouchon n’a pas été installé correctement au départ.
L’équipement requis pour effectuer l’opération de purge était inadéquat.  
Un manomètre inadapté a été identifié, mais l’activité n’a pas été arrêtée.
Le personnel opérant le manifold d’injection était placé dans la line de danger du bouchon.
</a:t>
            </a:r>
          </a:p>
          <a:p>
            <a:pPr marL="52070" lvl="1">
              <a:defRPr/>
            </a:pPr>
            <a:endParaRPr lang="fr-FR" dirty="0"/>
          </a:p>
          <a:p>
            <a:pPr marL="52070" lvl="1">
              <a:defRPr/>
            </a:pPr>
            <a:endParaRPr lang="fr-FR" dirty="0">
              <a:solidFill>
                <a:srgbClr val="374649"/>
              </a:solidFill>
              <a:cs typeface="Arial"/>
            </a:endParaRPr>
          </a:p>
          <a:p>
            <a:pPr marL="52070" lvl="1"/>
            <a:endParaRPr lang="fr-FR" dirty="0">
              <a:solidFill>
                <a:srgbClr val="F66A00"/>
              </a:solidFill>
              <a:cs typeface="Arial" panose="020B0604020202020204"/>
            </a:endParaRPr>
          </a:p>
        </p:txBody>
      </p:sp>
      <p:sp>
        <p:nvSpPr>
          <p:cNvPr id="3" name="Titre 2">
            <a:extLst>
              <a:ext uri="{FF2B5EF4-FFF2-40B4-BE49-F238E27FC236}">
                <a16:creationId xmlns:a16="http://schemas.microsoft.com/office/drawing/2014/main" id="{BA561299-2475-6C08-74D6-0DC4793534FA}"/>
              </a:ext>
            </a:extLst>
          </p:cNvPr>
          <p:cNvSpPr>
            <a:spLocks noGrp="1"/>
          </p:cNvSpPr>
          <p:nvPr>
            <p:ph type="title"/>
          </p:nvPr>
        </p:nvSpPr>
        <p:spPr/>
        <p:txBody>
          <a:bodyPr vert="horz" lIns="91440" tIns="45720" rIns="91440" bIns="45720" rtlCol="0" anchor="t">
            <a:noAutofit/>
          </a:bodyPr>
          <a:lstStyle/>
          <a:p>
            <a:pPr marL="52070">
              <a:defRPr/>
            </a:pPr>
            <a:r>
              <a:rPr lang="fr-FR" dirty="0">
                <a:cs typeface="Arial"/>
              </a:rPr>
              <a:t>Ejection d’un obturateur provisoire de tuyauterie pendant une purge à l’azote
</a:t>
            </a:r>
            <a:endParaRPr lang="fr-FR" i="0" u="none" strike="noStrike" kern="1200" cap="none" spc="0" normalizeH="0" baseline="0" noProof="0" dirty="0">
              <a:ln>
                <a:noFill/>
              </a:ln>
              <a:solidFill>
                <a:srgbClr val="374649"/>
              </a:solidFill>
              <a:effectLst/>
              <a:uLnTx/>
              <a:uFillTx/>
              <a:latin typeface="Arial" panose="020B0604020202020204"/>
              <a:cs typeface="Arial" panose="020B0604020202020204"/>
            </a:endParaRPr>
          </a:p>
        </p:txBody>
      </p:sp>
      <p:sp>
        <p:nvSpPr>
          <p:cNvPr id="4" name="Espace réservé du pied de page 3">
            <a:extLst>
              <a:ext uri="{FF2B5EF4-FFF2-40B4-BE49-F238E27FC236}">
                <a16:creationId xmlns:a16="http://schemas.microsoft.com/office/drawing/2014/main" id="{F4A5DCE0-95DD-89F8-D38C-892451DB4825}"/>
              </a:ext>
            </a:extLst>
          </p:cNvPr>
          <p:cNvSpPr>
            <a:spLocks noGrp="1"/>
          </p:cNvSpPr>
          <p:nvPr>
            <p:ph type="ftr" sz="quarter" idx="15"/>
          </p:nvPr>
        </p:nvSpPr>
        <p:spPr/>
        <p:txBody>
          <a:bodyPr/>
          <a:lstStyle/>
          <a:p>
            <a:r>
              <a:rPr lang="en-US"/>
              <a:t>Kit manager JMS 2023</a:t>
            </a:r>
            <a:endParaRPr lang="fr-FR"/>
          </a:p>
        </p:txBody>
      </p:sp>
      <p:sp>
        <p:nvSpPr>
          <p:cNvPr id="5" name="Espace réservé du numéro de diapositive 4">
            <a:extLst>
              <a:ext uri="{FF2B5EF4-FFF2-40B4-BE49-F238E27FC236}">
                <a16:creationId xmlns:a16="http://schemas.microsoft.com/office/drawing/2014/main" id="{5DBF598B-B362-F818-8721-C20FCF840B72}"/>
              </a:ext>
            </a:extLst>
          </p:cNvPr>
          <p:cNvSpPr>
            <a:spLocks noGrp="1"/>
          </p:cNvSpPr>
          <p:nvPr>
            <p:ph type="sldNum" sz="quarter" idx="16"/>
          </p:nvPr>
        </p:nvSpPr>
        <p:spPr/>
        <p:txBody>
          <a:bodyPr/>
          <a:lstStyle/>
          <a:p>
            <a:fld id="{975A587B-5814-4D9B-9598-FE9CB954CB01}" type="slidenum">
              <a:rPr lang="fr-FR" smtClean="0"/>
              <a:pPr/>
              <a:t>9</a:t>
            </a:fld>
            <a:endParaRPr lang="fr-FR"/>
          </a:p>
        </p:txBody>
      </p:sp>
      <p:sp>
        <p:nvSpPr>
          <p:cNvPr id="6" name="Espace réservé du texte 5">
            <a:extLst>
              <a:ext uri="{FF2B5EF4-FFF2-40B4-BE49-F238E27FC236}">
                <a16:creationId xmlns:a16="http://schemas.microsoft.com/office/drawing/2014/main" id="{4628D176-A48B-7D91-2249-651C5E848B27}"/>
              </a:ext>
            </a:extLst>
          </p:cNvPr>
          <p:cNvSpPr>
            <a:spLocks noGrp="1"/>
          </p:cNvSpPr>
          <p:nvPr>
            <p:ph type="body" sz="quarter" idx="4294967295"/>
          </p:nvPr>
        </p:nvSpPr>
        <p:spPr>
          <a:xfrm>
            <a:off x="6292138" y="2179026"/>
            <a:ext cx="5222409" cy="3519810"/>
          </a:xfrm>
        </p:spPr>
        <p:txBody>
          <a:bodyPr vert="horz" lIns="91440" tIns="45720" rIns="91440" bIns="45720" rtlCol="0" anchor="t">
            <a:noAutofit/>
          </a:bodyPr>
          <a:lstStyle/>
          <a:p>
            <a:pPr marL="466680" lvl="1" indent="-285750">
              <a:buClr>
                <a:srgbClr val="00B0F0"/>
              </a:buClr>
              <a:buFont typeface="Wingdings" panose="05000000000000000000" pitchFamily="2" charset="2"/>
              <a:buChar char="§"/>
              <a:defRPr/>
            </a:pPr>
            <a:r>
              <a:rPr lang="fr-FR" sz="1300">
                <a:solidFill>
                  <a:srgbClr val="374649"/>
                </a:solidFill>
                <a:cs typeface="Arial"/>
              </a:rPr>
              <a:t>En tant que </a:t>
            </a:r>
            <a:r>
              <a:rPr lang="fr-FR" sz="1300" b="1">
                <a:solidFill>
                  <a:srgbClr val="374649"/>
                </a:solidFill>
                <a:cs typeface="Arial"/>
              </a:rPr>
              <a:t>Superviseur</a:t>
            </a:r>
            <a:r>
              <a:rPr lang="fr-FR" sz="1300">
                <a:solidFill>
                  <a:srgbClr val="374649"/>
                </a:solidFill>
                <a:cs typeface="Arial"/>
              </a:rPr>
              <a:t> </a:t>
            </a:r>
            <a:r>
              <a:rPr lang="fr-FR" sz="1300" b="1">
                <a:solidFill>
                  <a:srgbClr val="374649"/>
                </a:solidFill>
                <a:cs typeface="Arial"/>
              </a:rPr>
              <a:t>de travaux</a:t>
            </a:r>
            <a:r>
              <a:rPr lang="fr-FR" sz="1300">
                <a:solidFill>
                  <a:srgbClr val="374649"/>
                </a:solidFill>
                <a:cs typeface="Arial"/>
              </a:rPr>
              <a:t>, je m’assure que l’équipement temporaire est installé conformément aux spécifications du fabricant et que la pression de fonctionnement est indiquée dans la documentation.
En tant qu’</a:t>
            </a:r>
            <a:r>
              <a:rPr lang="fr-FR" sz="1300" b="1">
                <a:solidFill>
                  <a:srgbClr val="374649"/>
                </a:solidFill>
                <a:cs typeface="Arial"/>
              </a:rPr>
              <a:t>Ingénieur de chantier</a:t>
            </a:r>
            <a:r>
              <a:rPr lang="fr-FR" sz="1300">
                <a:solidFill>
                  <a:srgbClr val="374649"/>
                </a:solidFill>
                <a:cs typeface="Arial"/>
              </a:rPr>
              <a:t>, je m’assure que le déclassement dû aux connexions temporaires techniques est officiellement communiqué et géré.
En tant que </a:t>
            </a:r>
            <a:r>
              <a:rPr lang="fr-FR" sz="1300" b="1">
                <a:solidFill>
                  <a:srgbClr val="374649"/>
                </a:solidFill>
                <a:cs typeface="Arial"/>
              </a:rPr>
              <a:t>Technicien des opérations/superviseur</a:t>
            </a:r>
            <a:r>
              <a:rPr lang="fr-FR" sz="1300">
                <a:solidFill>
                  <a:srgbClr val="374649"/>
                </a:solidFill>
                <a:cs typeface="Arial"/>
              </a:rPr>
              <a:t>, je m’assure que nous sommes correctement équipés pour les opérations critiques et pour répondre aux préoccupations soulevées par l’arrêt de la tâche.
En tant qu’</a:t>
            </a:r>
            <a:r>
              <a:rPr lang="fr-FR" sz="1300" b="1">
                <a:solidFill>
                  <a:srgbClr val="374649"/>
                </a:solidFill>
                <a:cs typeface="Arial"/>
              </a:rPr>
              <a:t>Opérateur</a:t>
            </a:r>
            <a:r>
              <a:rPr lang="fr-FR" sz="1300">
                <a:solidFill>
                  <a:srgbClr val="374649"/>
                </a:solidFill>
                <a:cs typeface="Arial"/>
              </a:rPr>
              <a:t>, j’atténue les risques de « ligne de tir » lors de la planification d’une tâche opérationnelle et d’une zone de barricade.
En tant que </a:t>
            </a:r>
            <a:r>
              <a:rPr lang="fr-FR" sz="1300" b="1">
                <a:solidFill>
                  <a:srgbClr val="374649"/>
                </a:solidFill>
                <a:cs typeface="Arial"/>
              </a:rPr>
              <a:t>Responsable de site</a:t>
            </a:r>
            <a:r>
              <a:rPr lang="fr-FR" sz="1300">
                <a:solidFill>
                  <a:srgbClr val="374649"/>
                </a:solidFill>
                <a:cs typeface="Arial"/>
              </a:rPr>
              <a:t>, je m’assure que les tâches critiques sont correctement évaluées, planifiées et couvertes par un permis de travail.</a:t>
            </a:r>
            <a:endParaRPr lang="en-US" sz="1300" b="0">
              <a:solidFill>
                <a:srgbClr val="374649"/>
              </a:solidFill>
              <a:latin typeface="Arial" panose="020B0604020202020204"/>
              <a:cs typeface="Arial"/>
            </a:endParaRPr>
          </a:p>
        </p:txBody>
      </p:sp>
      <p:pic>
        <p:nvPicPr>
          <p:cNvPr id="12" name="Image 11">
            <a:extLst>
              <a:ext uri="{FF2B5EF4-FFF2-40B4-BE49-F238E27FC236}">
                <a16:creationId xmlns:a16="http://schemas.microsoft.com/office/drawing/2014/main" id="{52D51DEB-8DAD-41BF-0946-B7E0A7CC2EE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69717" y="4185708"/>
            <a:ext cx="3376463" cy="2006016"/>
          </a:xfrm>
          <a:prstGeom prst="rect">
            <a:avLst/>
          </a:prstGeom>
        </p:spPr>
      </p:pic>
      <p:sp>
        <p:nvSpPr>
          <p:cNvPr id="7" name="TextBox 5">
            <a:extLst>
              <a:ext uri="{FF2B5EF4-FFF2-40B4-BE49-F238E27FC236}">
                <a16:creationId xmlns:a16="http://schemas.microsoft.com/office/drawing/2014/main" id="{6FE3F5D2-9E94-B790-2EB1-4141F327A980}"/>
              </a:ext>
            </a:extLst>
          </p:cNvPr>
          <p:cNvSpPr txBox="1"/>
          <p:nvPr/>
        </p:nvSpPr>
        <p:spPr>
          <a:xfrm>
            <a:off x="4109978" y="4698717"/>
            <a:ext cx="1523162" cy="10926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300" i="1">
                <a:solidFill>
                  <a:srgbClr val="374649"/>
                </a:solidFill>
              </a:rPr>
              <a:t>3 personnes blessées, décès potentiels
 </a:t>
            </a:r>
          </a:p>
          <a:p>
            <a:endParaRPr lang="fr-FR" sz="1300" i="1">
              <a:solidFill>
                <a:srgbClr val="374649"/>
              </a:solidFill>
            </a:endParaRPr>
          </a:p>
        </p:txBody>
      </p:sp>
      <p:cxnSp>
        <p:nvCxnSpPr>
          <p:cNvPr id="8" name="Connecteur droit 7">
            <a:extLst>
              <a:ext uri="{FF2B5EF4-FFF2-40B4-BE49-F238E27FC236}">
                <a16:creationId xmlns:a16="http://schemas.microsoft.com/office/drawing/2014/main" id="{D0EF0006-938A-1A58-19E2-11AB34B60B56}"/>
              </a:ext>
            </a:extLst>
          </p:cNvPr>
          <p:cNvCxnSpPr/>
          <p:nvPr/>
        </p:nvCxnSpPr>
        <p:spPr>
          <a:xfrm>
            <a:off x="4183364" y="4617730"/>
            <a:ext cx="1041991"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9" name="Bouton d'action : Retour 8">
            <a:hlinkClick r:id="rId3" action="ppaction://hlinksldjump" highlightClick="1"/>
            <a:extLst>
              <a:ext uri="{FF2B5EF4-FFF2-40B4-BE49-F238E27FC236}">
                <a16:creationId xmlns:a16="http://schemas.microsoft.com/office/drawing/2014/main" id="{6458F81A-A5AA-649E-290F-10E2E1DBC067}"/>
              </a:ext>
            </a:extLst>
          </p:cNvPr>
          <p:cNvSpPr/>
          <p:nvPr/>
        </p:nvSpPr>
        <p:spPr>
          <a:xfrm>
            <a:off x="11307435" y="6370050"/>
            <a:ext cx="421251" cy="360560"/>
          </a:xfrm>
          <a:prstGeom prst="actionButtonReturn">
            <a:avLst/>
          </a:prstGeom>
          <a:solidFill>
            <a:srgbClr val="D9F2FF"/>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464214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TotalEnergies AA - Bleu">
  <a:themeElements>
    <a:clrScheme name="TotalEnergies AA - Bleu">
      <a:dk1>
        <a:srgbClr val="374649"/>
      </a:dk1>
      <a:lt1>
        <a:srgbClr val="FFFFFF"/>
      </a:lt1>
      <a:dk2>
        <a:srgbClr val="009CEA"/>
      </a:dk2>
      <a:lt2>
        <a:srgbClr val="FFFFFF"/>
      </a:lt2>
      <a:accent1>
        <a:srgbClr val="009CEA"/>
      </a:accent1>
      <a:accent2>
        <a:srgbClr val="ED0000"/>
      </a:accent2>
      <a:accent3>
        <a:srgbClr val="40A900"/>
      </a:accent3>
      <a:accent4>
        <a:srgbClr val="F66A00"/>
      </a:accent4>
      <a:accent5>
        <a:srgbClr val="009CEA"/>
      </a:accent5>
      <a:accent6>
        <a:srgbClr val="ED0000"/>
      </a:accent6>
      <a:hlink>
        <a:srgbClr val="374649"/>
      </a:hlink>
      <a:folHlink>
        <a:srgbClr val="009CE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dirty="0" smtClean="0"/>
        </a:defPPr>
      </a:lstStyle>
    </a:txDef>
  </a:objectDefaults>
  <a:extraClrSchemeLst/>
  <a:extLst>
    <a:ext uri="{05A4C25C-085E-4340-85A3-A5531E510DB2}">
      <thm15:themeFamily xmlns:thm15="http://schemas.microsoft.com/office/thememl/2012/main" name="Présentation11" id="{9BEC3FBE-2419-4042-98D8-48FD7A597541}" vid="{2A8E718C-D1D5-B54E-A9CF-4229D3F9F1C1}"/>
    </a:ext>
  </a:extLst>
</a:theme>
</file>

<file path=ppt/theme/theme2.xml><?xml version="1.0" encoding="utf-8"?>
<a:theme xmlns:a="http://schemas.openxmlformats.org/drawingml/2006/main" name="TotalEnergies AA - Rouge">
  <a:themeElements>
    <a:clrScheme name="TotalEnergies AA - Rouge">
      <a:dk1>
        <a:srgbClr val="374649"/>
      </a:dk1>
      <a:lt1>
        <a:srgbClr val="FFFFFF"/>
      </a:lt1>
      <a:dk2>
        <a:srgbClr val="ED0000"/>
      </a:dk2>
      <a:lt2>
        <a:srgbClr val="FFFFFF"/>
      </a:lt2>
      <a:accent1>
        <a:srgbClr val="009CEA"/>
      </a:accent1>
      <a:accent2>
        <a:srgbClr val="ED0000"/>
      </a:accent2>
      <a:accent3>
        <a:srgbClr val="40A900"/>
      </a:accent3>
      <a:accent4>
        <a:srgbClr val="F66A00"/>
      </a:accent4>
      <a:accent5>
        <a:srgbClr val="009CEA"/>
      </a:accent5>
      <a:accent6>
        <a:srgbClr val="ED0000"/>
      </a:accent6>
      <a:hlink>
        <a:srgbClr val="374649"/>
      </a:hlink>
      <a:folHlink>
        <a:srgbClr val="ED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dirty="0" smtClean="0"/>
        </a:defPPr>
      </a:lstStyle>
    </a:txDef>
  </a:objectDefaults>
  <a:extraClrSchemeLst/>
  <a:extLst>
    <a:ext uri="{05A4C25C-085E-4340-85A3-A5531E510DB2}">
      <thm15:themeFamily xmlns:thm15="http://schemas.microsoft.com/office/thememl/2012/main" name="Présentation11" id="{9BEC3FBE-2419-4042-98D8-48FD7A597541}" vid="{517E99B6-38AA-FA43-B9D7-E7624BDDD441}"/>
    </a:ext>
  </a:extLst>
</a:theme>
</file>

<file path=ppt/theme/theme3.xml><?xml version="1.0" encoding="utf-8"?>
<a:theme xmlns:a="http://schemas.openxmlformats.org/drawingml/2006/main" name="TotalEnergies AA - Vert">
  <a:themeElements>
    <a:clrScheme name="TotalEnergies AA - Vert">
      <a:dk1>
        <a:srgbClr val="374649"/>
      </a:dk1>
      <a:lt1>
        <a:srgbClr val="FFFFFF"/>
      </a:lt1>
      <a:dk2>
        <a:srgbClr val="40A900"/>
      </a:dk2>
      <a:lt2>
        <a:srgbClr val="FFFFFF"/>
      </a:lt2>
      <a:accent1>
        <a:srgbClr val="009CEA"/>
      </a:accent1>
      <a:accent2>
        <a:srgbClr val="ED0000"/>
      </a:accent2>
      <a:accent3>
        <a:srgbClr val="40A900"/>
      </a:accent3>
      <a:accent4>
        <a:srgbClr val="F66A00"/>
      </a:accent4>
      <a:accent5>
        <a:srgbClr val="009CEA"/>
      </a:accent5>
      <a:accent6>
        <a:srgbClr val="ED0000"/>
      </a:accent6>
      <a:hlink>
        <a:srgbClr val="374649"/>
      </a:hlink>
      <a:folHlink>
        <a:srgbClr val="40A9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dirty="0" smtClean="0"/>
        </a:defPPr>
      </a:lstStyle>
    </a:txDef>
  </a:objectDefaults>
  <a:extraClrSchemeLst/>
  <a:extLst>
    <a:ext uri="{05A4C25C-085E-4340-85A3-A5531E510DB2}">
      <thm15:themeFamily xmlns:thm15="http://schemas.microsoft.com/office/thememl/2012/main" name="Présentation11" id="{9BEC3FBE-2419-4042-98D8-48FD7A597541}" vid="{91BED9B8-598C-AA45-9FCA-0E8BF81E495D}"/>
    </a:ext>
  </a:extLst>
</a:theme>
</file>

<file path=ppt/theme/theme4.xml><?xml version="1.0" encoding="utf-8"?>
<a:theme xmlns:a="http://schemas.openxmlformats.org/drawingml/2006/main" name="TotalEnergies AA - Orange">
  <a:themeElements>
    <a:clrScheme name="TotalEnergies AA - Orange">
      <a:dk1>
        <a:srgbClr val="374649"/>
      </a:dk1>
      <a:lt1>
        <a:srgbClr val="FFFFFF"/>
      </a:lt1>
      <a:dk2>
        <a:srgbClr val="F66A00"/>
      </a:dk2>
      <a:lt2>
        <a:srgbClr val="FFFFFF"/>
      </a:lt2>
      <a:accent1>
        <a:srgbClr val="009CEA"/>
      </a:accent1>
      <a:accent2>
        <a:srgbClr val="ED0000"/>
      </a:accent2>
      <a:accent3>
        <a:srgbClr val="40A900"/>
      </a:accent3>
      <a:accent4>
        <a:srgbClr val="F66A00"/>
      </a:accent4>
      <a:accent5>
        <a:srgbClr val="009CEA"/>
      </a:accent5>
      <a:accent6>
        <a:srgbClr val="ED0000"/>
      </a:accent6>
      <a:hlink>
        <a:srgbClr val="374649"/>
      </a:hlink>
      <a:folHlink>
        <a:srgbClr val="F66A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dirty="0" smtClean="0"/>
        </a:defPPr>
      </a:lstStyle>
    </a:txDef>
  </a:objectDefaults>
  <a:extraClrSchemeLst/>
  <a:extLst>
    <a:ext uri="{05A4C25C-085E-4340-85A3-A5531E510DB2}">
      <thm15:themeFamily xmlns:thm15="http://schemas.microsoft.com/office/thememl/2012/main" name="Présentation11" id="{9BEC3FBE-2419-4042-98D8-48FD7A597541}" vid="{9DFFD374-ED35-5947-A71F-7A9A5C60E258}"/>
    </a:ext>
  </a:extLst>
</a:theme>
</file>

<file path=ppt/theme/theme5.xml><?xml version="1.0" encoding="utf-8"?>
<a:theme xmlns:a="http://schemas.openxmlformats.org/drawingml/2006/main" name="Thème Office">
  <a:themeElements>
    <a:clrScheme name="TotalEnergies AA - Bleu">
      <a:dk1>
        <a:srgbClr val="374649"/>
      </a:dk1>
      <a:lt1>
        <a:srgbClr val="FFFFFF"/>
      </a:lt1>
      <a:dk2>
        <a:srgbClr val="009CEA"/>
      </a:dk2>
      <a:lt2>
        <a:srgbClr val="FFFFFF"/>
      </a:lt2>
      <a:accent1>
        <a:srgbClr val="009CEA"/>
      </a:accent1>
      <a:accent2>
        <a:srgbClr val="ED0000"/>
      </a:accent2>
      <a:accent3>
        <a:srgbClr val="40A900"/>
      </a:accent3>
      <a:accent4>
        <a:srgbClr val="F66A00"/>
      </a:accent4>
      <a:accent5>
        <a:srgbClr val="009CEA"/>
      </a:accent5>
      <a:accent6>
        <a:srgbClr val="ED0000"/>
      </a:accent6>
      <a:hlink>
        <a:srgbClr val="374649"/>
      </a:hlink>
      <a:folHlink>
        <a:srgbClr val="009CE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hème Office">
  <a:themeElements>
    <a:clrScheme name="TotalEnergies AA - Bleu">
      <a:dk1>
        <a:srgbClr val="374649"/>
      </a:dk1>
      <a:lt1>
        <a:srgbClr val="FFFFFF"/>
      </a:lt1>
      <a:dk2>
        <a:srgbClr val="009CEA"/>
      </a:dk2>
      <a:lt2>
        <a:srgbClr val="FFFFFF"/>
      </a:lt2>
      <a:accent1>
        <a:srgbClr val="009CEA"/>
      </a:accent1>
      <a:accent2>
        <a:srgbClr val="ED0000"/>
      </a:accent2>
      <a:accent3>
        <a:srgbClr val="40A900"/>
      </a:accent3>
      <a:accent4>
        <a:srgbClr val="F66A00"/>
      </a:accent4>
      <a:accent5>
        <a:srgbClr val="009CEA"/>
      </a:accent5>
      <a:accent6>
        <a:srgbClr val="ED0000"/>
      </a:accent6>
      <a:hlink>
        <a:srgbClr val="374649"/>
      </a:hlink>
      <a:folHlink>
        <a:srgbClr val="009CE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93f7d12-03ed-48c2-84fb-322e67083590" xsi:nil="true"/>
    <lcf76f155ced4ddcb4097134ff3c332f xmlns="c7df1beb-9555-4a34-a0bb-bc4222cc815e">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00117C2CCE7924285B64660865AB5EB" ma:contentTypeVersion="14" ma:contentTypeDescription="Crée un document." ma:contentTypeScope="" ma:versionID="831879fef9b82efb0457bce614f75274">
  <xsd:schema xmlns:xsd="http://www.w3.org/2001/XMLSchema" xmlns:xs="http://www.w3.org/2001/XMLSchema" xmlns:p="http://schemas.microsoft.com/office/2006/metadata/properties" xmlns:ns2="c7df1beb-9555-4a34-a0bb-bc4222cc815e" xmlns:ns3="b93f7d12-03ed-48c2-84fb-322e67083590" targetNamespace="http://schemas.microsoft.com/office/2006/metadata/properties" ma:root="true" ma:fieldsID="e34c89cd144872b2465e00d5afddf587" ns2:_="" ns3:_="">
    <xsd:import namespace="c7df1beb-9555-4a34-a0bb-bc4222cc815e"/>
    <xsd:import namespace="b93f7d12-03ed-48c2-84fb-322e6708359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df1beb-9555-4a34-a0bb-bc4222cc815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Balises d’images" ma:readOnly="false" ma:fieldId="{5cf76f15-5ced-4ddc-b409-7134ff3c332f}" ma:taxonomyMulti="true" ma:sspId="7d7a317d-19e9-4a41-b675-f2bd41b4cab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93f7d12-03ed-48c2-84fb-322e67083590"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690069a7-9aa9-4af8-b785-53069a55ecb7}" ma:internalName="TaxCatchAll" ma:showField="CatchAllData" ma:web="b93f7d12-03ed-48c2-84fb-322e6708359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FDB5EAA-588C-4EC0-A009-39176347329B}">
  <ds:schemaRefs>
    <ds:schemaRef ds:uri="http://schemas.microsoft.com/sharepoint/v3/contenttype/forms"/>
  </ds:schemaRefs>
</ds:datastoreItem>
</file>

<file path=customXml/itemProps2.xml><?xml version="1.0" encoding="utf-8"?>
<ds:datastoreItem xmlns:ds="http://schemas.openxmlformats.org/officeDocument/2006/customXml" ds:itemID="{03F8C5B0-C873-48E5-894C-56FF7058AD0B}">
  <ds:schemaRefs>
    <ds:schemaRef ds:uri="http://schemas.microsoft.com/office/infopath/2007/PartnerControls"/>
    <ds:schemaRef ds:uri="http://purl.org/dc/elements/1.1/"/>
    <ds:schemaRef ds:uri="http://purl.org/dc/terms/"/>
    <ds:schemaRef ds:uri="http://schemas.microsoft.com/office/2006/documentManagement/types"/>
    <ds:schemaRef ds:uri="http://purl.org/dc/dcmitype/"/>
    <ds:schemaRef ds:uri="http://schemas.openxmlformats.org/package/2006/metadata/core-properties"/>
    <ds:schemaRef ds:uri="5110b012-10a1-40b4-b3f3-56f94d40c9a0"/>
    <ds:schemaRef ds:uri="0aae023e-a4af-467f-90cb-55fd2682a96a"/>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1E27A067-F241-4882-A312-9D25C0CA95C6}"/>
</file>

<file path=docProps/app.xml><?xml version="1.0" encoding="utf-8"?>
<Properties xmlns="http://schemas.openxmlformats.org/officeDocument/2006/extended-properties" xmlns:vt="http://schemas.openxmlformats.org/officeDocument/2006/docPropsVTypes">
  <Template>blank</Template>
  <TotalTime>1423</TotalTime>
  <Words>6037</Words>
  <Application>Microsoft Office PowerPoint</Application>
  <PresentationFormat>Grand écran</PresentationFormat>
  <Paragraphs>551</Paragraphs>
  <Slides>31</Slides>
  <Notes>4</Notes>
  <HiddenSlides>0</HiddenSlides>
  <MMClips>0</MMClips>
  <ScaleCrop>false</ScaleCrop>
  <HeadingPairs>
    <vt:vector size="6" baseType="variant">
      <vt:variant>
        <vt:lpstr>Polices utilisées</vt:lpstr>
      </vt:variant>
      <vt:variant>
        <vt:i4>3</vt:i4>
      </vt:variant>
      <vt:variant>
        <vt:lpstr>Thème</vt:lpstr>
      </vt:variant>
      <vt:variant>
        <vt:i4>4</vt:i4>
      </vt:variant>
      <vt:variant>
        <vt:lpstr>Titres des diapositives</vt:lpstr>
      </vt:variant>
      <vt:variant>
        <vt:i4>31</vt:i4>
      </vt:variant>
    </vt:vector>
  </HeadingPairs>
  <TitlesOfParts>
    <vt:vector size="38" baseType="lpstr">
      <vt:lpstr>Arial</vt:lpstr>
      <vt:lpstr>Calibri</vt:lpstr>
      <vt:lpstr>Wingdings</vt:lpstr>
      <vt:lpstr>TotalEnergies AA - Bleu</vt:lpstr>
      <vt:lpstr>TotalEnergies AA - Rouge</vt:lpstr>
      <vt:lpstr>TotalEnergies AA - Vert</vt:lpstr>
      <vt:lpstr>TotalEnergies AA - Orange</vt:lpstr>
      <vt:lpstr>Fiches exemples situations avec des  risques technologiques</vt:lpstr>
      <vt:lpstr>Sommaire</vt:lpstr>
      <vt:lpstr>Explosion &amp; feu d’un module de compression d’une plateforme offshore</vt:lpstr>
      <vt:lpstr>Perte de confinement lors d’une intervention sur puits
</vt:lpstr>
      <vt:lpstr>Collision avec un puits de gaz en production
</vt:lpstr>
      <vt:lpstr>Fuite de gaz due à la rupture d'un boulon sur la vanne d'alimentation du skid de gaz 
</vt:lpstr>
      <vt:lpstr>Gaz libéré lors de l’isolement du skid de mesure du gaz 
</vt:lpstr>
      <vt:lpstr>Libération importante de gaz pendant l’injection d’eau Purge du puits
</vt:lpstr>
      <vt:lpstr>Ejection d’un obturateur provisoire de tuyauterie pendant une purge à l’azote
</vt:lpstr>
      <vt:lpstr>Explosion du nuage de gaz formé par un camion de nettoyage sous vide </vt:lpstr>
      <vt:lpstr>Fuite de gazole sur une bride lors de la remise en produit​</vt:lpstr>
      <vt:lpstr>Fuite de méthane sur un chapeau de vanne</vt:lpstr>
      <vt:lpstr>Destruction d’une pompe à vide </vt:lpstr>
      <vt:lpstr>Fuite de GPL lors du démarrage d’une unité</vt:lpstr>
      <vt:lpstr>Débordement d’une barge au chargement</vt:lpstr>
      <vt:lpstr>Explosion et feu dans une cuve de gasoil en station-service</vt:lpstr>
      <vt:lpstr>Renversement d’un camion de livraison</vt:lpstr>
      <vt:lpstr>Feu lors d'une livraison en station-service</vt:lpstr>
      <vt:lpstr>Explosion de vapeurs dans une cuve en travaux</vt:lpstr>
      <vt:lpstr>Explosion d’un réservoir d’essence</vt:lpstr>
      <vt:lpstr>Fuite d’essence lors remise en service d’un réservoir </vt:lpstr>
      <vt:lpstr>Débranchement de connecteurs courant continu sur une centrale photovoltaïque</vt:lpstr>
      <vt:lpstr>Feu de transformateur d’une centrale de production d’électricité</vt:lpstr>
      <vt:lpstr>Feu de charbons actifs usagés</vt:lpstr>
      <vt:lpstr>Déversement de digestat dans le milieu naturel</vt:lpstr>
      <vt:lpstr>Fuite de Gaz Naturel Liquéfié (GNL) lors d’un déchargement de méthanier</vt:lpstr>
      <vt:lpstr>Feu de panneaux photovoltaïques</vt:lpstr>
      <vt:lpstr>Feu dans une éolienne </vt:lpstr>
      <vt:lpstr>Feu et explosion d’un container de stockage d’électricité</vt:lpstr>
      <vt:lpstr>Débordement d’un réservoir d’essence, explosion et destruction du dépôt
</vt:lpstr>
      <vt:lpstr>Feu de véhicule en station service suite au remplissage de jerricans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Fiches exemples situations avec des  risques technologiques</dc:title>
  <dc:creator>Nicolas FOREST</dc:creator>
  <cp:lastModifiedBy>Claire-Marie MAIRET</cp:lastModifiedBy>
  <cp:revision>4</cp:revision>
  <dcterms:created xsi:type="dcterms:W3CDTF">2023-03-14T14:00:47Z</dcterms:created>
  <dcterms:modified xsi:type="dcterms:W3CDTF">2023-04-20T14:41:57Z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b30ed1b-e95f-40b5-af89-828263f287a7_Enabled">
    <vt:lpwstr>true</vt:lpwstr>
  </property>
  <property fmtid="{D5CDD505-2E9C-101B-9397-08002B2CF9AE}" pid="3" name="MSIP_Label_2b30ed1b-e95f-40b5-af89-828263f287a7_SetDate">
    <vt:lpwstr>2023-03-14T14:00:47Z</vt:lpwstr>
  </property>
  <property fmtid="{D5CDD505-2E9C-101B-9397-08002B2CF9AE}" pid="4" name="MSIP_Label_2b30ed1b-e95f-40b5-af89-828263f287a7_Method">
    <vt:lpwstr>Standard</vt:lpwstr>
  </property>
  <property fmtid="{D5CDD505-2E9C-101B-9397-08002B2CF9AE}" pid="5" name="MSIP_Label_2b30ed1b-e95f-40b5-af89-828263f287a7_Name">
    <vt:lpwstr>2b30ed1b-e95f-40b5-af89-828263f287a7</vt:lpwstr>
  </property>
  <property fmtid="{D5CDD505-2E9C-101B-9397-08002B2CF9AE}" pid="6" name="MSIP_Label_2b30ed1b-e95f-40b5-af89-828263f287a7_SiteId">
    <vt:lpwstr>329e91b0-e21f-48fb-a071-456717ecc28e</vt:lpwstr>
  </property>
  <property fmtid="{D5CDD505-2E9C-101B-9397-08002B2CF9AE}" pid="7" name="MSIP_Label_2b30ed1b-e95f-40b5-af89-828263f287a7_ActionId">
    <vt:lpwstr>83d758f9-9aa8-4bd5-b5dc-78a6b3cab13a</vt:lpwstr>
  </property>
  <property fmtid="{D5CDD505-2E9C-101B-9397-08002B2CF9AE}" pid="8" name="MSIP_Label_2b30ed1b-e95f-40b5-af89-828263f287a7_ContentBits">
    <vt:lpwstr>0</vt:lpwstr>
  </property>
  <property fmtid="{D5CDD505-2E9C-101B-9397-08002B2CF9AE}" pid="9" name="ComplianceAssetId">
    <vt:lpwstr/>
  </property>
  <property fmtid="{D5CDD505-2E9C-101B-9397-08002B2CF9AE}" pid="10" name="TemplateUrl">
    <vt:lpwstr/>
  </property>
  <property fmtid="{D5CDD505-2E9C-101B-9397-08002B2CF9AE}" pid="11" name="TriggerFlowInfo">
    <vt:lpwstr/>
  </property>
  <property fmtid="{D5CDD505-2E9C-101B-9397-08002B2CF9AE}" pid="12" name="_ExtendedDescription">
    <vt:lpwstr/>
  </property>
  <property fmtid="{D5CDD505-2E9C-101B-9397-08002B2CF9AE}" pid="13" name="xd_Signature">
    <vt:lpwstr/>
  </property>
  <property fmtid="{D5CDD505-2E9C-101B-9397-08002B2CF9AE}" pid="14" name="MediaServiceImageTags">
    <vt:lpwstr/>
  </property>
  <property fmtid="{D5CDD505-2E9C-101B-9397-08002B2CF9AE}" pid="15" name="xd_ProgID">
    <vt:lpwstr/>
  </property>
  <property fmtid="{D5CDD505-2E9C-101B-9397-08002B2CF9AE}" pid="16" name="ContentTypeId">
    <vt:lpwstr>0x010100FE9B3B0C67C3394DBB498FB565B0CA06</vt:lpwstr>
  </property>
  <property fmtid="{D5CDD505-2E9C-101B-9397-08002B2CF9AE}" pid="17" name="Order">
    <vt:lpwstr>200.000000000000</vt:lpwstr>
  </property>
</Properties>
</file>