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765" r:id="rId5"/>
  </p:sldMasterIdLst>
  <p:notesMasterIdLst>
    <p:notesMasterId r:id="rId90"/>
  </p:notesMasterIdLst>
  <p:handoutMasterIdLst>
    <p:handoutMasterId r:id="rId91"/>
  </p:handoutMasterIdLst>
  <p:sldIdLst>
    <p:sldId id="359" r:id="rId6"/>
    <p:sldId id="399" r:id="rId7"/>
    <p:sldId id="410" r:id="rId8"/>
    <p:sldId id="298" r:id="rId9"/>
    <p:sldId id="299" r:id="rId10"/>
    <p:sldId id="300" r:id="rId11"/>
    <p:sldId id="301" r:id="rId12"/>
    <p:sldId id="303" r:id="rId13"/>
    <p:sldId id="302" r:id="rId14"/>
    <p:sldId id="304" r:id="rId15"/>
    <p:sldId id="305" r:id="rId16"/>
    <p:sldId id="306" r:id="rId17"/>
    <p:sldId id="307" r:id="rId18"/>
    <p:sldId id="309" r:id="rId19"/>
    <p:sldId id="406" r:id="rId20"/>
    <p:sldId id="315" r:id="rId21"/>
    <p:sldId id="316" r:id="rId22"/>
    <p:sldId id="392" r:id="rId23"/>
    <p:sldId id="391" r:id="rId24"/>
    <p:sldId id="390" r:id="rId25"/>
    <p:sldId id="389" r:id="rId26"/>
    <p:sldId id="388" r:id="rId27"/>
    <p:sldId id="317" r:id="rId28"/>
    <p:sldId id="387" r:id="rId29"/>
    <p:sldId id="393" r:id="rId30"/>
    <p:sldId id="386" r:id="rId31"/>
    <p:sldId id="385" r:id="rId32"/>
    <p:sldId id="384" r:id="rId33"/>
    <p:sldId id="319" r:id="rId34"/>
    <p:sldId id="320" r:id="rId35"/>
    <p:sldId id="427"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8" r:id="rId49"/>
    <p:sldId id="293" r:id="rId50"/>
    <p:sldId id="314" r:id="rId51"/>
    <p:sldId id="296" r:id="rId52"/>
    <p:sldId id="294" r:id="rId53"/>
    <p:sldId id="295" r:id="rId54"/>
    <p:sldId id="432" r:id="rId55"/>
    <p:sldId id="433" r:id="rId56"/>
    <p:sldId id="434" r:id="rId57"/>
    <p:sldId id="435" r:id="rId58"/>
    <p:sldId id="436" r:id="rId59"/>
    <p:sldId id="313" r:id="rId60"/>
    <p:sldId id="437" r:id="rId61"/>
    <p:sldId id="438" r:id="rId62"/>
    <p:sldId id="439" r:id="rId63"/>
    <p:sldId id="402" r:id="rId64"/>
    <p:sldId id="403" r:id="rId65"/>
    <p:sldId id="440" r:id="rId66"/>
    <p:sldId id="318" r:id="rId67"/>
    <p:sldId id="441" r:id="rId68"/>
    <p:sldId id="442" r:id="rId69"/>
    <p:sldId id="443" r:id="rId70"/>
    <p:sldId id="444" r:id="rId71"/>
    <p:sldId id="445" r:id="rId72"/>
    <p:sldId id="308" r:id="rId73"/>
    <p:sldId id="446" r:id="rId74"/>
    <p:sldId id="310" r:id="rId75"/>
    <p:sldId id="447" r:id="rId76"/>
    <p:sldId id="448" r:id="rId77"/>
    <p:sldId id="345" r:id="rId78"/>
    <p:sldId id="348" r:id="rId79"/>
    <p:sldId id="360" r:id="rId80"/>
    <p:sldId id="411" r:id="rId81"/>
    <p:sldId id="350" r:id="rId82"/>
    <p:sldId id="354" r:id="rId83"/>
    <p:sldId id="407" r:id="rId84"/>
    <p:sldId id="408" r:id="rId85"/>
    <p:sldId id="409" r:id="rId86"/>
    <p:sldId id="429" r:id="rId87"/>
    <p:sldId id="430" r:id="rId88"/>
    <p:sldId id="431" r:id="rId89"/>
  </p:sldIdLst>
  <p:sldSz cx="12192000" cy="6858000"/>
  <p:notesSz cx="6858000" cy="1200150"/>
  <p:defaultTextStyle>
    <a:defPPr>
      <a:defRPr lang="fr-FR"/>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3" pos="6576" userDrawn="1">
          <p15:clr>
            <a:srgbClr val="A4A3A4"/>
          </p15:clr>
        </p15:guide>
        <p15:guide id="4" orient="horz" pos="2160">
          <p15:clr>
            <a:srgbClr val="A4A3A4"/>
          </p15:clr>
        </p15:guide>
        <p15:guide id="5" orient="horz" pos="1872" userDrawn="1">
          <p15:clr>
            <a:srgbClr val="A4A3A4"/>
          </p15:clr>
        </p15:guide>
        <p15:guide id="6" orient="horz" pos="45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E20031"/>
    <a:srgbClr val="CC9B00"/>
    <a:srgbClr val="5D554F"/>
    <a:srgbClr val="4A96CD"/>
    <a:srgbClr val="FFFFFF"/>
    <a:srgbClr val="FF0066"/>
    <a:srgbClr val="B5D4EB"/>
    <a:srgbClr val="A9A099"/>
    <a:srgbClr val="8378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EA6D6-4FA1-4C5F-B2E1-3200603DC0A2}" v="1522" dt="2020-04-25T15:10:38.704"/>
  </p1510:revLst>
</p1510:revInfo>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4027" autoAdjust="0"/>
  </p:normalViewPr>
  <p:slideViewPr>
    <p:cSldViewPr snapToGrid="0">
      <p:cViewPr varScale="1">
        <p:scale>
          <a:sx n="63" d="100"/>
          <a:sy n="63" d="100"/>
        </p:scale>
        <p:origin x="990" y="78"/>
      </p:cViewPr>
      <p:guideLst>
        <p:guide pos="6576"/>
        <p:guide orient="horz" pos="2160"/>
        <p:guide orient="horz" pos="1872"/>
        <p:guide orient="horz" pos="45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handoutMaster" Target="handoutMasters/handoutMaster1.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n MANTZ" userId="513697c4-2991-4f83-b3f8-f659ace4a32f" providerId="ADAL" clId="{1C8EA6D6-4FA1-4C5F-B2E1-3200603DC0A2}"/>
    <pc:docChg chg="undo custSel addSld delSld modSld sldOrd modMainMaster">
      <pc:chgData name="Antonin MANTZ" userId="513697c4-2991-4f83-b3f8-f659ace4a32f" providerId="ADAL" clId="{1C8EA6D6-4FA1-4C5F-B2E1-3200603DC0A2}" dt="2020-04-25T15:10:38.702" v="8752"/>
      <pc:docMkLst>
        <pc:docMk/>
      </pc:docMkLst>
      <pc:sldChg chg="del">
        <pc:chgData name="Antonin MANTZ" userId="513697c4-2991-4f83-b3f8-f659ace4a32f" providerId="ADAL" clId="{1C8EA6D6-4FA1-4C5F-B2E1-3200603DC0A2}" dt="2020-04-25T14:02:02.511" v="6466" actId="2696"/>
        <pc:sldMkLst>
          <pc:docMk/>
          <pc:sldMk cId="3749989497" sldId="283"/>
        </pc:sldMkLst>
      </pc:sldChg>
      <pc:sldChg chg="del">
        <pc:chgData name="Antonin MANTZ" userId="513697c4-2991-4f83-b3f8-f659ace4a32f" providerId="ADAL" clId="{1C8EA6D6-4FA1-4C5F-B2E1-3200603DC0A2}" dt="2020-04-25T14:02:01.981" v="6465" actId="2696"/>
        <pc:sldMkLst>
          <pc:docMk/>
          <pc:sldMk cId="2281308416" sldId="284"/>
        </pc:sldMkLst>
      </pc:sldChg>
      <pc:sldChg chg="modSp add del setBg">
        <pc:chgData name="Antonin MANTZ" userId="513697c4-2991-4f83-b3f8-f659ace4a32f" providerId="ADAL" clId="{1C8EA6D6-4FA1-4C5F-B2E1-3200603DC0A2}" dt="2020-04-25T14:17:37.672" v="8164" actId="313"/>
        <pc:sldMkLst>
          <pc:docMk/>
          <pc:sldMk cId="2278333474" sldId="293"/>
        </pc:sldMkLst>
        <pc:spChg chg="mod">
          <ac:chgData name="Antonin MANTZ" userId="513697c4-2991-4f83-b3f8-f659ace4a32f" providerId="ADAL" clId="{1C8EA6D6-4FA1-4C5F-B2E1-3200603DC0A2}" dt="2020-04-25T14:17:37.672" v="8164" actId="313"/>
          <ac:spMkLst>
            <pc:docMk/>
            <pc:sldMk cId="2278333474" sldId="293"/>
            <ac:spMk id="3" creationId="{0CBB117A-C3F4-4A45-9C2B-4A1B31D2F69C}"/>
          </ac:spMkLst>
        </pc:spChg>
      </pc:sldChg>
      <pc:sldChg chg="add del">
        <pc:chgData name="Antonin MANTZ" userId="513697c4-2991-4f83-b3f8-f659ace4a32f" providerId="ADAL" clId="{1C8EA6D6-4FA1-4C5F-B2E1-3200603DC0A2}" dt="2020-04-25T14:16:48.067" v="8163"/>
        <pc:sldMkLst>
          <pc:docMk/>
          <pc:sldMk cId="1713372504" sldId="294"/>
        </pc:sldMkLst>
      </pc:sldChg>
      <pc:sldChg chg="add del">
        <pc:chgData name="Antonin MANTZ" userId="513697c4-2991-4f83-b3f8-f659ace4a32f" providerId="ADAL" clId="{1C8EA6D6-4FA1-4C5F-B2E1-3200603DC0A2}" dt="2020-04-25T14:16:48.067" v="8163"/>
        <pc:sldMkLst>
          <pc:docMk/>
          <pc:sldMk cId="3724031473" sldId="295"/>
        </pc:sldMkLst>
      </pc:sldChg>
      <pc:sldChg chg="del">
        <pc:chgData name="Antonin MANTZ" userId="513697c4-2991-4f83-b3f8-f659ace4a32f" providerId="ADAL" clId="{1C8EA6D6-4FA1-4C5F-B2E1-3200603DC0A2}" dt="2020-04-25T13:09:16.603" v="103" actId="2696"/>
        <pc:sldMkLst>
          <pc:docMk/>
          <pc:sldMk cId="703970488" sldId="296"/>
        </pc:sldMkLst>
      </pc:sldChg>
      <pc:sldChg chg="add">
        <pc:chgData name="Antonin MANTZ" userId="513697c4-2991-4f83-b3f8-f659ace4a32f" providerId="ADAL" clId="{1C8EA6D6-4FA1-4C5F-B2E1-3200603DC0A2}" dt="2020-04-25T14:16:48.067" v="8163"/>
        <pc:sldMkLst>
          <pc:docMk/>
          <pc:sldMk cId="2015127185" sldId="296"/>
        </pc:sldMkLst>
      </pc:sldChg>
      <pc:sldChg chg="modSp">
        <pc:chgData name="Antonin MANTZ" userId="513697c4-2991-4f83-b3f8-f659ace4a32f" providerId="ADAL" clId="{1C8EA6D6-4FA1-4C5F-B2E1-3200603DC0A2}" dt="2020-04-25T13:13:12.330" v="377" actId="20577"/>
        <pc:sldMkLst>
          <pc:docMk/>
          <pc:sldMk cId="1644262928" sldId="298"/>
        </pc:sldMkLst>
        <pc:spChg chg="mod">
          <ac:chgData name="Antonin MANTZ" userId="513697c4-2991-4f83-b3f8-f659ace4a32f" providerId="ADAL" clId="{1C8EA6D6-4FA1-4C5F-B2E1-3200603DC0A2}" dt="2020-04-25T13:13:12.330" v="377" actId="20577"/>
          <ac:spMkLst>
            <pc:docMk/>
            <pc:sldMk cId="1644262928" sldId="298"/>
            <ac:spMk id="6" creationId="{00000000-0000-0000-0000-000000000000}"/>
          </ac:spMkLst>
        </pc:spChg>
      </pc:sldChg>
      <pc:sldChg chg="modSp mod">
        <pc:chgData name="Antonin MANTZ" userId="513697c4-2991-4f83-b3f8-f659ace4a32f" providerId="ADAL" clId="{1C8EA6D6-4FA1-4C5F-B2E1-3200603DC0A2}" dt="2020-04-25T14:48:19.974" v="8751" actId="313"/>
        <pc:sldMkLst>
          <pc:docMk/>
          <pc:sldMk cId="1018884019" sldId="299"/>
        </pc:sldMkLst>
        <pc:spChg chg="mod">
          <ac:chgData name="Antonin MANTZ" userId="513697c4-2991-4f83-b3f8-f659ace4a32f" providerId="ADAL" clId="{1C8EA6D6-4FA1-4C5F-B2E1-3200603DC0A2}" dt="2020-04-25T14:48:19.974" v="8751" actId="313"/>
          <ac:spMkLst>
            <pc:docMk/>
            <pc:sldMk cId="1018884019" sldId="299"/>
            <ac:spMk id="2" creationId="{00000000-0000-0000-0000-000000000000}"/>
          </ac:spMkLst>
        </pc:spChg>
        <pc:spChg chg="mod">
          <ac:chgData name="Antonin MANTZ" userId="513697c4-2991-4f83-b3f8-f659ace4a32f" providerId="ADAL" clId="{1C8EA6D6-4FA1-4C5F-B2E1-3200603DC0A2}" dt="2020-04-25T13:14:14.207" v="561" actId="20577"/>
          <ac:spMkLst>
            <pc:docMk/>
            <pc:sldMk cId="1018884019" sldId="299"/>
            <ac:spMk id="5" creationId="{00000000-0000-0000-0000-000000000000}"/>
          </ac:spMkLst>
        </pc:spChg>
        <pc:spChg chg="mod">
          <ac:chgData name="Antonin MANTZ" userId="513697c4-2991-4f83-b3f8-f659ace4a32f" providerId="ADAL" clId="{1C8EA6D6-4FA1-4C5F-B2E1-3200603DC0A2}" dt="2020-04-25T13:14:24.206" v="580" actId="20577"/>
          <ac:spMkLst>
            <pc:docMk/>
            <pc:sldMk cId="1018884019" sldId="299"/>
            <ac:spMk id="6" creationId="{00000000-0000-0000-0000-000000000000}"/>
          </ac:spMkLst>
        </pc:spChg>
        <pc:spChg chg="mod">
          <ac:chgData name="Antonin MANTZ" userId="513697c4-2991-4f83-b3f8-f659ace4a32f" providerId="ADAL" clId="{1C8EA6D6-4FA1-4C5F-B2E1-3200603DC0A2}" dt="2020-04-25T13:13:42.514" v="441" actId="6549"/>
          <ac:spMkLst>
            <pc:docMk/>
            <pc:sldMk cId="1018884019" sldId="299"/>
            <ac:spMk id="8" creationId="{00000000-0000-0000-0000-000000000000}"/>
          </ac:spMkLst>
        </pc:spChg>
        <pc:spChg chg="mod">
          <ac:chgData name="Antonin MANTZ" userId="513697c4-2991-4f83-b3f8-f659ace4a32f" providerId="ADAL" clId="{1C8EA6D6-4FA1-4C5F-B2E1-3200603DC0A2}" dt="2020-04-25T13:14:02.722" v="532" actId="20577"/>
          <ac:spMkLst>
            <pc:docMk/>
            <pc:sldMk cId="1018884019" sldId="299"/>
            <ac:spMk id="29" creationId="{00000000-0000-0000-0000-000000000000}"/>
          </ac:spMkLst>
        </pc:spChg>
      </pc:sldChg>
      <pc:sldChg chg="modSp">
        <pc:chgData name="Antonin MANTZ" userId="513697c4-2991-4f83-b3f8-f659ace4a32f" providerId="ADAL" clId="{1C8EA6D6-4FA1-4C5F-B2E1-3200603DC0A2}" dt="2020-04-25T13:17:24.552" v="934" actId="790"/>
        <pc:sldMkLst>
          <pc:docMk/>
          <pc:sldMk cId="1857683006" sldId="300"/>
        </pc:sldMkLst>
        <pc:spChg chg="mod">
          <ac:chgData name="Antonin MANTZ" userId="513697c4-2991-4f83-b3f8-f659ace4a32f" providerId="ADAL" clId="{1C8EA6D6-4FA1-4C5F-B2E1-3200603DC0A2}" dt="2020-04-25T13:17:24.552" v="934" actId="790"/>
          <ac:spMkLst>
            <pc:docMk/>
            <pc:sldMk cId="1857683006" sldId="300"/>
            <ac:spMk id="2" creationId="{00000000-0000-0000-0000-000000000000}"/>
          </ac:spMkLst>
        </pc:spChg>
        <pc:spChg chg="mod">
          <ac:chgData name="Antonin MANTZ" userId="513697c4-2991-4f83-b3f8-f659ace4a32f" providerId="ADAL" clId="{1C8EA6D6-4FA1-4C5F-B2E1-3200603DC0A2}" dt="2020-04-25T13:17:24.552" v="934" actId="790"/>
          <ac:spMkLst>
            <pc:docMk/>
            <pc:sldMk cId="1857683006" sldId="300"/>
            <ac:spMk id="4" creationId="{00000000-0000-0000-0000-000000000000}"/>
          </ac:spMkLst>
        </pc:spChg>
        <pc:spChg chg="mod">
          <ac:chgData name="Antonin MANTZ" userId="513697c4-2991-4f83-b3f8-f659ace4a32f" providerId="ADAL" clId="{1C8EA6D6-4FA1-4C5F-B2E1-3200603DC0A2}" dt="2020-04-25T13:17:24.552" v="934" actId="790"/>
          <ac:spMkLst>
            <pc:docMk/>
            <pc:sldMk cId="1857683006" sldId="300"/>
            <ac:spMk id="15" creationId="{6BCE1987-E516-40D5-8CBE-5E335B5BCF64}"/>
          </ac:spMkLst>
        </pc:spChg>
        <pc:spChg chg="mod">
          <ac:chgData name="Antonin MANTZ" userId="513697c4-2991-4f83-b3f8-f659ace4a32f" providerId="ADAL" clId="{1C8EA6D6-4FA1-4C5F-B2E1-3200603DC0A2}" dt="2020-04-25T13:17:24.552" v="934" actId="790"/>
          <ac:spMkLst>
            <pc:docMk/>
            <pc:sldMk cId="1857683006" sldId="300"/>
            <ac:spMk id="18" creationId="{CACE2CEA-31D4-4F84-8EC1-7E7BAF7BE4E2}"/>
          </ac:spMkLst>
        </pc:spChg>
        <pc:spChg chg="mod">
          <ac:chgData name="Antonin MANTZ" userId="513697c4-2991-4f83-b3f8-f659ace4a32f" providerId="ADAL" clId="{1C8EA6D6-4FA1-4C5F-B2E1-3200603DC0A2}" dt="2020-04-25T13:17:24.552" v="934" actId="790"/>
          <ac:spMkLst>
            <pc:docMk/>
            <pc:sldMk cId="1857683006" sldId="300"/>
            <ac:spMk id="19" creationId="{3CEA1201-DDB3-40BB-834F-F2C193BAC371}"/>
          </ac:spMkLst>
        </pc:spChg>
        <pc:spChg chg="mod">
          <ac:chgData name="Antonin MANTZ" userId="513697c4-2991-4f83-b3f8-f659ace4a32f" providerId="ADAL" clId="{1C8EA6D6-4FA1-4C5F-B2E1-3200603DC0A2}" dt="2020-04-25T13:17:24.552" v="934" actId="790"/>
          <ac:spMkLst>
            <pc:docMk/>
            <pc:sldMk cId="1857683006" sldId="300"/>
            <ac:spMk id="20" creationId="{BE78352F-0F4D-40B9-9CAE-03BF6667CCD9}"/>
          </ac:spMkLst>
        </pc:spChg>
        <pc:spChg chg="mod">
          <ac:chgData name="Antonin MANTZ" userId="513697c4-2991-4f83-b3f8-f659ace4a32f" providerId="ADAL" clId="{1C8EA6D6-4FA1-4C5F-B2E1-3200603DC0A2}" dt="2020-04-25T13:17:24.552" v="934" actId="790"/>
          <ac:spMkLst>
            <pc:docMk/>
            <pc:sldMk cId="1857683006" sldId="300"/>
            <ac:spMk id="27" creationId="{43FA73E5-CE7D-4ABA-A42D-18DB885E9320}"/>
          </ac:spMkLst>
        </pc:spChg>
        <pc:spChg chg="mod">
          <ac:chgData name="Antonin MANTZ" userId="513697c4-2991-4f83-b3f8-f659ace4a32f" providerId="ADAL" clId="{1C8EA6D6-4FA1-4C5F-B2E1-3200603DC0A2}" dt="2020-04-25T13:17:24.552" v="934" actId="790"/>
          <ac:spMkLst>
            <pc:docMk/>
            <pc:sldMk cId="1857683006" sldId="300"/>
            <ac:spMk id="29" creationId="{44876109-1CAC-47B2-83A8-2AD984EFF974}"/>
          </ac:spMkLst>
        </pc:spChg>
      </pc:sldChg>
      <pc:sldChg chg="modSp">
        <pc:chgData name="Antonin MANTZ" userId="513697c4-2991-4f83-b3f8-f659ace4a32f" providerId="ADAL" clId="{1C8EA6D6-4FA1-4C5F-B2E1-3200603DC0A2}" dt="2020-04-25T13:22:23.008" v="1538" actId="790"/>
        <pc:sldMkLst>
          <pc:docMk/>
          <pc:sldMk cId="2869231251" sldId="301"/>
        </pc:sldMkLst>
        <pc:spChg chg="mod">
          <ac:chgData name="Antonin MANTZ" userId="513697c4-2991-4f83-b3f8-f659ace4a32f" providerId="ADAL" clId="{1C8EA6D6-4FA1-4C5F-B2E1-3200603DC0A2}" dt="2020-04-25T13:22:23.008" v="1538" actId="790"/>
          <ac:spMkLst>
            <pc:docMk/>
            <pc:sldMk cId="2869231251" sldId="301"/>
            <ac:spMk id="4" creationId="{00000000-0000-0000-0000-000000000000}"/>
          </ac:spMkLst>
        </pc:spChg>
        <pc:spChg chg="mod">
          <ac:chgData name="Antonin MANTZ" userId="513697c4-2991-4f83-b3f8-f659ace4a32f" providerId="ADAL" clId="{1C8EA6D6-4FA1-4C5F-B2E1-3200603DC0A2}" dt="2020-04-25T13:22:23.008" v="1538" actId="790"/>
          <ac:spMkLst>
            <pc:docMk/>
            <pc:sldMk cId="2869231251" sldId="301"/>
            <ac:spMk id="6" creationId="{00000000-0000-0000-0000-000000000000}"/>
          </ac:spMkLst>
        </pc:spChg>
        <pc:spChg chg="mod">
          <ac:chgData name="Antonin MANTZ" userId="513697c4-2991-4f83-b3f8-f659ace4a32f" providerId="ADAL" clId="{1C8EA6D6-4FA1-4C5F-B2E1-3200603DC0A2}" dt="2020-04-25T13:22:23.008" v="1538" actId="790"/>
          <ac:spMkLst>
            <pc:docMk/>
            <pc:sldMk cId="2869231251" sldId="301"/>
            <ac:spMk id="7" creationId="{00000000-0000-0000-0000-000000000000}"/>
          </ac:spMkLst>
        </pc:spChg>
        <pc:spChg chg="mod">
          <ac:chgData name="Antonin MANTZ" userId="513697c4-2991-4f83-b3f8-f659ace4a32f" providerId="ADAL" clId="{1C8EA6D6-4FA1-4C5F-B2E1-3200603DC0A2}" dt="2020-04-25T13:22:23.008" v="1538" actId="790"/>
          <ac:spMkLst>
            <pc:docMk/>
            <pc:sldMk cId="2869231251" sldId="301"/>
            <ac:spMk id="8" creationId="{00000000-0000-0000-0000-000000000000}"/>
          </ac:spMkLst>
        </pc:spChg>
        <pc:spChg chg="mod">
          <ac:chgData name="Antonin MANTZ" userId="513697c4-2991-4f83-b3f8-f659ace4a32f" providerId="ADAL" clId="{1C8EA6D6-4FA1-4C5F-B2E1-3200603DC0A2}" dt="2020-04-25T13:22:23.008" v="1538" actId="790"/>
          <ac:spMkLst>
            <pc:docMk/>
            <pc:sldMk cId="2869231251" sldId="301"/>
            <ac:spMk id="9" creationId="{00000000-0000-0000-0000-000000000000}"/>
          </ac:spMkLst>
        </pc:spChg>
        <pc:spChg chg="mod">
          <ac:chgData name="Antonin MANTZ" userId="513697c4-2991-4f83-b3f8-f659ace4a32f" providerId="ADAL" clId="{1C8EA6D6-4FA1-4C5F-B2E1-3200603DC0A2}" dt="2020-04-25T13:22:23.008" v="1538" actId="790"/>
          <ac:spMkLst>
            <pc:docMk/>
            <pc:sldMk cId="2869231251" sldId="301"/>
            <ac:spMk id="10" creationId="{00000000-0000-0000-0000-000000000000}"/>
          </ac:spMkLst>
        </pc:spChg>
        <pc:spChg chg="mod">
          <ac:chgData name="Antonin MANTZ" userId="513697c4-2991-4f83-b3f8-f659ace4a32f" providerId="ADAL" clId="{1C8EA6D6-4FA1-4C5F-B2E1-3200603DC0A2}" dt="2020-04-25T13:22:23.008" v="1538" actId="790"/>
          <ac:spMkLst>
            <pc:docMk/>
            <pc:sldMk cId="2869231251" sldId="301"/>
            <ac:spMk id="11" creationId="{00000000-0000-0000-0000-000000000000}"/>
          </ac:spMkLst>
        </pc:spChg>
      </pc:sldChg>
      <pc:sldChg chg="modSp">
        <pc:chgData name="Antonin MANTZ" userId="513697c4-2991-4f83-b3f8-f659ace4a32f" providerId="ADAL" clId="{1C8EA6D6-4FA1-4C5F-B2E1-3200603DC0A2}" dt="2020-04-25T13:27:35.104" v="2118" actId="790"/>
        <pc:sldMkLst>
          <pc:docMk/>
          <pc:sldMk cId="2341621842" sldId="302"/>
        </pc:sldMkLst>
        <pc:spChg chg="mod">
          <ac:chgData name="Antonin MANTZ" userId="513697c4-2991-4f83-b3f8-f659ace4a32f" providerId="ADAL" clId="{1C8EA6D6-4FA1-4C5F-B2E1-3200603DC0A2}" dt="2020-04-25T13:24:52.061" v="1741" actId="20577"/>
          <ac:spMkLst>
            <pc:docMk/>
            <pc:sldMk cId="2341621842" sldId="302"/>
            <ac:spMk id="4" creationId="{00000000-0000-0000-0000-000000000000}"/>
          </ac:spMkLst>
        </pc:spChg>
        <pc:spChg chg="mod">
          <ac:chgData name="Antonin MANTZ" userId="513697c4-2991-4f83-b3f8-f659ace4a32f" providerId="ADAL" clId="{1C8EA6D6-4FA1-4C5F-B2E1-3200603DC0A2}" dt="2020-04-25T13:27:35.104" v="2118" actId="790"/>
          <ac:spMkLst>
            <pc:docMk/>
            <pc:sldMk cId="2341621842" sldId="302"/>
            <ac:spMk id="37" creationId="{00000000-0000-0000-0000-000000000000}"/>
          </ac:spMkLst>
        </pc:spChg>
        <pc:spChg chg="mod">
          <ac:chgData name="Antonin MANTZ" userId="513697c4-2991-4f83-b3f8-f659ace4a32f" providerId="ADAL" clId="{1C8EA6D6-4FA1-4C5F-B2E1-3200603DC0A2}" dt="2020-04-25T13:27:35.104" v="2118" actId="790"/>
          <ac:spMkLst>
            <pc:docMk/>
            <pc:sldMk cId="2341621842" sldId="302"/>
            <ac:spMk id="38" creationId="{00000000-0000-0000-0000-000000000000}"/>
          </ac:spMkLst>
        </pc:spChg>
        <pc:spChg chg="mod">
          <ac:chgData name="Antonin MANTZ" userId="513697c4-2991-4f83-b3f8-f659ace4a32f" providerId="ADAL" clId="{1C8EA6D6-4FA1-4C5F-B2E1-3200603DC0A2}" dt="2020-04-25T13:27:35.104" v="2118" actId="790"/>
          <ac:spMkLst>
            <pc:docMk/>
            <pc:sldMk cId="2341621842" sldId="302"/>
            <ac:spMk id="39" creationId="{00000000-0000-0000-0000-000000000000}"/>
          </ac:spMkLst>
        </pc:spChg>
        <pc:spChg chg="mod">
          <ac:chgData name="Antonin MANTZ" userId="513697c4-2991-4f83-b3f8-f659ace4a32f" providerId="ADAL" clId="{1C8EA6D6-4FA1-4C5F-B2E1-3200603DC0A2}" dt="2020-04-25T13:27:35.104" v="2118" actId="790"/>
          <ac:spMkLst>
            <pc:docMk/>
            <pc:sldMk cId="2341621842" sldId="302"/>
            <ac:spMk id="40" creationId="{00000000-0000-0000-0000-000000000000}"/>
          </ac:spMkLst>
        </pc:spChg>
        <pc:picChg chg="mod">
          <ac:chgData name="Antonin MANTZ" userId="513697c4-2991-4f83-b3f8-f659ace4a32f" providerId="ADAL" clId="{1C8EA6D6-4FA1-4C5F-B2E1-3200603DC0A2}" dt="2020-04-25T13:26:19.639" v="1930" actId="1076"/>
          <ac:picMkLst>
            <pc:docMk/>
            <pc:sldMk cId="2341621842" sldId="302"/>
            <ac:picMk id="6" creationId="{00000000-0000-0000-0000-000000000000}"/>
          </ac:picMkLst>
        </pc:picChg>
      </pc:sldChg>
      <pc:sldChg chg="modSp">
        <pc:chgData name="Antonin MANTZ" userId="513697c4-2991-4f83-b3f8-f659ace4a32f" providerId="ADAL" clId="{1C8EA6D6-4FA1-4C5F-B2E1-3200603DC0A2}" dt="2020-04-25T13:24:39.927" v="1708" actId="790"/>
        <pc:sldMkLst>
          <pc:docMk/>
          <pc:sldMk cId="3827447767" sldId="303"/>
        </pc:sldMkLst>
        <pc:spChg chg="mod">
          <ac:chgData name="Antonin MANTZ" userId="513697c4-2991-4f83-b3f8-f659ace4a32f" providerId="ADAL" clId="{1C8EA6D6-4FA1-4C5F-B2E1-3200603DC0A2}" dt="2020-04-25T13:22:43.951" v="1574" actId="20577"/>
          <ac:spMkLst>
            <pc:docMk/>
            <pc:sldMk cId="3827447767" sldId="303"/>
            <ac:spMk id="4" creationId="{4A4F22C7-DF41-4107-8019-8619199A0FDB}"/>
          </ac:spMkLst>
        </pc:spChg>
        <pc:spChg chg="mod">
          <ac:chgData name="Antonin MANTZ" userId="513697c4-2991-4f83-b3f8-f659ace4a32f" providerId="ADAL" clId="{1C8EA6D6-4FA1-4C5F-B2E1-3200603DC0A2}" dt="2020-04-25T13:24:39.927" v="1708" actId="790"/>
          <ac:spMkLst>
            <pc:docMk/>
            <pc:sldMk cId="3827447767" sldId="303"/>
            <ac:spMk id="11" creationId="{462F876F-B087-47E7-8FFB-9605877F6BFE}"/>
          </ac:spMkLst>
        </pc:spChg>
        <pc:spChg chg="mod">
          <ac:chgData name="Antonin MANTZ" userId="513697c4-2991-4f83-b3f8-f659ace4a32f" providerId="ADAL" clId="{1C8EA6D6-4FA1-4C5F-B2E1-3200603DC0A2}" dt="2020-04-25T13:24:39.927" v="1708" actId="790"/>
          <ac:spMkLst>
            <pc:docMk/>
            <pc:sldMk cId="3827447767" sldId="303"/>
            <ac:spMk id="14" creationId="{462F876F-B087-47E7-8FFB-9605877F6BFE}"/>
          </ac:spMkLst>
        </pc:spChg>
        <pc:spChg chg="mod">
          <ac:chgData name="Antonin MANTZ" userId="513697c4-2991-4f83-b3f8-f659ace4a32f" providerId="ADAL" clId="{1C8EA6D6-4FA1-4C5F-B2E1-3200603DC0A2}" dt="2020-04-25T13:24:39.927" v="1708" actId="790"/>
          <ac:spMkLst>
            <pc:docMk/>
            <pc:sldMk cId="3827447767" sldId="303"/>
            <ac:spMk id="15" creationId="{462F876F-B087-47E7-8FFB-9605877F6BFE}"/>
          </ac:spMkLst>
        </pc:spChg>
      </pc:sldChg>
      <pc:sldChg chg="modSp">
        <pc:chgData name="Antonin MANTZ" userId="513697c4-2991-4f83-b3f8-f659ace4a32f" providerId="ADAL" clId="{1C8EA6D6-4FA1-4C5F-B2E1-3200603DC0A2}" dt="2020-04-25T14:25:50.587" v="8749" actId="313"/>
        <pc:sldMkLst>
          <pc:docMk/>
          <pc:sldMk cId="2301177496" sldId="304"/>
        </pc:sldMkLst>
        <pc:spChg chg="mod">
          <ac:chgData name="Antonin MANTZ" userId="513697c4-2991-4f83-b3f8-f659ace4a32f" providerId="ADAL" clId="{1C8EA6D6-4FA1-4C5F-B2E1-3200603DC0A2}" dt="2020-04-25T14:25:50.587" v="8749" actId="313"/>
          <ac:spMkLst>
            <pc:docMk/>
            <pc:sldMk cId="2301177496" sldId="304"/>
            <ac:spMk id="2" creationId="{00000000-0000-0000-0000-000000000000}"/>
          </ac:spMkLst>
        </pc:spChg>
        <pc:spChg chg="mod">
          <ac:chgData name="Antonin MANTZ" userId="513697c4-2991-4f83-b3f8-f659ace4a32f" providerId="ADAL" clId="{1C8EA6D6-4FA1-4C5F-B2E1-3200603DC0A2}" dt="2020-04-25T13:27:43.731" v="2121" actId="20577"/>
          <ac:spMkLst>
            <pc:docMk/>
            <pc:sldMk cId="2301177496" sldId="304"/>
            <ac:spMk id="4" creationId="{00000000-0000-0000-0000-000000000000}"/>
          </ac:spMkLst>
        </pc:spChg>
        <pc:spChg chg="mod">
          <ac:chgData name="Antonin MANTZ" userId="513697c4-2991-4f83-b3f8-f659ace4a32f" providerId="ADAL" clId="{1C8EA6D6-4FA1-4C5F-B2E1-3200603DC0A2}" dt="2020-04-25T14:25:46.925" v="8748" actId="790"/>
          <ac:spMkLst>
            <pc:docMk/>
            <pc:sldMk cId="2301177496" sldId="304"/>
            <ac:spMk id="5" creationId="{07E32240-D929-42EA-A540-3B5E82B2FEA3}"/>
          </ac:spMkLst>
        </pc:spChg>
        <pc:spChg chg="mod">
          <ac:chgData name="Antonin MANTZ" userId="513697c4-2991-4f83-b3f8-f659ace4a32f" providerId="ADAL" clId="{1C8EA6D6-4FA1-4C5F-B2E1-3200603DC0A2}" dt="2020-04-25T14:25:46.925" v="8748" actId="790"/>
          <ac:spMkLst>
            <pc:docMk/>
            <pc:sldMk cId="2301177496" sldId="304"/>
            <ac:spMk id="6" creationId="{87A56A01-DD98-4F93-91AF-FD8C56A07EAC}"/>
          </ac:spMkLst>
        </pc:spChg>
        <pc:spChg chg="mod">
          <ac:chgData name="Antonin MANTZ" userId="513697c4-2991-4f83-b3f8-f659ace4a32f" providerId="ADAL" clId="{1C8EA6D6-4FA1-4C5F-B2E1-3200603DC0A2}" dt="2020-04-25T14:25:46.925" v="8748" actId="790"/>
          <ac:spMkLst>
            <pc:docMk/>
            <pc:sldMk cId="2301177496" sldId="304"/>
            <ac:spMk id="7" creationId="{FD242BFF-8109-4CC0-A684-FB05B137DAE2}"/>
          </ac:spMkLst>
        </pc:spChg>
      </pc:sldChg>
      <pc:sldChg chg="modSp">
        <pc:chgData name="Antonin MANTZ" userId="513697c4-2991-4f83-b3f8-f659ace4a32f" providerId="ADAL" clId="{1C8EA6D6-4FA1-4C5F-B2E1-3200603DC0A2}" dt="2020-04-25T13:33:24.258" v="3077" actId="313"/>
        <pc:sldMkLst>
          <pc:docMk/>
          <pc:sldMk cId="689055852" sldId="305"/>
        </pc:sldMkLst>
        <pc:spChg chg="mod">
          <ac:chgData name="Antonin MANTZ" userId="513697c4-2991-4f83-b3f8-f659ace4a32f" providerId="ADAL" clId="{1C8EA6D6-4FA1-4C5F-B2E1-3200603DC0A2}" dt="2020-04-25T13:30:11.544" v="2535" actId="20577"/>
          <ac:spMkLst>
            <pc:docMk/>
            <pc:sldMk cId="689055852" sldId="305"/>
            <ac:spMk id="2" creationId="{00000000-0000-0000-0000-000000000000}"/>
          </ac:spMkLst>
        </pc:spChg>
        <pc:spChg chg="mod">
          <ac:chgData name="Antonin MANTZ" userId="513697c4-2991-4f83-b3f8-f659ace4a32f" providerId="ADAL" clId="{1C8EA6D6-4FA1-4C5F-B2E1-3200603DC0A2}" dt="2020-04-25T13:33:24.258" v="3077" actId="313"/>
          <ac:spMkLst>
            <pc:docMk/>
            <pc:sldMk cId="689055852" sldId="305"/>
            <ac:spMk id="5" creationId="{00000000-0000-0000-0000-000000000000}"/>
          </ac:spMkLst>
        </pc:spChg>
      </pc:sldChg>
      <pc:sldChg chg="modSp">
        <pc:chgData name="Antonin MANTZ" userId="513697c4-2991-4f83-b3f8-f659ace4a32f" providerId="ADAL" clId="{1C8EA6D6-4FA1-4C5F-B2E1-3200603DC0A2}" dt="2020-04-25T13:35:52.440" v="3510" actId="20577"/>
        <pc:sldMkLst>
          <pc:docMk/>
          <pc:sldMk cId="2525989692" sldId="306"/>
        </pc:sldMkLst>
        <pc:spChg chg="mod">
          <ac:chgData name="Antonin MANTZ" userId="513697c4-2991-4f83-b3f8-f659ace4a32f" providerId="ADAL" clId="{1C8EA6D6-4FA1-4C5F-B2E1-3200603DC0A2}" dt="2020-04-25T13:33:42.783" v="3122" actId="6549"/>
          <ac:spMkLst>
            <pc:docMk/>
            <pc:sldMk cId="2525989692" sldId="306"/>
            <ac:spMk id="2" creationId="{00000000-0000-0000-0000-000000000000}"/>
          </ac:spMkLst>
        </pc:spChg>
        <pc:spChg chg="mod">
          <ac:chgData name="Antonin MANTZ" userId="513697c4-2991-4f83-b3f8-f659ace4a32f" providerId="ADAL" clId="{1C8EA6D6-4FA1-4C5F-B2E1-3200603DC0A2}" dt="2020-04-25T13:35:52.440" v="3510" actId="20577"/>
          <ac:spMkLst>
            <pc:docMk/>
            <pc:sldMk cId="2525989692" sldId="306"/>
            <ac:spMk id="5" creationId="{00000000-0000-0000-0000-000000000000}"/>
          </ac:spMkLst>
        </pc:spChg>
        <pc:grpChg chg="mod">
          <ac:chgData name="Antonin MANTZ" userId="513697c4-2991-4f83-b3f8-f659ace4a32f" providerId="ADAL" clId="{1C8EA6D6-4FA1-4C5F-B2E1-3200603DC0A2}" dt="2020-04-25T13:34:31.357" v="3286" actId="1076"/>
          <ac:grpSpMkLst>
            <pc:docMk/>
            <pc:sldMk cId="2525989692" sldId="306"/>
            <ac:grpSpMk id="6" creationId="{D72753E7-1284-432F-A60D-072C04876E7A}"/>
          </ac:grpSpMkLst>
        </pc:grpChg>
      </pc:sldChg>
      <pc:sldChg chg="modSp">
        <pc:chgData name="Antonin MANTZ" userId="513697c4-2991-4f83-b3f8-f659ace4a32f" providerId="ADAL" clId="{1C8EA6D6-4FA1-4C5F-B2E1-3200603DC0A2}" dt="2020-04-25T13:38:55.376" v="4000" actId="6549"/>
        <pc:sldMkLst>
          <pc:docMk/>
          <pc:sldMk cId="710498688" sldId="307"/>
        </pc:sldMkLst>
        <pc:spChg chg="mod">
          <ac:chgData name="Antonin MANTZ" userId="513697c4-2991-4f83-b3f8-f659ace4a32f" providerId="ADAL" clId="{1C8EA6D6-4FA1-4C5F-B2E1-3200603DC0A2}" dt="2020-04-25T13:36:10.068" v="3547" actId="20577"/>
          <ac:spMkLst>
            <pc:docMk/>
            <pc:sldMk cId="710498688" sldId="307"/>
            <ac:spMk id="2" creationId="{00000000-0000-0000-0000-000000000000}"/>
          </ac:spMkLst>
        </pc:spChg>
        <pc:spChg chg="mod">
          <ac:chgData name="Antonin MANTZ" userId="513697c4-2991-4f83-b3f8-f659ace4a32f" providerId="ADAL" clId="{1C8EA6D6-4FA1-4C5F-B2E1-3200603DC0A2}" dt="2020-04-25T13:38:55.376" v="4000" actId="6549"/>
          <ac:spMkLst>
            <pc:docMk/>
            <pc:sldMk cId="710498688" sldId="307"/>
            <ac:spMk id="52" creationId="{00000000-0000-0000-0000-000000000000}"/>
          </ac:spMkLst>
        </pc:spChg>
      </pc:sldChg>
      <pc:sldChg chg="add modTransition">
        <pc:chgData name="Antonin MANTZ" userId="513697c4-2991-4f83-b3f8-f659ace4a32f" providerId="ADAL" clId="{1C8EA6D6-4FA1-4C5F-B2E1-3200603DC0A2}" dt="2020-04-25T14:20:35.473" v="8200"/>
        <pc:sldMkLst>
          <pc:docMk/>
          <pc:sldMk cId="256108503" sldId="308"/>
        </pc:sldMkLst>
      </pc:sldChg>
      <pc:sldChg chg="addSp delSp modSp">
        <pc:chgData name="Antonin MANTZ" userId="513697c4-2991-4f83-b3f8-f659ace4a32f" providerId="ADAL" clId="{1C8EA6D6-4FA1-4C5F-B2E1-3200603DC0A2}" dt="2020-04-25T13:39:55.765" v="4062"/>
        <pc:sldMkLst>
          <pc:docMk/>
          <pc:sldMk cId="1858030134" sldId="309"/>
        </pc:sldMkLst>
        <pc:spChg chg="mod">
          <ac:chgData name="Antonin MANTZ" userId="513697c4-2991-4f83-b3f8-f659ace4a32f" providerId="ADAL" clId="{1C8EA6D6-4FA1-4C5F-B2E1-3200603DC0A2}" dt="2020-04-25T13:39:43.949" v="4060" actId="313"/>
          <ac:spMkLst>
            <pc:docMk/>
            <pc:sldMk cId="1858030134" sldId="309"/>
            <ac:spMk id="4" creationId="{00000000-0000-0000-0000-000000000000}"/>
          </ac:spMkLst>
        </pc:spChg>
        <pc:picChg chg="add">
          <ac:chgData name="Antonin MANTZ" userId="513697c4-2991-4f83-b3f8-f659ace4a32f" providerId="ADAL" clId="{1C8EA6D6-4FA1-4C5F-B2E1-3200603DC0A2}" dt="2020-04-25T13:39:55.765" v="4062"/>
          <ac:picMkLst>
            <pc:docMk/>
            <pc:sldMk cId="1858030134" sldId="309"/>
            <ac:picMk id="7" creationId="{E6A8344E-5278-47A3-A617-3027EA799290}"/>
          </ac:picMkLst>
        </pc:picChg>
        <pc:picChg chg="del">
          <ac:chgData name="Antonin MANTZ" userId="513697c4-2991-4f83-b3f8-f659ace4a32f" providerId="ADAL" clId="{1C8EA6D6-4FA1-4C5F-B2E1-3200603DC0A2}" dt="2020-04-25T13:39:46.214" v="4061" actId="478"/>
          <ac:picMkLst>
            <pc:docMk/>
            <pc:sldMk cId="1858030134" sldId="309"/>
            <ac:picMk id="9" creationId="{0AE317B1-A0CF-408D-813E-6B24F78B721A}"/>
          </ac:picMkLst>
        </pc:picChg>
      </pc:sldChg>
      <pc:sldChg chg="add del modTransition">
        <pc:chgData name="Antonin MANTZ" userId="513697c4-2991-4f83-b3f8-f659ace4a32f" providerId="ADAL" clId="{1C8EA6D6-4FA1-4C5F-B2E1-3200603DC0A2}" dt="2020-04-25T14:20:35.473" v="8200"/>
        <pc:sldMkLst>
          <pc:docMk/>
          <pc:sldMk cId="2101665258" sldId="310"/>
        </pc:sldMkLst>
      </pc:sldChg>
      <pc:sldChg chg="modSp add del">
        <pc:chgData name="Antonin MANTZ" userId="513697c4-2991-4f83-b3f8-f659ace4a32f" providerId="ADAL" clId="{1C8EA6D6-4FA1-4C5F-B2E1-3200603DC0A2}" dt="2020-04-25T14:18:27.167" v="8170" actId="27636"/>
        <pc:sldMkLst>
          <pc:docMk/>
          <pc:sldMk cId="3217321047" sldId="313"/>
        </pc:sldMkLst>
        <pc:spChg chg="mod">
          <ac:chgData name="Antonin MANTZ" userId="513697c4-2991-4f83-b3f8-f659ace4a32f" providerId="ADAL" clId="{1C8EA6D6-4FA1-4C5F-B2E1-3200603DC0A2}" dt="2020-04-25T14:18:27.167" v="8170" actId="27636"/>
          <ac:spMkLst>
            <pc:docMk/>
            <pc:sldMk cId="3217321047" sldId="313"/>
            <ac:spMk id="3" creationId="{0CBB117A-C3F4-4A45-9C2B-4A1B31D2F69C}"/>
          </ac:spMkLst>
        </pc:spChg>
      </pc:sldChg>
      <pc:sldChg chg="add del">
        <pc:chgData name="Antonin MANTZ" userId="513697c4-2991-4f83-b3f8-f659ace4a32f" providerId="ADAL" clId="{1C8EA6D6-4FA1-4C5F-B2E1-3200603DC0A2}" dt="2020-04-25T14:16:48.067" v="8163"/>
        <pc:sldMkLst>
          <pc:docMk/>
          <pc:sldMk cId="3468004983" sldId="314"/>
        </pc:sldMkLst>
      </pc:sldChg>
      <pc:sldChg chg="modSp">
        <pc:chgData name="Antonin MANTZ" userId="513697c4-2991-4f83-b3f8-f659ace4a32f" providerId="ADAL" clId="{1C8EA6D6-4FA1-4C5F-B2E1-3200603DC0A2}" dt="2020-04-25T13:41:17.476" v="4315" actId="20577"/>
        <pc:sldMkLst>
          <pc:docMk/>
          <pc:sldMk cId="656398678" sldId="315"/>
        </pc:sldMkLst>
        <pc:spChg chg="mod">
          <ac:chgData name="Antonin MANTZ" userId="513697c4-2991-4f83-b3f8-f659ace4a32f" providerId="ADAL" clId="{1C8EA6D6-4FA1-4C5F-B2E1-3200603DC0A2}" dt="2020-04-25T13:41:17.476" v="4315" actId="20577"/>
          <ac:spMkLst>
            <pc:docMk/>
            <pc:sldMk cId="656398678" sldId="315"/>
            <ac:spMk id="6" creationId="{00000000-0000-0000-0000-000000000000}"/>
          </ac:spMkLst>
        </pc:spChg>
      </pc:sldChg>
      <pc:sldChg chg="modSp">
        <pc:chgData name="Antonin MANTZ" userId="513697c4-2991-4f83-b3f8-f659ace4a32f" providerId="ADAL" clId="{1C8EA6D6-4FA1-4C5F-B2E1-3200603DC0A2}" dt="2020-04-25T13:41:35.960" v="4317" actId="790"/>
        <pc:sldMkLst>
          <pc:docMk/>
          <pc:sldMk cId="3281746128" sldId="316"/>
        </pc:sldMkLst>
        <pc:spChg chg="mod">
          <ac:chgData name="Antonin MANTZ" userId="513697c4-2991-4f83-b3f8-f659ace4a32f" providerId="ADAL" clId="{1C8EA6D6-4FA1-4C5F-B2E1-3200603DC0A2}" dt="2020-04-25T13:41:35.960" v="4317" actId="790"/>
          <ac:spMkLst>
            <pc:docMk/>
            <pc:sldMk cId="3281746128" sldId="316"/>
            <ac:spMk id="2" creationId="{00000000-0000-0000-0000-000000000000}"/>
          </ac:spMkLst>
        </pc:spChg>
        <pc:picChg chg="mod">
          <ac:chgData name="Antonin MANTZ" userId="513697c4-2991-4f83-b3f8-f659ace4a32f" providerId="ADAL" clId="{1C8EA6D6-4FA1-4C5F-B2E1-3200603DC0A2}" dt="2020-04-25T13:41:24.371" v="4316" actId="1076"/>
          <ac:picMkLst>
            <pc:docMk/>
            <pc:sldMk cId="3281746128" sldId="316"/>
            <ac:picMk id="3" creationId="{E5D8D736-73DB-42D0-9877-A86A9E64F1B7}"/>
          </ac:picMkLst>
        </pc:picChg>
      </pc:sldChg>
      <pc:sldChg chg="modSp">
        <pc:chgData name="Antonin MANTZ" userId="513697c4-2991-4f83-b3f8-f659ace4a32f" providerId="ADAL" clId="{1C8EA6D6-4FA1-4C5F-B2E1-3200603DC0A2}" dt="2020-04-25T13:43:31.544" v="4341" actId="1035"/>
        <pc:sldMkLst>
          <pc:docMk/>
          <pc:sldMk cId="4201795321" sldId="317"/>
        </pc:sldMkLst>
        <pc:spChg chg="mod">
          <ac:chgData name="Antonin MANTZ" userId="513697c4-2991-4f83-b3f8-f659ace4a32f" providerId="ADAL" clId="{1C8EA6D6-4FA1-4C5F-B2E1-3200603DC0A2}" dt="2020-04-25T13:42:46.727" v="4325" actId="790"/>
          <ac:spMkLst>
            <pc:docMk/>
            <pc:sldMk cId="4201795321" sldId="317"/>
            <ac:spMk id="23" creationId="{43A4056D-448F-45B8-AF6E-73E4AAABF8BE}"/>
          </ac:spMkLst>
        </pc:spChg>
        <pc:spChg chg="mod">
          <ac:chgData name="Antonin MANTZ" userId="513697c4-2991-4f83-b3f8-f659ace4a32f" providerId="ADAL" clId="{1C8EA6D6-4FA1-4C5F-B2E1-3200603DC0A2}" dt="2020-04-25T13:42:46.727" v="4325" actId="790"/>
          <ac:spMkLst>
            <pc:docMk/>
            <pc:sldMk cId="4201795321" sldId="317"/>
            <ac:spMk id="24" creationId="{961C12BE-8755-4F1D-B909-3E0182453D2C}"/>
          </ac:spMkLst>
        </pc:spChg>
        <pc:spChg chg="mod">
          <ac:chgData name="Antonin MANTZ" userId="513697c4-2991-4f83-b3f8-f659ace4a32f" providerId="ADAL" clId="{1C8EA6D6-4FA1-4C5F-B2E1-3200603DC0A2}" dt="2020-04-25T13:42:46.727" v="4325" actId="790"/>
          <ac:spMkLst>
            <pc:docMk/>
            <pc:sldMk cId="4201795321" sldId="317"/>
            <ac:spMk id="25" creationId="{0905D370-B724-47F4-B473-1D7B7F84CAAE}"/>
          </ac:spMkLst>
        </pc:spChg>
        <pc:spChg chg="mod">
          <ac:chgData name="Antonin MANTZ" userId="513697c4-2991-4f83-b3f8-f659ace4a32f" providerId="ADAL" clId="{1C8EA6D6-4FA1-4C5F-B2E1-3200603DC0A2}" dt="2020-04-25T13:42:46.727" v="4325" actId="790"/>
          <ac:spMkLst>
            <pc:docMk/>
            <pc:sldMk cId="4201795321" sldId="317"/>
            <ac:spMk id="26" creationId="{6C76FF70-331A-4403-ACA4-554A8A73F713}"/>
          </ac:spMkLst>
        </pc:spChg>
        <pc:spChg chg="mod">
          <ac:chgData name="Antonin MANTZ" userId="513697c4-2991-4f83-b3f8-f659ace4a32f" providerId="ADAL" clId="{1C8EA6D6-4FA1-4C5F-B2E1-3200603DC0A2}" dt="2020-04-25T13:42:46.727" v="4325" actId="790"/>
          <ac:spMkLst>
            <pc:docMk/>
            <pc:sldMk cId="4201795321" sldId="317"/>
            <ac:spMk id="27" creationId="{0C7D2364-1375-4E9D-BA4B-16E3D52C039A}"/>
          </ac:spMkLst>
        </pc:spChg>
        <pc:spChg chg="mod">
          <ac:chgData name="Antonin MANTZ" userId="513697c4-2991-4f83-b3f8-f659ace4a32f" providerId="ADAL" clId="{1C8EA6D6-4FA1-4C5F-B2E1-3200603DC0A2}" dt="2020-04-25T13:42:46.727" v="4325" actId="790"/>
          <ac:spMkLst>
            <pc:docMk/>
            <pc:sldMk cId="4201795321" sldId="317"/>
            <ac:spMk id="28" creationId="{3BA59C0B-8EAC-47F3-AE1C-3E8328882D1D}"/>
          </ac:spMkLst>
        </pc:spChg>
        <pc:spChg chg="mod">
          <ac:chgData name="Antonin MANTZ" userId="513697c4-2991-4f83-b3f8-f659ace4a32f" providerId="ADAL" clId="{1C8EA6D6-4FA1-4C5F-B2E1-3200603DC0A2}" dt="2020-04-25T13:42:46.727" v="4325" actId="790"/>
          <ac:spMkLst>
            <pc:docMk/>
            <pc:sldMk cId="4201795321" sldId="317"/>
            <ac:spMk id="30" creationId="{732B895B-6469-4541-A0AF-4CB298662AD6}"/>
          </ac:spMkLst>
        </pc:spChg>
        <pc:spChg chg="mod">
          <ac:chgData name="Antonin MANTZ" userId="513697c4-2991-4f83-b3f8-f659ace4a32f" providerId="ADAL" clId="{1C8EA6D6-4FA1-4C5F-B2E1-3200603DC0A2}" dt="2020-04-25T13:42:46.727" v="4325" actId="790"/>
          <ac:spMkLst>
            <pc:docMk/>
            <pc:sldMk cId="4201795321" sldId="317"/>
            <ac:spMk id="31" creationId="{1253002D-1A3B-4F2A-9CB3-13925EAB1398}"/>
          </ac:spMkLst>
        </pc:spChg>
        <pc:spChg chg="mod">
          <ac:chgData name="Antonin MANTZ" userId="513697c4-2991-4f83-b3f8-f659ace4a32f" providerId="ADAL" clId="{1C8EA6D6-4FA1-4C5F-B2E1-3200603DC0A2}" dt="2020-04-25T13:42:46.727" v="4325" actId="790"/>
          <ac:spMkLst>
            <pc:docMk/>
            <pc:sldMk cId="4201795321" sldId="317"/>
            <ac:spMk id="33" creationId="{C83DECCC-216A-4683-8D4D-B5ABA7E39979}"/>
          </ac:spMkLst>
        </pc:spChg>
        <pc:spChg chg="mod">
          <ac:chgData name="Antonin MANTZ" userId="513697c4-2991-4f83-b3f8-f659ace4a32f" providerId="ADAL" clId="{1C8EA6D6-4FA1-4C5F-B2E1-3200603DC0A2}" dt="2020-04-25T13:42:46.727" v="4325" actId="790"/>
          <ac:spMkLst>
            <pc:docMk/>
            <pc:sldMk cId="4201795321" sldId="317"/>
            <ac:spMk id="34" creationId="{ED415FF2-29A4-490B-86FF-2B7ACAA43ECB}"/>
          </ac:spMkLst>
        </pc:spChg>
        <pc:spChg chg="mod">
          <ac:chgData name="Antonin MANTZ" userId="513697c4-2991-4f83-b3f8-f659ace4a32f" providerId="ADAL" clId="{1C8EA6D6-4FA1-4C5F-B2E1-3200603DC0A2}" dt="2020-04-25T13:42:46.727" v="4325" actId="790"/>
          <ac:spMkLst>
            <pc:docMk/>
            <pc:sldMk cId="4201795321" sldId="317"/>
            <ac:spMk id="35" creationId="{18818728-8879-45DC-8D4A-9AC5F2B8356F}"/>
          </ac:spMkLst>
        </pc:spChg>
        <pc:spChg chg="mod">
          <ac:chgData name="Antonin MANTZ" userId="513697c4-2991-4f83-b3f8-f659ace4a32f" providerId="ADAL" clId="{1C8EA6D6-4FA1-4C5F-B2E1-3200603DC0A2}" dt="2020-04-25T13:42:46.727" v="4325" actId="790"/>
          <ac:spMkLst>
            <pc:docMk/>
            <pc:sldMk cId="4201795321" sldId="317"/>
            <ac:spMk id="36" creationId="{8294BD73-C229-4C60-82F0-370070038136}"/>
          </ac:spMkLst>
        </pc:spChg>
        <pc:spChg chg="mod">
          <ac:chgData name="Antonin MANTZ" userId="513697c4-2991-4f83-b3f8-f659ace4a32f" providerId="ADAL" clId="{1C8EA6D6-4FA1-4C5F-B2E1-3200603DC0A2}" dt="2020-04-25T13:43:31.544" v="4341" actId="1035"/>
          <ac:spMkLst>
            <pc:docMk/>
            <pc:sldMk cId="4201795321" sldId="317"/>
            <ac:spMk id="37" creationId="{04C00889-742E-4062-B034-9064F632BFC7}"/>
          </ac:spMkLst>
        </pc:spChg>
      </pc:sldChg>
      <pc:sldChg chg="add modTransition">
        <pc:chgData name="Antonin MANTZ" userId="513697c4-2991-4f83-b3f8-f659ace4a32f" providerId="ADAL" clId="{1C8EA6D6-4FA1-4C5F-B2E1-3200603DC0A2}" dt="2020-04-25T14:20:35.473" v="8200"/>
        <pc:sldMkLst>
          <pc:docMk/>
          <pc:sldMk cId="1960076716" sldId="318"/>
        </pc:sldMkLst>
      </pc:sldChg>
      <pc:sldChg chg="modSp">
        <pc:chgData name="Antonin MANTZ" userId="513697c4-2991-4f83-b3f8-f659ace4a32f" providerId="ADAL" clId="{1C8EA6D6-4FA1-4C5F-B2E1-3200603DC0A2}" dt="2020-04-25T13:45:06.512" v="4389" actId="790"/>
        <pc:sldMkLst>
          <pc:docMk/>
          <pc:sldMk cId="1199558711" sldId="320"/>
        </pc:sldMkLst>
        <pc:spChg chg="mod">
          <ac:chgData name="Antonin MANTZ" userId="513697c4-2991-4f83-b3f8-f659ace4a32f" providerId="ADAL" clId="{1C8EA6D6-4FA1-4C5F-B2E1-3200603DC0A2}" dt="2020-04-25T13:45:06.512" v="4389" actId="790"/>
          <ac:spMkLst>
            <pc:docMk/>
            <pc:sldMk cId="1199558711" sldId="320"/>
            <ac:spMk id="8" creationId="{462F876F-B087-47E7-8FFB-9605877F6BFE}"/>
          </ac:spMkLst>
        </pc:spChg>
        <pc:spChg chg="mod">
          <ac:chgData name="Antonin MANTZ" userId="513697c4-2991-4f83-b3f8-f659ace4a32f" providerId="ADAL" clId="{1C8EA6D6-4FA1-4C5F-B2E1-3200603DC0A2}" dt="2020-04-25T13:45:06.512" v="4389" actId="790"/>
          <ac:spMkLst>
            <pc:docMk/>
            <pc:sldMk cId="1199558711" sldId="320"/>
            <ac:spMk id="15" creationId="{25C1206A-953A-4DB4-8F02-AABBE781BE89}"/>
          </ac:spMkLst>
        </pc:spChg>
        <pc:spChg chg="mod">
          <ac:chgData name="Antonin MANTZ" userId="513697c4-2991-4f83-b3f8-f659ace4a32f" providerId="ADAL" clId="{1C8EA6D6-4FA1-4C5F-B2E1-3200603DC0A2}" dt="2020-04-25T13:45:06.512" v="4389" actId="790"/>
          <ac:spMkLst>
            <pc:docMk/>
            <pc:sldMk cId="1199558711" sldId="320"/>
            <ac:spMk id="16" creationId="{FA5C2C70-5688-4213-893A-63EBF7964C32}"/>
          </ac:spMkLst>
        </pc:spChg>
        <pc:spChg chg="mod">
          <ac:chgData name="Antonin MANTZ" userId="513697c4-2991-4f83-b3f8-f659ace4a32f" providerId="ADAL" clId="{1C8EA6D6-4FA1-4C5F-B2E1-3200603DC0A2}" dt="2020-04-25T13:45:06.512" v="4389" actId="790"/>
          <ac:spMkLst>
            <pc:docMk/>
            <pc:sldMk cId="1199558711" sldId="320"/>
            <ac:spMk id="17" creationId="{462F876F-B087-47E7-8FFB-9605877F6BFE}"/>
          </ac:spMkLst>
        </pc:spChg>
      </pc:sldChg>
      <pc:sldChg chg="modSp del">
        <pc:chgData name="Antonin MANTZ" userId="513697c4-2991-4f83-b3f8-f659ace4a32f" providerId="ADAL" clId="{1C8EA6D6-4FA1-4C5F-B2E1-3200603DC0A2}" dt="2020-04-25T13:46:50.683" v="4468" actId="2696"/>
        <pc:sldMkLst>
          <pc:docMk/>
          <pc:sldMk cId="196068583" sldId="332"/>
        </pc:sldMkLst>
        <pc:spChg chg="mod">
          <ac:chgData name="Antonin MANTZ" userId="513697c4-2991-4f83-b3f8-f659ace4a32f" providerId="ADAL" clId="{1C8EA6D6-4FA1-4C5F-B2E1-3200603DC0A2}" dt="2020-04-25T13:46:33.193" v="4465" actId="20577"/>
          <ac:spMkLst>
            <pc:docMk/>
            <pc:sldMk cId="196068583" sldId="332"/>
            <ac:spMk id="6" creationId="{00000000-0000-0000-0000-000000000000}"/>
          </ac:spMkLst>
        </pc:spChg>
      </pc:sldChg>
      <pc:sldChg chg="modSp del">
        <pc:chgData name="Antonin MANTZ" userId="513697c4-2991-4f83-b3f8-f659ace4a32f" providerId="ADAL" clId="{1C8EA6D6-4FA1-4C5F-B2E1-3200603DC0A2}" dt="2020-04-25T14:19:30.412" v="8187" actId="2696"/>
        <pc:sldMkLst>
          <pc:docMk/>
          <pc:sldMk cId="1946708892" sldId="344"/>
        </pc:sldMkLst>
        <pc:spChg chg="mod">
          <ac:chgData name="Antonin MANTZ" userId="513697c4-2991-4f83-b3f8-f659ace4a32f" providerId="ADAL" clId="{1C8EA6D6-4FA1-4C5F-B2E1-3200603DC0A2}" dt="2020-04-25T14:19:04.897" v="8185" actId="6549"/>
          <ac:spMkLst>
            <pc:docMk/>
            <pc:sldMk cId="1946708892" sldId="344"/>
            <ac:spMk id="6" creationId="{00000000-0000-0000-0000-000000000000}"/>
          </ac:spMkLst>
        </pc:spChg>
      </pc:sldChg>
      <pc:sldChg chg="modSp">
        <pc:chgData name="Antonin MANTZ" userId="513697c4-2991-4f83-b3f8-f659ace4a32f" providerId="ADAL" clId="{1C8EA6D6-4FA1-4C5F-B2E1-3200603DC0A2}" dt="2020-04-25T13:51:13.324" v="5212" actId="6549"/>
        <pc:sldMkLst>
          <pc:docMk/>
          <pc:sldMk cId="2241013506" sldId="345"/>
        </pc:sldMkLst>
        <pc:spChg chg="mod">
          <ac:chgData name="Antonin MANTZ" userId="513697c4-2991-4f83-b3f8-f659ace4a32f" providerId="ADAL" clId="{1C8EA6D6-4FA1-4C5F-B2E1-3200603DC0A2}" dt="2020-04-25T13:48:32.633" v="4784" actId="20577"/>
          <ac:spMkLst>
            <pc:docMk/>
            <pc:sldMk cId="2241013506" sldId="345"/>
            <ac:spMk id="2" creationId="{00000000-0000-0000-0000-000000000000}"/>
          </ac:spMkLst>
        </pc:spChg>
        <pc:spChg chg="mod">
          <ac:chgData name="Antonin MANTZ" userId="513697c4-2991-4f83-b3f8-f659ace4a32f" providerId="ADAL" clId="{1C8EA6D6-4FA1-4C5F-B2E1-3200603DC0A2}" dt="2020-04-25T13:47:17.969" v="4493" actId="20577"/>
          <ac:spMkLst>
            <pc:docMk/>
            <pc:sldMk cId="2241013506" sldId="345"/>
            <ac:spMk id="4" creationId="{00000000-0000-0000-0000-000000000000}"/>
          </ac:spMkLst>
        </pc:spChg>
        <pc:spChg chg="mod">
          <ac:chgData name="Antonin MANTZ" userId="513697c4-2991-4f83-b3f8-f659ace4a32f" providerId="ADAL" clId="{1C8EA6D6-4FA1-4C5F-B2E1-3200603DC0A2}" dt="2020-04-25T13:49:23.721" v="4899" actId="20577"/>
          <ac:spMkLst>
            <pc:docMk/>
            <pc:sldMk cId="2241013506" sldId="345"/>
            <ac:spMk id="26" creationId="{D4947CCB-145D-4111-AF3C-0C5D7D79D0BA}"/>
          </ac:spMkLst>
        </pc:spChg>
        <pc:spChg chg="mod">
          <ac:chgData name="Antonin MANTZ" userId="513697c4-2991-4f83-b3f8-f659ace4a32f" providerId="ADAL" clId="{1C8EA6D6-4FA1-4C5F-B2E1-3200603DC0A2}" dt="2020-04-25T13:50:17.977" v="5073" actId="14100"/>
          <ac:spMkLst>
            <pc:docMk/>
            <pc:sldMk cId="2241013506" sldId="345"/>
            <ac:spMk id="39" creationId="{CEA20F00-CA01-4032-BD31-6262FC561FFA}"/>
          </ac:spMkLst>
        </pc:spChg>
        <pc:spChg chg="mod">
          <ac:chgData name="Antonin MANTZ" userId="513697c4-2991-4f83-b3f8-f659ace4a32f" providerId="ADAL" clId="{1C8EA6D6-4FA1-4C5F-B2E1-3200603DC0A2}" dt="2020-04-25T13:51:13.324" v="5212" actId="6549"/>
          <ac:spMkLst>
            <pc:docMk/>
            <pc:sldMk cId="2241013506" sldId="345"/>
            <ac:spMk id="41" creationId="{51EEDEFD-5834-4B33-836E-D6F3D869102C}"/>
          </ac:spMkLst>
        </pc:spChg>
        <pc:cxnChg chg="mod">
          <ac:chgData name="Antonin MANTZ" userId="513697c4-2991-4f83-b3f8-f659ace4a32f" providerId="ADAL" clId="{1C8EA6D6-4FA1-4C5F-B2E1-3200603DC0A2}" dt="2020-04-25T13:50:20.513" v="5074" actId="1076"/>
          <ac:cxnSpMkLst>
            <pc:docMk/>
            <pc:sldMk cId="2241013506" sldId="345"/>
            <ac:cxnSpMk id="61" creationId="{437327A8-C87F-46ED-B5B2-0B9F4D68A41F}"/>
          </ac:cxnSpMkLst>
        </pc:cxnChg>
      </pc:sldChg>
      <pc:sldChg chg="delSp modSp ord modTransition modAnim">
        <pc:chgData name="Antonin MANTZ" userId="513697c4-2991-4f83-b3f8-f659ace4a32f" providerId="ADAL" clId="{1C8EA6D6-4FA1-4C5F-B2E1-3200603DC0A2}" dt="2020-04-25T15:10:38.702" v="8752"/>
        <pc:sldMkLst>
          <pc:docMk/>
          <pc:sldMk cId="2254295605" sldId="348"/>
        </pc:sldMkLst>
        <pc:spChg chg="mod">
          <ac:chgData name="Antonin MANTZ" userId="513697c4-2991-4f83-b3f8-f659ace4a32f" providerId="ADAL" clId="{1C8EA6D6-4FA1-4C5F-B2E1-3200603DC0A2}" dt="2020-04-25T14:02:36.927" v="6496" actId="20577"/>
          <ac:spMkLst>
            <pc:docMk/>
            <pc:sldMk cId="2254295605" sldId="348"/>
            <ac:spMk id="4" creationId="{00000000-0000-0000-0000-000000000000}"/>
          </ac:spMkLst>
        </pc:spChg>
        <pc:spChg chg="mod">
          <ac:chgData name="Antonin MANTZ" userId="513697c4-2991-4f83-b3f8-f659ace4a32f" providerId="ADAL" clId="{1C8EA6D6-4FA1-4C5F-B2E1-3200603DC0A2}" dt="2020-04-25T14:03:32.194" v="6640" actId="20577"/>
          <ac:spMkLst>
            <pc:docMk/>
            <pc:sldMk cId="2254295605" sldId="348"/>
            <ac:spMk id="40" creationId="{00000000-0000-0000-0000-000000000000}"/>
          </ac:spMkLst>
        </pc:spChg>
        <pc:spChg chg="mod">
          <ac:chgData name="Antonin MANTZ" userId="513697c4-2991-4f83-b3f8-f659ace4a32f" providerId="ADAL" clId="{1C8EA6D6-4FA1-4C5F-B2E1-3200603DC0A2}" dt="2020-04-25T14:04:43.585" v="6849" actId="6549"/>
          <ac:spMkLst>
            <pc:docMk/>
            <pc:sldMk cId="2254295605" sldId="348"/>
            <ac:spMk id="44" creationId="{D4947CCB-145D-4111-AF3C-0C5D7D79D0BA}"/>
          </ac:spMkLst>
        </pc:spChg>
        <pc:spChg chg="mod">
          <ac:chgData name="Antonin MANTZ" userId="513697c4-2991-4f83-b3f8-f659ace4a32f" providerId="ADAL" clId="{1C8EA6D6-4FA1-4C5F-B2E1-3200603DC0A2}" dt="2020-04-25T14:06:26.837" v="7045" actId="6549"/>
          <ac:spMkLst>
            <pc:docMk/>
            <pc:sldMk cId="2254295605" sldId="348"/>
            <ac:spMk id="64" creationId="{CEA20F00-CA01-4032-BD31-6262FC561FFA}"/>
          </ac:spMkLst>
        </pc:spChg>
        <pc:spChg chg="mod">
          <ac:chgData name="Antonin MANTZ" userId="513697c4-2991-4f83-b3f8-f659ace4a32f" providerId="ADAL" clId="{1C8EA6D6-4FA1-4C5F-B2E1-3200603DC0A2}" dt="2020-04-25T14:08:03.572" v="7247" actId="313"/>
          <ac:spMkLst>
            <pc:docMk/>
            <pc:sldMk cId="2254295605" sldId="348"/>
            <ac:spMk id="72" creationId="{D4947CCB-145D-4111-AF3C-0C5D7D79D0BA}"/>
          </ac:spMkLst>
        </pc:spChg>
        <pc:spChg chg="del">
          <ac:chgData name="Antonin MANTZ" userId="513697c4-2991-4f83-b3f8-f659ace4a32f" providerId="ADAL" clId="{1C8EA6D6-4FA1-4C5F-B2E1-3200603DC0A2}" dt="2020-04-25T14:07:43.680" v="7243" actId="478"/>
          <ac:spMkLst>
            <pc:docMk/>
            <pc:sldMk cId="2254295605" sldId="348"/>
            <ac:spMk id="74" creationId="{51EEDEFD-5834-4B33-836E-D6F3D869102C}"/>
          </ac:spMkLst>
        </pc:spChg>
        <pc:grpChg chg="del">
          <ac:chgData name="Antonin MANTZ" userId="513697c4-2991-4f83-b3f8-f659ace4a32f" providerId="ADAL" clId="{1C8EA6D6-4FA1-4C5F-B2E1-3200603DC0A2}" dt="2020-04-25T14:07:43.680" v="7243" actId="478"/>
          <ac:grpSpMkLst>
            <pc:docMk/>
            <pc:sldMk cId="2254295605" sldId="348"/>
            <ac:grpSpMk id="65" creationId="{0B19A8CC-E320-4276-8276-232BF4B3BCF5}"/>
          </ac:grpSpMkLst>
        </pc:grpChg>
      </pc:sldChg>
      <pc:sldChg chg="modSp">
        <pc:chgData name="Antonin MANTZ" userId="513697c4-2991-4f83-b3f8-f659ace4a32f" providerId="ADAL" clId="{1C8EA6D6-4FA1-4C5F-B2E1-3200603DC0A2}" dt="2020-04-25T14:00:39.971" v="6347" actId="20577"/>
        <pc:sldMkLst>
          <pc:docMk/>
          <pc:sldMk cId="1471371757" sldId="350"/>
        </pc:sldMkLst>
        <pc:spChg chg="mod">
          <ac:chgData name="Antonin MANTZ" userId="513697c4-2991-4f83-b3f8-f659ace4a32f" providerId="ADAL" clId="{1C8EA6D6-4FA1-4C5F-B2E1-3200603DC0A2}" dt="2020-04-25T14:00:39.971" v="6347" actId="20577"/>
          <ac:spMkLst>
            <pc:docMk/>
            <pc:sldMk cId="1471371757" sldId="350"/>
            <ac:spMk id="4" creationId="{00000000-0000-0000-0000-000000000000}"/>
          </ac:spMkLst>
        </pc:spChg>
        <pc:spChg chg="mod">
          <ac:chgData name="Antonin MANTZ" userId="513697c4-2991-4f83-b3f8-f659ace4a32f" providerId="ADAL" clId="{1C8EA6D6-4FA1-4C5F-B2E1-3200603DC0A2}" dt="2020-04-25T14:00:30.622" v="6317" actId="313"/>
          <ac:spMkLst>
            <pc:docMk/>
            <pc:sldMk cId="1471371757" sldId="350"/>
            <ac:spMk id="5" creationId="{FA5C2C70-5688-4213-893A-63EBF7964C32}"/>
          </ac:spMkLst>
        </pc:spChg>
        <pc:spChg chg="mod">
          <ac:chgData name="Antonin MANTZ" userId="513697c4-2991-4f83-b3f8-f659ace4a32f" providerId="ADAL" clId="{1C8EA6D6-4FA1-4C5F-B2E1-3200603DC0A2}" dt="2020-04-25T14:00:13.462" v="6316" actId="207"/>
          <ac:spMkLst>
            <pc:docMk/>
            <pc:sldMk cId="1471371757" sldId="350"/>
            <ac:spMk id="6" creationId="{FA5C2C70-5688-4213-893A-63EBF7964C32}"/>
          </ac:spMkLst>
        </pc:spChg>
        <pc:spChg chg="mod">
          <ac:chgData name="Antonin MANTZ" userId="513697c4-2991-4f83-b3f8-f659ace4a32f" providerId="ADAL" clId="{1C8EA6D6-4FA1-4C5F-B2E1-3200603DC0A2}" dt="2020-04-25T13:57:18.518" v="5934" actId="6549"/>
          <ac:spMkLst>
            <pc:docMk/>
            <pc:sldMk cId="1471371757" sldId="350"/>
            <ac:spMk id="7" creationId="{FA5C2C70-5688-4213-893A-63EBF7964C32}"/>
          </ac:spMkLst>
        </pc:spChg>
        <pc:spChg chg="mod">
          <ac:chgData name="Antonin MANTZ" userId="513697c4-2991-4f83-b3f8-f659ace4a32f" providerId="ADAL" clId="{1C8EA6D6-4FA1-4C5F-B2E1-3200603DC0A2}" dt="2020-04-25T13:58:15.669" v="6084" actId="6549"/>
          <ac:spMkLst>
            <pc:docMk/>
            <pc:sldMk cId="1471371757" sldId="350"/>
            <ac:spMk id="8" creationId="{FA5C2C70-5688-4213-893A-63EBF7964C32}"/>
          </ac:spMkLst>
        </pc:spChg>
        <pc:spChg chg="mod">
          <ac:chgData name="Antonin MANTZ" userId="513697c4-2991-4f83-b3f8-f659ace4a32f" providerId="ADAL" clId="{1C8EA6D6-4FA1-4C5F-B2E1-3200603DC0A2}" dt="2020-04-25T13:58:41.152" v="6145" actId="20577"/>
          <ac:spMkLst>
            <pc:docMk/>
            <pc:sldMk cId="1471371757" sldId="350"/>
            <ac:spMk id="9" creationId="{FA5C2C70-5688-4213-893A-63EBF7964C32}"/>
          </ac:spMkLst>
        </pc:spChg>
        <pc:spChg chg="mod">
          <ac:chgData name="Antonin MANTZ" userId="513697c4-2991-4f83-b3f8-f659ace4a32f" providerId="ADAL" clId="{1C8EA6D6-4FA1-4C5F-B2E1-3200603DC0A2}" dt="2020-04-25T13:58:57.798" v="6191" actId="20577"/>
          <ac:spMkLst>
            <pc:docMk/>
            <pc:sldMk cId="1471371757" sldId="350"/>
            <ac:spMk id="10" creationId="{FA5C2C70-5688-4213-893A-63EBF7964C32}"/>
          </ac:spMkLst>
        </pc:spChg>
        <pc:spChg chg="mod">
          <ac:chgData name="Antonin MANTZ" userId="513697c4-2991-4f83-b3f8-f659ace4a32f" providerId="ADAL" clId="{1C8EA6D6-4FA1-4C5F-B2E1-3200603DC0A2}" dt="2020-04-25T13:59:51.738" v="6312" actId="113"/>
          <ac:spMkLst>
            <pc:docMk/>
            <pc:sldMk cId="1471371757" sldId="350"/>
            <ac:spMk id="11" creationId="{FA5C2C70-5688-4213-893A-63EBF7964C32}"/>
          </ac:spMkLst>
        </pc:spChg>
      </pc:sldChg>
      <pc:sldChg chg="addSp delSp modSp">
        <pc:chgData name="Antonin MANTZ" userId="513697c4-2991-4f83-b3f8-f659ace4a32f" providerId="ADAL" clId="{1C8EA6D6-4FA1-4C5F-B2E1-3200603DC0A2}" dt="2020-04-25T14:01:58.310" v="6464"/>
        <pc:sldMkLst>
          <pc:docMk/>
          <pc:sldMk cId="2225223958" sldId="354"/>
        </pc:sldMkLst>
        <pc:spChg chg="mod">
          <ac:chgData name="Antonin MANTZ" userId="513697c4-2991-4f83-b3f8-f659ace4a32f" providerId="ADAL" clId="{1C8EA6D6-4FA1-4C5F-B2E1-3200603DC0A2}" dt="2020-04-25T14:01:27.427" v="6462" actId="20577"/>
          <ac:spMkLst>
            <pc:docMk/>
            <pc:sldMk cId="2225223958" sldId="354"/>
            <ac:spMk id="8" creationId="{3E4BC945-B4AC-45A4-AC73-7973877BFA34}"/>
          </ac:spMkLst>
        </pc:spChg>
        <pc:spChg chg="mod">
          <ac:chgData name="Antonin MANTZ" userId="513697c4-2991-4f83-b3f8-f659ace4a32f" providerId="ADAL" clId="{1C8EA6D6-4FA1-4C5F-B2E1-3200603DC0A2}" dt="2020-04-25T14:00:59.468" v="6384" actId="20577"/>
          <ac:spMkLst>
            <pc:docMk/>
            <pc:sldMk cId="2225223958" sldId="354"/>
            <ac:spMk id="9" creationId="{9373297D-397E-487B-9441-1647215957C0}"/>
          </ac:spMkLst>
        </pc:spChg>
        <pc:picChg chg="del">
          <ac:chgData name="Antonin MANTZ" userId="513697c4-2991-4f83-b3f8-f659ace4a32f" providerId="ADAL" clId="{1C8EA6D6-4FA1-4C5F-B2E1-3200603DC0A2}" dt="2020-04-25T14:01:29.281" v="6463" actId="478"/>
          <ac:picMkLst>
            <pc:docMk/>
            <pc:sldMk cId="2225223958" sldId="354"/>
            <ac:picMk id="3" creationId="{00000000-0000-0000-0000-000000000000}"/>
          </ac:picMkLst>
        </pc:picChg>
        <pc:picChg chg="add">
          <ac:chgData name="Antonin MANTZ" userId="513697c4-2991-4f83-b3f8-f659ace4a32f" providerId="ADAL" clId="{1C8EA6D6-4FA1-4C5F-B2E1-3200603DC0A2}" dt="2020-04-25T14:01:58.310" v="6464"/>
          <ac:picMkLst>
            <pc:docMk/>
            <pc:sldMk cId="2225223958" sldId="354"/>
            <ac:picMk id="7" creationId="{49E609FD-7A6A-4B76-8D91-DC3F3B5C71E0}"/>
          </ac:picMkLst>
        </pc:picChg>
      </pc:sldChg>
      <pc:sldChg chg="modSp">
        <pc:chgData name="Antonin MANTZ" userId="513697c4-2991-4f83-b3f8-f659ace4a32f" providerId="ADAL" clId="{1C8EA6D6-4FA1-4C5F-B2E1-3200603DC0A2}" dt="2020-04-25T14:14:04.927" v="8135" actId="20577"/>
        <pc:sldMkLst>
          <pc:docMk/>
          <pc:sldMk cId="2537164380" sldId="359"/>
        </pc:sldMkLst>
        <pc:spChg chg="mod">
          <ac:chgData name="Antonin MANTZ" userId="513697c4-2991-4f83-b3f8-f659ace4a32f" providerId="ADAL" clId="{1C8EA6D6-4FA1-4C5F-B2E1-3200603DC0A2}" dt="2020-04-25T14:14:04.927" v="8135" actId="20577"/>
          <ac:spMkLst>
            <pc:docMk/>
            <pc:sldMk cId="2537164380" sldId="359"/>
            <ac:spMk id="6" creationId="{00000000-0000-0000-0000-000000000000}"/>
          </ac:spMkLst>
        </pc:spChg>
      </pc:sldChg>
      <pc:sldChg chg="modSp">
        <pc:chgData name="Antonin MANTZ" userId="513697c4-2991-4f83-b3f8-f659ace4a32f" providerId="ADAL" clId="{1C8EA6D6-4FA1-4C5F-B2E1-3200603DC0A2}" dt="2020-04-25T13:54:28.953" v="5482" actId="20577"/>
        <pc:sldMkLst>
          <pc:docMk/>
          <pc:sldMk cId="533633146" sldId="360"/>
        </pc:sldMkLst>
        <pc:spChg chg="mod">
          <ac:chgData name="Antonin MANTZ" userId="513697c4-2991-4f83-b3f8-f659ace4a32f" providerId="ADAL" clId="{1C8EA6D6-4FA1-4C5F-B2E1-3200603DC0A2}" dt="2020-04-25T13:54:21.392" v="5465" actId="790"/>
          <ac:spMkLst>
            <pc:docMk/>
            <pc:sldMk cId="533633146" sldId="360"/>
            <ac:spMk id="3"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4"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77"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78" creationId="{6A543D81-A133-4BD2-A416-C055A25C3C44}"/>
          </ac:spMkLst>
        </pc:spChg>
        <pc:spChg chg="mod">
          <ac:chgData name="Antonin MANTZ" userId="513697c4-2991-4f83-b3f8-f659ace4a32f" providerId="ADAL" clId="{1C8EA6D6-4FA1-4C5F-B2E1-3200603DC0A2}" dt="2020-04-25T13:54:21.392" v="5465" actId="790"/>
          <ac:spMkLst>
            <pc:docMk/>
            <pc:sldMk cId="533633146" sldId="360"/>
            <ac:spMk id="79" creationId="{E9C562C1-5229-4C29-81A7-CFFFA4DB52C3}"/>
          </ac:spMkLst>
        </pc:spChg>
        <pc:spChg chg="mod">
          <ac:chgData name="Antonin MANTZ" userId="513697c4-2991-4f83-b3f8-f659ace4a32f" providerId="ADAL" clId="{1C8EA6D6-4FA1-4C5F-B2E1-3200603DC0A2}" dt="2020-04-25T13:54:21.392" v="5465" actId="790"/>
          <ac:spMkLst>
            <pc:docMk/>
            <pc:sldMk cId="533633146" sldId="360"/>
            <ac:spMk id="80" creationId="{7808F065-F0F7-4D49-8973-15221184FFC6}"/>
          </ac:spMkLst>
        </pc:spChg>
        <pc:spChg chg="mod">
          <ac:chgData name="Antonin MANTZ" userId="513697c4-2991-4f83-b3f8-f659ace4a32f" providerId="ADAL" clId="{1C8EA6D6-4FA1-4C5F-B2E1-3200603DC0A2}" dt="2020-04-25T13:54:21.392" v="5465" actId="790"/>
          <ac:spMkLst>
            <pc:docMk/>
            <pc:sldMk cId="533633146" sldId="360"/>
            <ac:spMk id="81" creationId="{4537B435-1B6F-4135-8D90-D22E320DE752}"/>
          </ac:spMkLst>
        </pc:spChg>
        <pc:spChg chg="mod">
          <ac:chgData name="Antonin MANTZ" userId="513697c4-2991-4f83-b3f8-f659ace4a32f" providerId="ADAL" clId="{1C8EA6D6-4FA1-4C5F-B2E1-3200603DC0A2}" dt="2020-04-25T13:54:21.392" v="5465" actId="790"/>
          <ac:spMkLst>
            <pc:docMk/>
            <pc:sldMk cId="533633146" sldId="360"/>
            <ac:spMk id="82" creationId="{A01434D1-438C-4AD3-BC35-3FCB92EB2153}"/>
          </ac:spMkLst>
        </pc:spChg>
        <pc:spChg chg="mod">
          <ac:chgData name="Antonin MANTZ" userId="513697c4-2991-4f83-b3f8-f659ace4a32f" providerId="ADAL" clId="{1C8EA6D6-4FA1-4C5F-B2E1-3200603DC0A2}" dt="2020-04-25T13:54:21.392" v="5465" actId="790"/>
          <ac:spMkLst>
            <pc:docMk/>
            <pc:sldMk cId="533633146" sldId="360"/>
            <ac:spMk id="83" creationId="{29704E01-E506-455C-9983-6E6A44B8EC85}"/>
          </ac:spMkLst>
        </pc:spChg>
        <pc:spChg chg="mod">
          <ac:chgData name="Antonin MANTZ" userId="513697c4-2991-4f83-b3f8-f659ace4a32f" providerId="ADAL" clId="{1C8EA6D6-4FA1-4C5F-B2E1-3200603DC0A2}" dt="2020-04-25T13:54:21.392" v="5465" actId="790"/>
          <ac:spMkLst>
            <pc:docMk/>
            <pc:sldMk cId="533633146" sldId="360"/>
            <ac:spMk id="84" creationId="{34E60AD4-AB8D-4D1D-9ED9-FF5DA61C3E06}"/>
          </ac:spMkLst>
        </pc:spChg>
        <pc:spChg chg="mod">
          <ac:chgData name="Antonin MANTZ" userId="513697c4-2991-4f83-b3f8-f659ace4a32f" providerId="ADAL" clId="{1C8EA6D6-4FA1-4C5F-B2E1-3200603DC0A2}" dt="2020-04-25T13:54:21.392" v="5465" actId="790"/>
          <ac:spMkLst>
            <pc:docMk/>
            <pc:sldMk cId="533633146" sldId="360"/>
            <ac:spMk id="85" creationId="{5A77F230-9EA1-4F28-9C0D-35965E187AFD}"/>
          </ac:spMkLst>
        </pc:spChg>
        <pc:spChg chg="mod">
          <ac:chgData name="Antonin MANTZ" userId="513697c4-2991-4f83-b3f8-f659ace4a32f" providerId="ADAL" clId="{1C8EA6D6-4FA1-4C5F-B2E1-3200603DC0A2}" dt="2020-04-25T13:54:21.392" v="5465" actId="790"/>
          <ac:spMkLst>
            <pc:docMk/>
            <pc:sldMk cId="533633146" sldId="360"/>
            <ac:spMk id="86" creationId="{3137FEED-8E64-461A-B4F1-49DF0D5D1F0E}"/>
          </ac:spMkLst>
        </pc:spChg>
        <pc:spChg chg="mod">
          <ac:chgData name="Antonin MANTZ" userId="513697c4-2991-4f83-b3f8-f659ace4a32f" providerId="ADAL" clId="{1C8EA6D6-4FA1-4C5F-B2E1-3200603DC0A2}" dt="2020-04-25T13:54:21.392" v="5465" actId="790"/>
          <ac:spMkLst>
            <pc:docMk/>
            <pc:sldMk cId="533633146" sldId="360"/>
            <ac:spMk id="87" creationId="{14B05FAD-1140-48F7-972F-60274BDBE9DD}"/>
          </ac:spMkLst>
        </pc:spChg>
        <pc:spChg chg="mod">
          <ac:chgData name="Antonin MANTZ" userId="513697c4-2991-4f83-b3f8-f659ace4a32f" providerId="ADAL" clId="{1C8EA6D6-4FA1-4C5F-B2E1-3200603DC0A2}" dt="2020-04-25T13:54:21.392" v="5465" actId="790"/>
          <ac:spMkLst>
            <pc:docMk/>
            <pc:sldMk cId="533633146" sldId="360"/>
            <ac:spMk id="88" creationId="{E9707A1B-AB49-4DFD-B372-9B999AAD114E}"/>
          </ac:spMkLst>
        </pc:spChg>
        <pc:spChg chg="mod">
          <ac:chgData name="Antonin MANTZ" userId="513697c4-2991-4f83-b3f8-f659ace4a32f" providerId="ADAL" clId="{1C8EA6D6-4FA1-4C5F-B2E1-3200603DC0A2}" dt="2020-04-25T13:54:21.392" v="5465" actId="790"/>
          <ac:spMkLst>
            <pc:docMk/>
            <pc:sldMk cId="533633146" sldId="360"/>
            <ac:spMk id="89" creationId="{75384524-42E0-425D-AFF8-54294C0CF4EF}"/>
          </ac:spMkLst>
        </pc:spChg>
        <pc:spChg chg="mod">
          <ac:chgData name="Antonin MANTZ" userId="513697c4-2991-4f83-b3f8-f659ace4a32f" providerId="ADAL" clId="{1C8EA6D6-4FA1-4C5F-B2E1-3200603DC0A2}" dt="2020-04-25T13:54:21.392" v="5465" actId="790"/>
          <ac:spMkLst>
            <pc:docMk/>
            <pc:sldMk cId="533633146" sldId="360"/>
            <ac:spMk id="90" creationId="{EE976211-0563-407A-B89B-A5BCA3DDC920}"/>
          </ac:spMkLst>
        </pc:spChg>
        <pc:spChg chg="mod">
          <ac:chgData name="Antonin MANTZ" userId="513697c4-2991-4f83-b3f8-f659ace4a32f" providerId="ADAL" clId="{1C8EA6D6-4FA1-4C5F-B2E1-3200603DC0A2}" dt="2020-04-25T13:54:21.392" v="5465" actId="790"/>
          <ac:spMkLst>
            <pc:docMk/>
            <pc:sldMk cId="533633146" sldId="360"/>
            <ac:spMk id="91" creationId="{01F47717-1565-4F5F-95CF-BF0AAFE5907C}"/>
          </ac:spMkLst>
        </pc:spChg>
        <pc:spChg chg="mod">
          <ac:chgData name="Antonin MANTZ" userId="513697c4-2991-4f83-b3f8-f659ace4a32f" providerId="ADAL" clId="{1C8EA6D6-4FA1-4C5F-B2E1-3200603DC0A2}" dt="2020-04-25T13:54:21.392" v="5465" actId="790"/>
          <ac:spMkLst>
            <pc:docMk/>
            <pc:sldMk cId="533633146" sldId="360"/>
            <ac:spMk id="92" creationId="{343DB6D1-4C94-4C1E-AA54-3078018E4DF8}"/>
          </ac:spMkLst>
        </pc:spChg>
        <pc:spChg chg="mod">
          <ac:chgData name="Antonin MANTZ" userId="513697c4-2991-4f83-b3f8-f659ace4a32f" providerId="ADAL" clId="{1C8EA6D6-4FA1-4C5F-B2E1-3200603DC0A2}" dt="2020-04-25T13:54:21.392" v="5465" actId="790"/>
          <ac:spMkLst>
            <pc:docMk/>
            <pc:sldMk cId="533633146" sldId="360"/>
            <ac:spMk id="93" creationId="{4030CE0A-E105-40B9-89FA-0B2410EA9CF5}"/>
          </ac:spMkLst>
        </pc:spChg>
        <pc:spChg chg="mod">
          <ac:chgData name="Antonin MANTZ" userId="513697c4-2991-4f83-b3f8-f659ace4a32f" providerId="ADAL" clId="{1C8EA6D6-4FA1-4C5F-B2E1-3200603DC0A2}" dt="2020-04-25T13:54:21.392" v="5465" actId="790"/>
          <ac:spMkLst>
            <pc:docMk/>
            <pc:sldMk cId="533633146" sldId="360"/>
            <ac:spMk id="94" creationId="{9ECAFB02-A307-449E-AE17-4C30DD9CD820}"/>
          </ac:spMkLst>
        </pc:spChg>
        <pc:spChg chg="mod">
          <ac:chgData name="Antonin MANTZ" userId="513697c4-2991-4f83-b3f8-f659ace4a32f" providerId="ADAL" clId="{1C8EA6D6-4FA1-4C5F-B2E1-3200603DC0A2}" dt="2020-04-25T13:54:28.953" v="5482" actId="20577"/>
          <ac:spMkLst>
            <pc:docMk/>
            <pc:sldMk cId="533633146" sldId="360"/>
            <ac:spMk id="95" creationId="{1D9693CA-2A4B-47E4-9B95-7D0884561B20}"/>
          </ac:spMkLst>
        </pc:spChg>
        <pc:spChg chg="mod">
          <ac:chgData name="Antonin MANTZ" userId="513697c4-2991-4f83-b3f8-f659ace4a32f" providerId="ADAL" clId="{1C8EA6D6-4FA1-4C5F-B2E1-3200603DC0A2}" dt="2020-04-25T13:54:21.392" v="5465" actId="790"/>
          <ac:spMkLst>
            <pc:docMk/>
            <pc:sldMk cId="533633146" sldId="360"/>
            <ac:spMk id="97" creationId="{015B4A47-D66B-4B6D-8D7F-2FD54963CFC9}"/>
          </ac:spMkLst>
        </pc:spChg>
        <pc:spChg chg="mod">
          <ac:chgData name="Antonin MANTZ" userId="513697c4-2991-4f83-b3f8-f659ace4a32f" providerId="ADAL" clId="{1C8EA6D6-4FA1-4C5F-B2E1-3200603DC0A2}" dt="2020-04-25T13:54:21.392" v="5465" actId="790"/>
          <ac:spMkLst>
            <pc:docMk/>
            <pc:sldMk cId="533633146" sldId="360"/>
            <ac:spMk id="98" creationId="{722A31BF-A931-4DC9-A74D-1310BBFF0CC3}"/>
          </ac:spMkLst>
        </pc:spChg>
        <pc:spChg chg="mod">
          <ac:chgData name="Antonin MANTZ" userId="513697c4-2991-4f83-b3f8-f659ace4a32f" providerId="ADAL" clId="{1C8EA6D6-4FA1-4C5F-B2E1-3200603DC0A2}" dt="2020-04-25T13:54:21.392" v="5465" actId="790"/>
          <ac:spMkLst>
            <pc:docMk/>
            <pc:sldMk cId="533633146" sldId="360"/>
            <ac:spMk id="100" creationId="{65724CBD-2ED8-4050-972E-079B624EC54D}"/>
          </ac:spMkLst>
        </pc:spChg>
        <pc:spChg chg="mod">
          <ac:chgData name="Antonin MANTZ" userId="513697c4-2991-4f83-b3f8-f659ace4a32f" providerId="ADAL" clId="{1C8EA6D6-4FA1-4C5F-B2E1-3200603DC0A2}" dt="2020-04-25T13:54:21.392" v="5465" actId="790"/>
          <ac:spMkLst>
            <pc:docMk/>
            <pc:sldMk cId="533633146" sldId="360"/>
            <ac:spMk id="101" creationId="{880BF553-91B5-45F4-84CE-D239F095DD46}"/>
          </ac:spMkLst>
        </pc:spChg>
        <pc:spChg chg="mod">
          <ac:chgData name="Antonin MANTZ" userId="513697c4-2991-4f83-b3f8-f659ace4a32f" providerId="ADAL" clId="{1C8EA6D6-4FA1-4C5F-B2E1-3200603DC0A2}" dt="2020-04-25T13:54:21.392" v="5465" actId="790"/>
          <ac:spMkLst>
            <pc:docMk/>
            <pc:sldMk cId="533633146" sldId="360"/>
            <ac:spMk id="102" creationId="{F3C0C4C3-96F6-4D4A-9633-182B03A84484}"/>
          </ac:spMkLst>
        </pc:spChg>
        <pc:spChg chg="mod">
          <ac:chgData name="Antonin MANTZ" userId="513697c4-2991-4f83-b3f8-f659ace4a32f" providerId="ADAL" clId="{1C8EA6D6-4FA1-4C5F-B2E1-3200603DC0A2}" dt="2020-04-25T13:54:21.392" v="5465" actId="790"/>
          <ac:spMkLst>
            <pc:docMk/>
            <pc:sldMk cId="533633146" sldId="360"/>
            <ac:spMk id="103" creationId="{4AA111F1-0C89-417B-9218-A8C2A1F49F4A}"/>
          </ac:spMkLst>
        </pc:spChg>
        <pc:spChg chg="mod">
          <ac:chgData name="Antonin MANTZ" userId="513697c4-2991-4f83-b3f8-f659ace4a32f" providerId="ADAL" clId="{1C8EA6D6-4FA1-4C5F-B2E1-3200603DC0A2}" dt="2020-04-25T13:54:21.392" v="5465" actId="790"/>
          <ac:spMkLst>
            <pc:docMk/>
            <pc:sldMk cId="533633146" sldId="360"/>
            <ac:spMk id="104" creationId="{CA9A014C-59C4-4846-9DF9-9E8E1DC9F4B5}"/>
          </ac:spMkLst>
        </pc:spChg>
        <pc:spChg chg="mod">
          <ac:chgData name="Antonin MANTZ" userId="513697c4-2991-4f83-b3f8-f659ace4a32f" providerId="ADAL" clId="{1C8EA6D6-4FA1-4C5F-B2E1-3200603DC0A2}" dt="2020-04-25T13:54:21.392" v="5465" actId="790"/>
          <ac:spMkLst>
            <pc:docMk/>
            <pc:sldMk cId="533633146" sldId="360"/>
            <ac:spMk id="105" creationId="{24A4F315-5FBB-4A02-ADCF-B583A4375494}"/>
          </ac:spMkLst>
        </pc:spChg>
        <pc:spChg chg="mod">
          <ac:chgData name="Antonin MANTZ" userId="513697c4-2991-4f83-b3f8-f659ace4a32f" providerId="ADAL" clId="{1C8EA6D6-4FA1-4C5F-B2E1-3200603DC0A2}" dt="2020-04-25T13:54:21.392" v="5465" actId="790"/>
          <ac:spMkLst>
            <pc:docMk/>
            <pc:sldMk cId="533633146" sldId="360"/>
            <ac:spMk id="112" creationId="{3CB6BC79-576C-4331-A8A2-13A9C847DAEA}"/>
          </ac:spMkLst>
        </pc:spChg>
        <pc:spChg chg="mod">
          <ac:chgData name="Antonin MANTZ" userId="513697c4-2991-4f83-b3f8-f659ace4a32f" providerId="ADAL" clId="{1C8EA6D6-4FA1-4C5F-B2E1-3200603DC0A2}" dt="2020-04-25T13:54:21.392" v="5465" actId="790"/>
          <ac:spMkLst>
            <pc:docMk/>
            <pc:sldMk cId="533633146" sldId="360"/>
            <ac:spMk id="113" creationId="{2D6B9DC9-D95C-4188-BA7F-39E26DCBC7BD}"/>
          </ac:spMkLst>
        </pc:spChg>
        <pc:spChg chg="mod">
          <ac:chgData name="Antonin MANTZ" userId="513697c4-2991-4f83-b3f8-f659ace4a32f" providerId="ADAL" clId="{1C8EA6D6-4FA1-4C5F-B2E1-3200603DC0A2}" dt="2020-04-25T13:54:21.392" v="5465" actId="790"/>
          <ac:spMkLst>
            <pc:docMk/>
            <pc:sldMk cId="533633146" sldId="360"/>
            <ac:spMk id="114" creationId="{F1264338-16C3-47D6-ACEA-D2B357FC1938}"/>
          </ac:spMkLst>
        </pc:spChg>
        <pc:spChg chg="mod">
          <ac:chgData name="Antonin MANTZ" userId="513697c4-2991-4f83-b3f8-f659ace4a32f" providerId="ADAL" clId="{1C8EA6D6-4FA1-4C5F-B2E1-3200603DC0A2}" dt="2020-04-25T13:54:21.392" v="5465" actId="790"/>
          <ac:spMkLst>
            <pc:docMk/>
            <pc:sldMk cId="533633146" sldId="360"/>
            <ac:spMk id="115" creationId="{544F11A3-5947-44C5-9103-72D725B581DE}"/>
          </ac:spMkLst>
        </pc:spChg>
        <pc:spChg chg="mod">
          <ac:chgData name="Antonin MANTZ" userId="513697c4-2991-4f83-b3f8-f659ace4a32f" providerId="ADAL" clId="{1C8EA6D6-4FA1-4C5F-B2E1-3200603DC0A2}" dt="2020-04-25T13:54:21.392" v="5465" actId="790"/>
          <ac:spMkLst>
            <pc:docMk/>
            <pc:sldMk cId="533633146" sldId="360"/>
            <ac:spMk id="116" creationId="{7F14D500-C41B-4D52-9CA9-61C3F55E61EB}"/>
          </ac:spMkLst>
        </pc:spChg>
        <pc:spChg chg="mod">
          <ac:chgData name="Antonin MANTZ" userId="513697c4-2991-4f83-b3f8-f659ace4a32f" providerId="ADAL" clId="{1C8EA6D6-4FA1-4C5F-B2E1-3200603DC0A2}" dt="2020-04-25T13:54:21.392" v="5465" actId="790"/>
          <ac:spMkLst>
            <pc:docMk/>
            <pc:sldMk cId="533633146" sldId="360"/>
            <ac:spMk id="117" creationId="{65724CBD-2ED8-4050-972E-079B624EC54D}"/>
          </ac:spMkLst>
        </pc:spChg>
        <pc:spChg chg="mod">
          <ac:chgData name="Antonin MANTZ" userId="513697c4-2991-4f83-b3f8-f659ace4a32f" providerId="ADAL" clId="{1C8EA6D6-4FA1-4C5F-B2E1-3200603DC0A2}" dt="2020-04-25T13:54:21.392" v="5465" actId="790"/>
          <ac:spMkLst>
            <pc:docMk/>
            <pc:sldMk cId="533633146" sldId="360"/>
            <ac:spMk id="119"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121" creationId="{CA9A014C-59C4-4846-9DF9-9E8E1DC9F4B5}"/>
          </ac:spMkLst>
        </pc:spChg>
        <pc:spChg chg="mod">
          <ac:chgData name="Antonin MANTZ" userId="513697c4-2991-4f83-b3f8-f659ace4a32f" providerId="ADAL" clId="{1C8EA6D6-4FA1-4C5F-B2E1-3200603DC0A2}" dt="2020-04-25T13:54:21.392" v="5465" actId="790"/>
          <ac:spMkLst>
            <pc:docMk/>
            <pc:sldMk cId="533633146" sldId="360"/>
            <ac:spMk id="122" creationId="{5AB132E9-17B3-49CB-AD7A-7C6B4C056FAB}"/>
          </ac:spMkLst>
        </pc:spChg>
        <pc:spChg chg="mod">
          <ac:chgData name="Antonin MANTZ" userId="513697c4-2991-4f83-b3f8-f659ace4a32f" providerId="ADAL" clId="{1C8EA6D6-4FA1-4C5F-B2E1-3200603DC0A2}" dt="2020-04-25T13:54:21.392" v="5465" actId="790"/>
          <ac:spMkLst>
            <pc:docMk/>
            <pc:sldMk cId="533633146" sldId="360"/>
            <ac:spMk id="123" creationId="{C3B63F0B-C4BE-4BB8-AD22-EB8270710CC6}"/>
          </ac:spMkLst>
        </pc:spChg>
        <pc:spChg chg="mod">
          <ac:chgData name="Antonin MANTZ" userId="513697c4-2991-4f83-b3f8-f659ace4a32f" providerId="ADAL" clId="{1C8EA6D6-4FA1-4C5F-B2E1-3200603DC0A2}" dt="2020-04-25T13:54:21.392" v="5465" actId="790"/>
          <ac:spMkLst>
            <pc:docMk/>
            <pc:sldMk cId="533633146" sldId="360"/>
            <ac:spMk id="124" creationId="{5AB132E9-17B3-49CB-AD7A-7C6B4C056FAB}"/>
          </ac:spMkLst>
        </pc:spChg>
        <pc:spChg chg="mod">
          <ac:chgData name="Antonin MANTZ" userId="513697c4-2991-4f83-b3f8-f659ace4a32f" providerId="ADAL" clId="{1C8EA6D6-4FA1-4C5F-B2E1-3200603DC0A2}" dt="2020-04-25T13:54:21.392" v="5465" actId="790"/>
          <ac:spMkLst>
            <pc:docMk/>
            <pc:sldMk cId="533633146" sldId="360"/>
            <ac:spMk id="125" creationId="{C3B63F0B-C4BE-4BB8-AD22-EB8270710CC6}"/>
          </ac:spMkLst>
        </pc:spChg>
        <pc:spChg chg="mod">
          <ac:chgData name="Antonin MANTZ" userId="513697c4-2991-4f83-b3f8-f659ace4a32f" providerId="ADAL" clId="{1C8EA6D6-4FA1-4C5F-B2E1-3200603DC0A2}" dt="2020-04-25T13:54:21.392" v="5465" actId="790"/>
          <ac:spMkLst>
            <pc:docMk/>
            <pc:sldMk cId="533633146" sldId="360"/>
            <ac:spMk id="126" creationId="{CA9A014C-59C4-4846-9DF9-9E8E1DC9F4B5}"/>
          </ac:spMkLst>
        </pc:spChg>
        <pc:spChg chg="mod">
          <ac:chgData name="Antonin MANTZ" userId="513697c4-2991-4f83-b3f8-f659ace4a32f" providerId="ADAL" clId="{1C8EA6D6-4FA1-4C5F-B2E1-3200603DC0A2}" dt="2020-04-25T13:54:21.392" v="5465" actId="790"/>
          <ac:spMkLst>
            <pc:docMk/>
            <pc:sldMk cId="533633146" sldId="360"/>
            <ac:spMk id="127"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128"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129" creationId="{C3B63F0B-C4BE-4BB8-AD22-EB8270710CC6}"/>
          </ac:spMkLst>
        </pc:spChg>
        <pc:spChg chg="mod">
          <ac:chgData name="Antonin MANTZ" userId="513697c4-2991-4f83-b3f8-f659ace4a32f" providerId="ADAL" clId="{1C8EA6D6-4FA1-4C5F-B2E1-3200603DC0A2}" dt="2020-04-25T13:54:21.392" v="5465" actId="790"/>
          <ac:spMkLst>
            <pc:docMk/>
            <pc:sldMk cId="533633146" sldId="360"/>
            <ac:spMk id="130"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135"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136"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137"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138"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139"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140" creationId="{C3B63F0B-C4BE-4BB8-AD22-EB8270710CC6}"/>
          </ac:spMkLst>
        </pc:spChg>
        <pc:spChg chg="mod">
          <ac:chgData name="Antonin MANTZ" userId="513697c4-2991-4f83-b3f8-f659ace4a32f" providerId="ADAL" clId="{1C8EA6D6-4FA1-4C5F-B2E1-3200603DC0A2}" dt="2020-04-25T13:54:21.392" v="5465" actId="790"/>
          <ac:spMkLst>
            <pc:docMk/>
            <pc:sldMk cId="533633146" sldId="360"/>
            <ac:spMk id="141" creationId="{CA9A014C-59C4-4846-9DF9-9E8E1DC9F4B5}"/>
          </ac:spMkLst>
        </pc:spChg>
        <pc:spChg chg="mod">
          <ac:chgData name="Antonin MANTZ" userId="513697c4-2991-4f83-b3f8-f659ace4a32f" providerId="ADAL" clId="{1C8EA6D6-4FA1-4C5F-B2E1-3200603DC0A2}" dt="2020-04-25T13:54:21.392" v="5465" actId="790"/>
          <ac:spMkLst>
            <pc:docMk/>
            <pc:sldMk cId="533633146" sldId="360"/>
            <ac:spMk id="142" creationId="{5AB132E9-17B3-49CB-AD7A-7C6B4C056FAB}"/>
          </ac:spMkLst>
        </pc:spChg>
        <pc:spChg chg="mod">
          <ac:chgData name="Antonin MANTZ" userId="513697c4-2991-4f83-b3f8-f659ace4a32f" providerId="ADAL" clId="{1C8EA6D6-4FA1-4C5F-B2E1-3200603DC0A2}" dt="2020-04-25T13:54:21.392" v="5465" actId="790"/>
          <ac:spMkLst>
            <pc:docMk/>
            <pc:sldMk cId="533633146" sldId="360"/>
            <ac:spMk id="143" creationId="{A80E97E0-34A0-4451-BB99-9C21548AF076}"/>
          </ac:spMkLst>
        </pc:spChg>
        <pc:spChg chg="mod">
          <ac:chgData name="Antonin MANTZ" userId="513697c4-2991-4f83-b3f8-f659ace4a32f" providerId="ADAL" clId="{1C8EA6D6-4FA1-4C5F-B2E1-3200603DC0A2}" dt="2020-04-25T13:54:21.392" v="5465" actId="790"/>
          <ac:spMkLst>
            <pc:docMk/>
            <pc:sldMk cId="533633146" sldId="360"/>
            <ac:spMk id="145" creationId="{00000000-0000-0000-0000-000000000000}"/>
          </ac:spMkLst>
        </pc:spChg>
        <pc:spChg chg="mod">
          <ac:chgData name="Antonin MANTZ" userId="513697c4-2991-4f83-b3f8-f659ace4a32f" providerId="ADAL" clId="{1C8EA6D6-4FA1-4C5F-B2E1-3200603DC0A2}" dt="2020-04-25T13:54:21.392" v="5465" actId="790"/>
          <ac:spMkLst>
            <pc:docMk/>
            <pc:sldMk cId="533633146" sldId="360"/>
            <ac:spMk id="146" creationId="{5AB132E9-17B3-49CB-AD7A-7C6B4C056FAB}"/>
          </ac:spMkLst>
        </pc:spChg>
      </pc:sldChg>
      <pc:sldChg chg="del">
        <pc:chgData name="Antonin MANTZ" userId="513697c4-2991-4f83-b3f8-f659ace4a32f" providerId="ADAL" clId="{1C8EA6D6-4FA1-4C5F-B2E1-3200603DC0A2}" dt="2020-04-25T14:13:06.349" v="8111" actId="2696"/>
        <pc:sldMkLst>
          <pc:docMk/>
          <pc:sldMk cId="247003728" sldId="363"/>
        </pc:sldMkLst>
      </pc:sldChg>
      <pc:sldChg chg="del">
        <pc:chgData name="Antonin MANTZ" userId="513697c4-2991-4f83-b3f8-f659ace4a32f" providerId="ADAL" clId="{1C8EA6D6-4FA1-4C5F-B2E1-3200603DC0A2}" dt="2020-04-25T14:13:07.860" v="8112" actId="2696"/>
        <pc:sldMkLst>
          <pc:docMk/>
          <pc:sldMk cId="1101484873" sldId="364"/>
        </pc:sldMkLst>
      </pc:sldChg>
      <pc:sldChg chg="del">
        <pc:chgData name="Antonin MANTZ" userId="513697c4-2991-4f83-b3f8-f659ace4a32f" providerId="ADAL" clId="{1C8EA6D6-4FA1-4C5F-B2E1-3200603DC0A2}" dt="2020-04-25T14:02:03.643" v="6467" actId="2696"/>
        <pc:sldMkLst>
          <pc:docMk/>
          <pc:sldMk cId="3395605667" sldId="365"/>
        </pc:sldMkLst>
      </pc:sldChg>
      <pc:sldChg chg="del">
        <pc:chgData name="Antonin MANTZ" userId="513697c4-2991-4f83-b3f8-f659ace4a32f" providerId="ADAL" clId="{1C8EA6D6-4FA1-4C5F-B2E1-3200603DC0A2}" dt="2020-04-25T14:13:36.130" v="8124" actId="2696"/>
        <pc:sldMkLst>
          <pc:docMk/>
          <pc:sldMk cId="3670467932" sldId="366"/>
        </pc:sldMkLst>
      </pc:sldChg>
      <pc:sldChg chg="del">
        <pc:chgData name="Antonin MANTZ" userId="513697c4-2991-4f83-b3f8-f659ace4a32f" providerId="ADAL" clId="{1C8EA6D6-4FA1-4C5F-B2E1-3200603DC0A2}" dt="2020-04-25T14:16:42.428" v="8138" actId="2696"/>
        <pc:sldMkLst>
          <pc:docMk/>
          <pc:sldMk cId="2015127185" sldId="367"/>
        </pc:sldMkLst>
      </pc:sldChg>
      <pc:sldChg chg="del">
        <pc:chgData name="Antonin MANTZ" userId="513697c4-2991-4f83-b3f8-f659ace4a32f" providerId="ADAL" clId="{1C8EA6D6-4FA1-4C5F-B2E1-3200603DC0A2}" dt="2020-04-25T14:16:42.577" v="8141" actId="2696"/>
        <pc:sldMkLst>
          <pc:docMk/>
          <pc:sldMk cId="966944104" sldId="368"/>
        </pc:sldMkLst>
      </pc:sldChg>
      <pc:sldChg chg="del">
        <pc:chgData name="Antonin MANTZ" userId="513697c4-2991-4f83-b3f8-f659ace4a32f" providerId="ADAL" clId="{1C8EA6D6-4FA1-4C5F-B2E1-3200603DC0A2}" dt="2020-04-25T14:16:42.607" v="8142" actId="2696"/>
        <pc:sldMkLst>
          <pc:docMk/>
          <pc:sldMk cId="1685958163" sldId="369"/>
        </pc:sldMkLst>
      </pc:sldChg>
      <pc:sldChg chg="del">
        <pc:chgData name="Antonin MANTZ" userId="513697c4-2991-4f83-b3f8-f659ace4a32f" providerId="ADAL" clId="{1C8EA6D6-4FA1-4C5F-B2E1-3200603DC0A2}" dt="2020-04-25T14:16:42.657" v="8143" actId="2696"/>
        <pc:sldMkLst>
          <pc:docMk/>
          <pc:sldMk cId="3586875462" sldId="370"/>
        </pc:sldMkLst>
      </pc:sldChg>
      <pc:sldChg chg="del">
        <pc:chgData name="Antonin MANTZ" userId="513697c4-2991-4f83-b3f8-f659ace4a32f" providerId="ADAL" clId="{1C8EA6D6-4FA1-4C5F-B2E1-3200603DC0A2}" dt="2020-04-25T14:16:42.703" v="8144" actId="2696"/>
        <pc:sldMkLst>
          <pc:docMk/>
          <pc:sldMk cId="3529865132" sldId="371"/>
        </pc:sldMkLst>
      </pc:sldChg>
      <pc:sldChg chg="del">
        <pc:chgData name="Antonin MANTZ" userId="513697c4-2991-4f83-b3f8-f659ace4a32f" providerId="ADAL" clId="{1C8EA6D6-4FA1-4C5F-B2E1-3200603DC0A2}" dt="2020-04-25T14:16:42.724" v="8145" actId="2696"/>
        <pc:sldMkLst>
          <pc:docMk/>
          <pc:sldMk cId="1299998754" sldId="372"/>
        </pc:sldMkLst>
      </pc:sldChg>
      <pc:sldChg chg="del">
        <pc:chgData name="Antonin MANTZ" userId="513697c4-2991-4f83-b3f8-f659ace4a32f" providerId="ADAL" clId="{1C8EA6D6-4FA1-4C5F-B2E1-3200603DC0A2}" dt="2020-04-25T14:16:42.819" v="8147" actId="2696"/>
        <pc:sldMkLst>
          <pc:docMk/>
          <pc:sldMk cId="1401298270" sldId="373"/>
        </pc:sldMkLst>
      </pc:sldChg>
      <pc:sldChg chg="del">
        <pc:chgData name="Antonin MANTZ" userId="513697c4-2991-4f83-b3f8-f659ace4a32f" providerId="ADAL" clId="{1C8EA6D6-4FA1-4C5F-B2E1-3200603DC0A2}" dt="2020-04-25T14:16:42.873" v="8148" actId="2696"/>
        <pc:sldMkLst>
          <pc:docMk/>
          <pc:sldMk cId="33515493" sldId="374"/>
        </pc:sldMkLst>
      </pc:sldChg>
      <pc:sldChg chg="del">
        <pc:chgData name="Antonin MANTZ" userId="513697c4-2991-4f83-b3f8-f659ace4a32f" providerId="ADAL" clId="{1C8EA6D6-4FA1-4C5F-B2E1-3200603DC0A2}" dt="2020-04-25T14:16:42.909" v="8149" actId="2696"/>
        <pc:sldMkLst>
          <pc:docMk/>
          <pc:sldMk cId="3923985382" sldId="375"/>
        </pc:sldMkLst>
      </pc:sldChg>
      <pc:sldChg chg="del">
        <pc:chgData name="Antonin MANTZ" userId="513697c4-2991-4f83-b3f8-f659ace4a32f" providerId="ADAL" clId="{1C8EA6D6-4FA1-4C5F-B2E1-3200603DC0A2}" dt="2020-04-25T14:16:43.123" v="8154" actId="2696"/>
        <pc:sldMkLst>
          <pc:docMk/>
          <pc:sldMk cId="1819596846" sldId="376"/>
        </pc:sldMkLst>
      </pc:sldChg>
      <pc:sldChg chg="del">
        <pc:chgData name="Antonin MANTZ" userId="513697c4-2991-4f83-b3f8-f659ace4a32f" providerId="ADAL" clId="{1C8EA6D6-4FA1-4C5F-B2E1-3200603DC0A2}" dt="2020-04-25T14:16:43.160" v="8155" actId="2696"/>
        <pc:sldMkLst>
          <pc:docMk/>
          <pc:sldMk cId="1886472467" sldId="377"/>
        </pc:sldMkLst>
      </pc:sldChg>
      <pc:sldChg chg="del">
        <pc:chgData name="Antonin MANTZ" userId="513697c4-2991-4f83-b3f8-f659ace4a32f" providerId="ADAL" clId="{1C8EA6D6-4FA1-4C5F-B2E1-3200603DC0A2}" dt="2020-04-25T14:16:43.193" v="8156" actId="2696"/>
        <pc:sldMkLst>
          <pc:docMk/>
          <pc:sldMk cId="1960076716" sldId="378"/>
        </pc:sldMkLst>
      </pc:sldChg>
      <pc:sldChg chg="del">
        <pc:chgData name="Antonin MANTZ" userId="513697c4-2991-4f83-b3f8-f659ace4a32f" providerId="ADAL" clId="{1C8EA6D6-4FA1-4C5F-B2E1-3200603DC0A2}" dt="2020-04-25T14:16:43.228" v="8157" actId="2696"/>
        <pc:sldMkLst>
          <pc:docMk/>
          <pc:sldMk cId="3375253598" sldId="379"/>
        </pc:sldMkLst>
      </pc:sldChg>
      <pc:sldChg chg="del">
        <pc:chgData name="Antonin MANTZ" userId="513697c4-2991-4f83-b3f8-f659ace4a32f" providerId="ADAL" clId="{1C8EA6D6-4FA1-4C5F-B2E1-3200603DC0A2}" dt="2020-04-25T14:16:43.265" v="8158" actId="2696"/>
        <pc:sldMkLst>
          <pc:docMk/>
          <pc:sldMk cId="3010769727" sldId="380"/>
        </pc:sldMkLst>
      </pc:sldChg>
      <pc:sldChg chg="del">
        <pc:chgData name="Antonin MANTZ" userId="513697c4-2991-4f83-b3f8-f659ace4a32f" providerId="ADAL" clId="{1C8EA6D6-4FA1-4C5F-B2E1-3200603DC0A2}" dt="2020-04-25T14:16:43.300" v="8159" actId="2696"/>
        <pc:sldMkLst>
          <pc:docMk/>
          <pc:sldMk cId="1930952936" sldId="381"/>
        </pc:sldMkLst>
      </pc:sldChg>
      <pc:sldChg chg="del">
        <pc:chgData name="Antonin MANTZ" userId="513697c4-2991-4f83-b3f8-f659ace4a32f" providerId="ADAL" clId="{1C8EA6D6-4FA1-4C5F-B2E1-3200603DC0A2}" dt="2020-04-25T14:16:43.336" v="8160" actId="2696"/>
        <pc:sldMkLst>
          <pc:docMk/>
          <pc:sldMk cId="256108503" sldId="382"/>
        </pc:sldMkLst>
      </pc:sldChg>
      <pc:sldChg chg="del">
        <pc:chgData name="Antonin MANTZ" userId="513697c4-2991-4f83-b3f8-f659ace4a32f" providerId="ADAL" clId="{1C8EA6D6-4FA1-4C5F-B2E1-3200603DC0A2}" dt="2020-04-25T14:16:43.358" v="8161" actId="2696"/>
        <pc:sldMkLst>
          <pc:docMk/>
          <pc:sldMk cId="4135817945" sldId="383"/>
        </pc:sldMkLst>
      </pc:sldChg>
      <pc:sldChg chg="modSp">
        <pc:chgData name="Antonin MANTZ" userId="513697c4-2991-4f83-b3f8-f659ace4a32f" providerId="ADAL" clId="{1C8EA6D6-4FA1-4C5F-B2E1-3200603DC0A2}" dt="2020-04-25T13:44:42.575" v="4387" actId="20577"/>
        <pc:sldMkLst>
          <pc:docMk/>
          <pc:sldMk cId="3101611689" sldId="384"/>
        </pc:sldMkLst>
        <pc:spChg chg="mod">
          <ac:chgData name="Antonin MANTZ" userId="513697c4-2991-4f83-b3f8-f659ace4a32f" providerId="ADAL" clId="{1C8EA6D6-4FA1-4C5F-B2E1-3200603DC0A2}" dt="2020-04-25T13:44:42.575" v="4387" actId="20577"/>
          <ac:spMkLst>
            <pc:docMk/>
            <pc:sldMk cId="3101611689" sldId="384"/>
            <ac:spMk id="4" creationId="{00000000-0000-0000-0000-000000000000}"/>
          </ac:spMkLst>
        </pc:spChg>
      </pc:sldChg>
      <pc:sldChg chg="modSp">
        <pc:chgData name="Antonin MANTZ" userId="513697c4-2991-4f83-b3f8-f659ace4a32f" providerId="ADAL" clId="{1C8EA6D6-4FA1-4C5F-B2E1-3200603DC0A2}" dt="2020-04-25T13:44:36.843" v="4379" actId="1076"/>
        <pc:sldMkLst>
          <pc:docMk/>
          <pc:sldMk cId="3021938314" sldId="385"/>
        </pc:sldMkLst>
        <pc:spChg chg="mod">
          <ac:chgData name="Antonin MANTZ" userId="513697c4-2991-4f83-b3f8-f659ace4a32f" providerId="ADAL" clId="{1C8EA6D6-4FA1-4C5F-B2E1-3200603DC0A2}" dt="2020-04-25T13:44:36.843" v="4379" actId="1076"/>
          <ac:spMkLst>
            <pc:docMk/>
            <pc:sldMk cId="3021938314" sldId="385"/>
            <ac:spMk id="2" creationId="{00000000-0000-0000-0000-000000000000}"/>
          </ac:spMkLst>
        </pc:spChg>
        <pc:spChg chg="mod">
          <ac:chgData name="Antonin MANTZ" userId="513697c4-2991-4f83-b3f8-f659ace4a32f" providerId="ADAL" clId="{1C8EA6D6-4FA1-4C5F-B2E1-3200603DC0A2}" dt="2020-04-25T13:44:33.560" v="4378" actId="20577"/>
          <ac:spMkLst>
            <pc:docMk/>
            <pc:sldMk cId="3021938314" sldId="385"/>
            <ac:spMk id="4" creationId="{00000000-0000-0000-0000-000000000000}"/>
          </ac:spMkLst>
        </pc:spChg>
      </pc:sldChg>
      <pc:sldChg chg="modSp">
        <pc:chgData name="Antonin MANTZ" userId="513697c4-2991-4f83-b3f8-f659ace4a32f" providerId="ADAL" clId="{1C8EA6D6-4FA1-4C5F-B2E1-3200603DC0A2}" dt="2020-04-25T13:44:19.444" v="4364" actId="20577"/>
        <pc:sldMkLst>
          <pc:docMk/>
          <pc:sldMk cId="584458636" sldId="386"/>
        </pc:sldMkLst>
        <pc:spChg chg="mod">
          <ac:chgData name="Antonin MANTZ" userId="513697c4-2991-4f83-b3f8-f659ace4a32f" providerId="ADAL" clId="{1C8EA6D6-4FA1-4C5F-B2E1-3200603DC0A2}" dt="2020-04-25T13:44:19.444" v="4364" actId="20577"/>
          <ac:spMkLst>
            <pc:docMk/>
            <pc:sldMk cId="584458636" sldId="386"/>
            <ac:spMk id="4" creationId="{00000000-0000-0000-0000-000000000000}"/>
          </ac:spMkLst>
        </pc:spChg>
      </pc:sldChg>
      <pc:sldChg chg="modSp">
        <pc:chgData name="Antonin MANTZ" userId="513697c4-2991-4f83-b3f8-f659ace4a32f" providerId="ADAL" clId="{1C8EA6D6-4FA1-4C5F-B2E1-3200603DC0A2}" dt="2020-04-25T13:43:52.864" v="4344" actId="790"/>
        <pc:sldMkLst>
          <pc:docMk/>
          <pc:sldMk cId="2153007140" sldId="387"/>
        </pc:sldMkLst>
        <pc:spChg chg="mod">
          <ac:chgData name="Antonin MANTZ" userId="513697c4-2991-4f83-b3f8-f659ace4a32f" providerId="ADAL" clId="{1C8EA6D6-4FA1-4C5F-B2E1-3200603DC0A2}" dt="2020-04-25T13:43:39.345" v="4342" actId="313"/>
          <ac:spMkLst>
            <pc:docMk/>
            <pc:sldMk cId="2153007140" sldId="387"/>
            <ac:spMk id="5" creationId="{00000000-0000-0000-0000-000000000000}"/>
          </ac:spMkLst>
        </pc:spChg>
        <pc:spChg chg="mod">
          <ac:chgData name="Antonin MANTZ" userId="513697c4-2991-4f83-b3f8-f659ace4a32f" providerId="ADAL" clId="{1C8EA6D6-4FA1-4C5F-B2E1-3200603DC0A2}" dt="2020-04-25T13:43:52.864" v="4344" actId="790"/>
          <ac:spMkLst>
            <pc:docMk/>
            <pc:sldMk cId="2153007140" sldId="387"/>
            <ac:spMk id="6" creationId="{00000000-0000-0000-0000-000000000000}"/>
          </ac:spMkLst>
        </pc:spChg>
      </pc:sldChg>
      <pc:sldChg chg="modSp">
        <pc:chgData name="Antonin MANTZ" userId="513697c4-2991-4f83-b3f8-f659ace4a32f" providerId="ADAL" clId="{1C8EA6D6-4FA1-4C5F-B2E1-3200603DC0A2}" dt="2020-04-25T13:42:02.316" v="4321" actId="1076"/>
        <pc:sldMkLst>
          <pc:docMk/>
          <pc:sldMk cId="2651345364" sldId="391"/>
        </pc:sldMkLst>
        <pc:picChg chg="mod">
          <ac:chgData name="Antonin MANTZ" userId="513697c4-2991-4f83-b3f8-f659ace4a32f" providerId="ADAL" clId="{1C8EA6D6-4FA1-4C5F-B2E1-3200603DC0A2}" dt="2020-04-25T13:42:02.316" v="4321" actId="1076"/>
          <ac:picMkLst>
            <pc:docMk/>
            <pc:sldMk cId="2651345364" sldId="391"/>
            <ac:picMk id="20" creationId="{E872BEBF-0B2D-4E7E-97C5-F7D92BB6EFE8}"/>
          </ac:picMkLst>
        </pc:picChg>
        <pc:picChg chg="mod">
          <ac:chgData name="Antonin MANTZ" userId="513697c4-2991-4f83-b3f8-f659ace4a32f" providerId="ADAL" clId="{1C8EA6D6-4FA1-4C5F-B2E1-3200603DC0A2}" dt="2020-04-25T13:41:57.941" v="4319" actId="1076"/>
          <ac:picMkLst>
            <pc:docMk/>
            <pc:sldMk cId="2651345364" sldId="391"/>
            <ac:picMk id="21" creationId="{723AC680-0304-4E08-82CB-054D79CAB80A}"/>
          </ac:picMkLst>
        </pc:picChg>
      </pc:sldChg>
      <pc:sldChg chg="modSp">
        <pc:chgData name="Antonin MANTZ" userId="513697c4-2991-4f83-b3f8-f659ace4a32f" providerId="ADAL" clId="{1C8EA6D6-4FA1-4C5F-B2E1-3200603DC0A2}" dt="2020-04-25T13:41:46.173" v="4318" actId="1076"/>
        <pc:sldMkLst>
          <pc:docMk/>
          <pc:sldMk cId="2467354930" sldId="392"/>
        </pc:sldMkLst>
        <pc:picChg chg="mod">
          <ac:chgData name="Antonin MANTZ" userId="513697c4-2991-4f83-b3f8-f659ace4a32f" providerId="ADAL" clId="{1C8EA6D6-4FA1-4C5F-B2E1-3200603DC0A2}" dt="2020-04-25T13:41:46.173" v="4318" actId="1076"/>
          <ac:picMkLst>
            <pc:docMk/>
            <pc:sldMk cId="2467354930" sldId="392"/>
            <ac:picMk id="8" creationId="{E83719F5-E2EA-4972-88DC-B87668F629D7}"/>
          </ac:picMkLst>
        </pc:picChg>
        <pc:picChg chg="mod">
          <ac:chgData name="Antonin MANTZ" userId="513697c4-2991-4f83-b3f8-f659ace4a32f" providerId="ADAL" clId="{1C8EA6D6-4FA1-4C5F-B2E1-3200603DC0A2}" dt="2020-04-25T13:41:46.173" v="4318" actId="1076"/>
          <ac:picMkLst>
            <pc:docMk/>
            <pc:sldMk cId="2467354930" sldId="392"/>
            <ac:picMk id="9" creationId="{723AC680-0304-4E08-82CB-054D79CAB80A}"/>
          </ac:picMkLst>
        </pc:picChg>
        <pc:picChg chg="mod">
          <ac:chgData name="Antonin MANTZ" userId="513697c4-2991-4f83-b3f8-f659ace4a32f" providerId="ADAL" clId="{1C8EA6D6-4FA1-4C5F-B2E1-3200603DC0A2}" dt="2020-04-25T13:41:46.173" v="4318" actId="1076"/>
          <ac:picMkLst>
            <pc:docMk/>
            <pc:sldMk cId="2467354930" sldId="392"/>
            <ac:picMk id="10" creationId="{02CB8B53-CF19-43E2-984A-1A096F5432D1}"/>
          </ac:picMkLst>
        </pc:picChg>
        <pc:picChg chg="mod">
          <ac:chgData name="Antonin MANTZ" userId="513697c4-2991-4f83-b3f8-f659ace4a32f" providerId="ADAL" clId="{1C8EA6D6-4FA1-4C5F-B2E1-3200603DC0A2}" dt="2020-04-25T13:41:46.173" v="4318" actId="1076"/>
          <ac:picMkLst>
            <pc:docMk/>
            <pc:sldMk cId="2467354930" sldId="392"/>
            <ac:picMk id="11" creationId="{00000000-0000-0000-0000-000000000000}"/>
          </ac:picMkLst>
        </pc:picChg>
      </pc:sldChg>
      <pc:sldChg chg="addSp modSp">
        <pc:chgData name="Antonin MANTZ" userId="513697c4-2991-4f83-b3f8-f659ace4a32f" providerId="ADAL" clId="{1C8EA6D6-4FA1-4C5F-B2E1-3200603DC0A2}" dt="2020-04-25T13:44:08.503" v="4348"/>
        <pc:sldMkLst>
          <pc:docMk/>
          <pc:sldMk cId="3711793877" sldId="393"/>
        </pc:sldMkLst>
        <pc:spChg chg="add mod">
          <ac:chgData name="Antonin MANTZ" userId="513697c4-2991-4f83-b3f8-f659ace4a32f" providerId="ADAL" clId="{1C8EA6D6-4FA1-4C5F-B2E1-3200603DC0A2}" dt="2020-04-25T13:44:08.503" v="4348"/>
          <ac:spMkLst>
            <pc:docMk/>
            <pc:sldMk cId="3711793877" sldId="393"/>
            <ac:spMk id="2" creationId="{785D0E73-29C6-4178-A19A-BFE5E052D014}"/>
          </ac:spMkLst>
        </pc:spChg>
        <pc:spChg chg="mod">
          <ac:chgData name="Antonin MANTZ" userId="513697c4-2991-4f83-b3f8-f659ace4a32f" providerId="ADAL" clId="{1C8EA6D6-4FA1-4C5F-B2E1-3200603DC0A2}" dt="2020-04-25T13:44:03.651" v="4347" actId="313"/>
          <ac:spMkLst>
            <pc:docMk/>
            <pc:sldMk cId="3711793877" sldId="393"/>
            <ac:spMk id="4" creationId="{CC73FCFB-24CF-4638-B843-B8FF2F2BFEFC}"/>
          </ac:spMkLst>
        </pc:spChg>
        <pc:picChg chg="mod">
          <ac:chgData name="Antonin MANTZ" userId="513697c4-2991-4f83-b3f8-f659ace4a32f" providerId="ADAL" clId="{1C8EA6D6-4FA1-4C5F-B2E1-3200603DC0A2}" dt="2020-04-25T13:44:01.048" v="4346" actId="1076"/>
          <ac:picMkLst>
            <pc:docMk/>
            <pc:sldMk cId="3711793877" sldId="393"/>
            <ac:picMk id="14" creationId="{ED21AB81-BDA1-47BC-B467-67A1F286B425}"/>
          </ac:picMkLst>
        </pc:picChg>
      </pc:sldChg>
      <pc:sldChg chg="del">
        <pc:chgData name="Antonin MANTZ" userId="513697c4-2991-4f83-b3f8-f659ace4a32f" providerId="ADAL" clId="{1C8EA6D6-4FA1-4C5F-B2E1-3200603DC0A2}" dt="2020-04-25T14:02:04.995" v="6468" actId="2696"/>
        <pc:sldMkLst>
          <pc:docMk/>
          <pc:sldMk cId="2443583830" sldId="394"/>
        </pc:sldMkLst>
      </pc:sldChg>
      <pc:sldChg chg="modSp modNotesTx">
        <pc:chgData name="Antonin MANTZ" userId="513697c4-2991-4f83-b3f8-f659ace4a32f" providerId="ADAL" clId="{1C8EA6D6-4FA1-4C5F-B2E1-3200603DC0A2}" dt="2020-04-25T14:17:51.843" v="8168" actId="313"/>
        <pc:sldMkLst>
          <pc:docMk/>
          <pc:sldMk cId="616359411" sldId="399"/>
        </pc:sldMkLst>
        <pc:spChg chg="mod">
          <ac:chgData name="Antonin MANTZ" userId="513697c4-2991-4f83-b3f8-f659ace4a32f" providerId="ADAL" clId="{1C8EA6D6-4FA1-4C5F-B2E1-3200603DC0A2}" dt="2020-04-25T13:11:23.071" v="354" actId="790"/>
          <ac:spMkLst>
            <pc:docMk/>
            <pc:sldMk cId="616359411" sldId="399"/>
            <ac:spMk id="2" creationId="{00000000-0000-0000-0000-000000000000}"/>
          </ac:spMkLst>
        </pc:spChg>
        <pc:spChg chg="mod">
          <ac:chgData name="Antonin MANTZ" userId="513697c4-2991-4f83-b3f8-f659ace4a32f" providerId="ADAL" clId="{1C8EA6D6-4FA1-4C5F-B2E1-3200603DC0A2}" dt="2020-04-25T13:09:22.065" v="122" actId="20577"/>
          <ac:spMkLst>
            <pc:docMk/>
            <pc:sldMk cId="616359411" sldId="399"/>
            <ac:spMk id="5" creationId="{00000000-0000-0000-0000-000000000000}"/>
          </ac:spMkLst>
        </pc:spChg>
      </pc:sldChg>
      <pc:sldChg chg="modSp add del">
        <pc:chgData name="Antonin MANTZ" userId="513697c4-2991-4f83-b3f8-f659ace4a32f" providerId="ADAL" clId="{1C8EA6D6-4FA1-4C5F-B2E1-3200603DC0A2}" dt="2020-04-25T14:23:28.102" v="8731" actId="790"/>
        <pc:sldMkLst>
          <pc:docMk/>
          <pc:sldMk cId="3475389405" sldId="402"/>
        </pc:sldMkLst>
        <pc:spChg chg="mod">
          <ac:chgData name="Antonin MANTZ" userId="513697c4-2991-4f83-b3f8-f659ace4a32f" providerId="ADAL" clId="{1C8EA6D6-4FA1-4C5F-B2E1-3200603DC0A2}" dt="2020-04-25T14:23:28.102" v="8731" actId="790"/>
          <ac:spMkLst>
            <pc:docMk/>
            <pc:sldMk cId="3475389405" sldId="402"/>
            <ac:spMk id="2" creationId="{03A875A0-47ED-43C4-A9C6-379C85868FC5}"/>
          </ac:spMkLst>
        </pc:spChg>
      </pc:sldChg>
      <pc:sldChg chg="modSp add del">
        <pc:chgData name="Antonin MANTZ" userId="513697c4-2991-4f83-b3f8-f659ace4a32f" providerId="ADAL" clId="{1C8EA6D6-4FA1-4C5F-B2E1-3200603DC0A2}" dt="2020-04-25T14:21:22.791" v="8322" actId="790"/>
        <pc:sldMkLst>
          <pc:docMk/>
          <pc:sldMk cId="1157080510" sldId="403"/>
        </pc:sldMkLst>
        <pc:spChg chg="mod">
          <ac:chgData name="Antonin MANTZ" userId="513697c4-2991-4f83-b3f8-f659ace4a32f" providerId="ADAL" clId="{1C8EA6D6-4FA1-4C5F-B2E1-3200603DC0A2}" dt="2020-04-25T14:21:22.791" v="8322" actId="790"/>
          <ac:spMkLst>
            <pc:docMk/>
            <pc:sldMk cId="1157080510" sldId="403"/>
            <ac:spMk id="2" creationId="{03A875A0-47ED-43C4-A9C6-379C85868FC5}"/>
          </ac:spMkLst>
        </pc:spChg>
      </pc:sldChg>
      <pc:sldChg chg="del">
        <pc:chgData name="Antonin MANTZ" userId="513697c4-2991-4f83-b3f8-f659ace4a32f" providerId="ADAL" clId="{1C8EA6D6-4FA1-4C5F-B2E1-3200603DC0A2}" dt="2020-04-25T14:16:42.994" v="8151" actId="2696"/>
        <pc:sldMkLst>
          <pc:docMk/>
          <pc:sldMk cId="1449130216" sldId="404"/>
        </pc:sldMkLst>
      </pc:sldChg>
      <pc:sldChg chg="del">
        <pc:chgData name="Antonin MANTZ" userId="513697c4-2991-4f83-b3f8-f659ace4a32f" providerId="ADAL" clId="{1C8EA6D6-4FA1-4C5F-B2E1-3200603DC0A2}" dt="2020-04-25T14:16:43.087" v="8153" actId="2696"/>
        <pc:sldMkLst>
          <pc:docMk/>
          <pc:sldMk cId="3122161617" sldId="405"/>
        </pc:sldMkLst>
      </pc:sldChg>
      <pc:sldChg chg="modSp">
        <pc:chgData name="Antonin MANTZ" userId="513697c4-2991-4f83-b3f8-f659ace4a32f" providerId="ADAL" clId="{1C8EA6D6-4FA1-4C5F-B2E1-3200603DC0A2}" dt="2020-04-25T13:40:53.737" v="4312" actId="6549"/>
        <pc:sldMkLst>
          <pc:docMk/>
          <pc:sldMk cId="795397636" sldId="406"/>
        </pc:sldMkLst>
        <pc:spChg chg="mod">
          <ac:chgData name="Antonin MANTZ" userId="513697c4-2991-4f83-b3f8-f659ace4a32f" providerId="ADAL" clId="{1C8EA6D6-4FA1-4C5F-B2E1-3200603DC0A2}" dt="2020-04-25T13:40:53.737" v="4312" actId="6549"/>
          <ac:spMkLst>
            <pc:docMk/>
            <pc:sldMk cId="795397636" sldId="406"/>
            <ac:spMk id="2" creationId="{03A875A0-47ED-43C4-A9C6-379C85868FC5}"/>
          </ac:spMkLst>
        </pc:spChg>
      </pc:sldChg>
      <pc:sldChg chg="modSp">
        <pc:chgData name="Antonin MANTZ" userId="513697c4-2991-4f83-b3f8-f659ace4a32f" providerId="ADAL" clId="{1C8EA6D6-4FA1-4C5F-B2E1-3200603DC0A2}" dt="2020-04-25T14:09:11.125" v="7398" actId="20577"/>
        <pc:sldMkLst>
          <pc:docMk/>
          <pc:sldMk cId="1512354871" sldId="407"/>
        </pc:sldMkLst>
        <pc:spChg chg="mod">
          <ac:chgData name="Antonin MANTZ" userId="513697c4-2991-4f83-b3f8-f659ace4a32f" providerId="ADAL" clId="{1C8EA6D6-4FA1-4C5F-B2E1-3200603DC0A2}" dt="2020-04-25T14:09:11.125" v="7398" actId="20577"/>
          <ac:spMkLst>
            <pc:docMk/>
            <pc:sldMk cId="1512354871" sldId="407"/>
            <ac:spMk id="2" creationId="{03A875A0-47ED-43C4-A9C6-379C85868FC5}"/>
          </ac:spMkLst>
        </pc:spChg>
      </pc:sldChg>
      <pc:sldChg chg="modSp">
        <pc:chgData name="Antonin MANTZ" userId="513697c4-2991-4f83-b3f8-f659ace4a32f" providerId="ADAL" clId="{1C8EA6D6-4FA1-4C5F-B2E1-3200603DC0A2}" dt="2020-04-25T14:10:56.324" v="7746" actId="6549"/>
        <pc:sldMkLst>
          <pc:docMk/>
          <pc:sldMk cId="1603759939" sldId="408"/>
        </pc:sldMkLst>
        <pc:spChg chg="mod">
          <ac:chgData name="Antonin MANTZ" userId="513697c4-2991-4f83-b3f8-f659ace4a32f" providerId="ADAL" clId="{1C8EA6D6-4FA1-4C5F-B2E1-3200603DC0A2}" dt="2020-04-25T14:10:56.324" v="7746" actId="6549"/>
          <ac:spMkLst>
            <pc:docMk/>
            <pc:sldMk cId="1603759939" sldId="408"/>
            <ac:spMk id="2" creationId="{03A875A0-47ED-43C4-A9C6-379C85868FC5}"/>
          </ac:spMkLst>
        </pc:spChg>
      </pc:sldChg>
      <pc:sldChg chg="modSp">
        <pc:chgData name="Antonin MANTZ" userId="513697c4-2991-4f83-b3f8-f659ace4a32f" providerId="ADAL" clId="{1C8EA6D6-4FA1-4C5F-B2E1-3200603DC0A2}" dt="2020-04-25T14:12:31.058" v="8106" actId="20577"/>
        <pc:sldMkLst>
          <pc:docMk/>
          <pc:sldMk cId="2833432131" sldId="409"/>
        </pc:sldMkLst>
        <pc:spChg chg="mod">
          <ac:chgData name="Antonin MANTZ" userId="513697c4-2991-4f83-b3f8-f659ace4a32f" providerId="ADAL" clId="{1C8EA6D6-4FA1-4C5F-B2E1-3200603DC0A2}" dt="2020-04-25T14:12:31.058" v="8106" actId="20577"/>
          <ac:spMkLst>
            <pc:docMk/>
            <pc:sldMk cId="2833432131" sldId="409"/>
            <ac:spMk id="2" creationId="{03A875A0-47ED-43C4-A9C6-379C85868FC5}"/>
          </ac:spMkLst>
        </pc:spChg>
      </pc:sldChg>
      <pc:sldChg chg="modSp">
        <pc:chgData name="Antonin MANTZ" userId="513697c4-2991-4f83-b3f8-f659ace4a32f" providerId="ADAL" clId="{1C8EA6D6-4FA1-4C5F-B2E1-3200603DC0A2}" dt="2020-04-25T13:12:57.959" v="359"/>
        <pc:sldMkLst>
          <pc:docMk/>
          <pc:sldMk cId="72986867" sldId="410"/>
        </pc:sldMkLst>
        <pc:spChg chg="mod">
          <ac:chgData name="Antonin MANTZ" userId="513697c4-2991-4f83-b3f8-f659ace4a32f" providerId="ADAL" clId="{1C8EA6D6-4FA1-4C5F-B2E1-3200603DC0A2}" dt="2020-04-25T13:12:57.959" v="359"/>
          <ac:spMkLst>
            <pc:docMk/>
            <pc:sldMk cId="72986867" sldId="410"/>
            <ac:spMk id="6" creationId="{00000000-0000-0000-0000-000000000000}"/>
          </ac:spMkLst>
        </pc:spChg>
      </pc:sldChg>
      <pc:sldChg chg="modSp">
        <pc:chgData name="Antonin MANTZ" userId="513697c4-2991-4f83-b3f8-f659ace4a32f" providerId="ADAL" clId="{1C8EA6D6-4FA1-4C5F-B2E1-3200603DC0A2}" dt="2020-04-25T13:56:11.124" v="5761" actId="313"/>
        <pc:sldMkLst>
          <pc:docMk/>
          <pc:sldMk cId="2038012392" sldId="411"/>
        </pc:sldMkLst>
        <pc:spChg chg="mod">
          <ac:chgData name="Antonin MANTZ" userId="513697c4-2991-4f83-b3f8-f659ace4a32f" providerId="ADAL" clId="{1C8EA6D6-4FA1-4C5F-B2E1-3200603DC0A2}" dt="2020-04-25T13:56:11.124" v="5761" actId="313"/>
          <ac:spMkLst>
            <pc:docMk/>
            <pc:sldMk cId="2038012392" sldId="411"/>
            <ac:spMk id="2" creationId="{3657B02E-D205-435E-A3E4-59E61F81AADA}"/>
          </ac:spMkLst>
        </pc:spChg>
        <pc:spChg chg="mod">
          <ac:chgData name="Antonin MANTZ" userId="513697c4-2991-4f83-b3f8-f659ace4a32f" providerId="ADAL" clId="{1C8EA6D6-4FA1-4C5F-B2E1-3200603DC0A2}" dt="2020-04-25T13:54:39.803" v="5488" actId="20577"/>
          <ac:spMkLst>
            <pc:docMk/>
            <pc:sldMk cId="2038012392" sldId="411"/>
            <ac:spMk id="4" creationId="{883619CB-5A24-4399-B832-B8B56ED6CB7C}"/>
          </ac:spMkLst>
        </pc:spChg>
      </pc:sldChg>
      <pc:sldChg chg="del">
        <pc:chgData name="Antonin MANTZ" userId="513697c4-2991-4f83-b3f8-f659ace4a32f" providerId="ADAL" clId="{1C8EA6D6-4FA1-4C5F-B2E1-3200603DC0A2}" dt="2020-04-25T14:02:06.055" v="6469" actId="2696"/>
        <pc:sldMkLst>
          <pc:docMk/>
          <pc:sldMk cId="1965191872" sldId="413"/>
        </pc:sldMkLst>
      </pc:sldChg>
      <pc:sldChg chg="del">
        <pc:chgData name="Antonin MANTZ" userId="513697c4-2991-4f83-b3f8-f659ace4a32f" providerId="ADAL" clId="{1C8EA6D6-4FA1-4C5F-B2E1-3200603DC0A2}" dt="2020-04-25T13:45:21.988" v="4391" actId="2696"/>
        <pc:sldMkLst>
          <pc:docMk/>
          <pc:sldMk cId="3782260255" sldId="414"/>
        </pc:sldMkLst>
      </pc:sldChg>
      <pc:sldChg chg="modSp">
        <pc:chgData name="Antonin MANTZ" userId="513697c4-2991-4f83-b3f8-f659ace4a32f" providerId="ADAL" clId="{1C8EA6D6-4FA1-4C5F-B2E1-3200603DC0A2}" dt="2020-04-25T13:45:57.016" v="4424" actId="1076"/>
        <pc:sldMkLst>
          <pc:docMk/>
          <pc:sldMk cId="904990769" sldId="420"/>
        </pc:sldMkLst>
        <pc:picChg chg="mod">
          <ac:chgData name="Antonin MANTZ" userId="513697c4-2991-4f83-b3f8-f659ace4a32f" providerId="ADAL" clId="{1C8EA6D6-4FA1-4C5F-B2E1-3200603DC0A2}" dt="2020-04-25T13:45:57.016" v="4424" actId="1076"/>
          <ac:picMkLst>
            <pc:docMk/>
            <pc:sldMk cId="904990769" sldId="420"/>
            <ac:picMk id="9" creationId="{00000000-0000-0000-0000-000000000000}"/>
          </ac:picMkLst>
        </pc:picChg>
      </pc:sldChg>
      <pc:sldChg chg="addSp delSp modSp">
        <pc:chgData name="Antonin MANTZ" userId="513697c4-2991-4f83-b3f8-f659ace4a32f" providerId="ADAL" clId="{1C8EA6D6-4FA1-4C5F-B2E1-3200603DC0A2}" dt="2020-04-25T14:24:44.621" v="8747"/>
        <pc:sldMkLst>
          <pc:docMk/>
          <pc:sldMk cId="3318168194" sldId="421"/>
        </pc:sldMkLst>
        <pc:spChg chg="del">
          <ac:chgData name="Antonin MANTZ" userId="513697c4-2991-4f83-b3f8-f659ace4a32f" providerId="ADAL" clId="{1C8EA6D6-4FA1-4C5F-B2E1-3200603DC0A2}" dt="2020-04-25T14:24:42.270" v="8746" actId="478"/>
          <ac:spMkLst>
            <pc:docMk/>
            <pc:sldMk cId="3318168194" sldId="421"/>
            <ac:spMk id="4" creationId="{00000000-0000-0000-0000-000000000000}"/>
          </ac:spMkLst>
        </pc:spChg>
        <pc:spChg chg="add del mod">
          <ac:chgData name="Antonin MANTZ" userId="513697c4-2991-4f83-b3f8-f659ace4a32f" providerId="ADAL" clId="{1C8EA6D6-4FA1-4C5F-B2E1-3200603DC0A2}" dt="2020-04-25T14:24:44.621" v="8747"/>
          <ac:spMkLst>
            <pc:docMk/>
            <pc:sldMk cId="3318168194" sldId="421"/>
            <ac:spMk id="6" creationId="{DDCC3540-2B61-4EBD-92F2-30ED63AF9AC7}"/>
          </ac:spMkLst>
        </pc:spChg>
        <pc:spChg chg="add">
          <ac:chgData name="Antonin MANTZ" userId="513697c4-2991-4f83-b3f8-f659ace4a32f" providerId="ADAL" clId="{1C8EA6D6-4FA1-4C5F-B2E1-3200603DC0A2}" dt="2020-04-25T14:24:44.621" v="8747"/>
          <ac:spMkLst>
            <pc:docMk/>
            <pc:sldMk cId="3318168194" sldId="421"/>
            <ac:spMk id="7" creationId="{EE96F85D-C14C-464F-88D5-AC74D91A5ABC}"/>
          </ac:spMkLst>
        </pc:spChg>
      </pc:sldChg>
      <pc:sldChg chg="addSp delSp modSp">
        <pc:chgData name="Antonin MANTZ" userId="513697c4-2991-4f83-b3f8-f659ace4a32f" providerId="ADAL" clId="{1C8EA6D6-4FA1-4C5F-B2E1-3200603DC0A2}" dt="2020-04-25T14:24:31.563" v="8745"/>
        <pc:sldMkLst>
          <pc:docMk/>
          <pc:sldMk cId="4257008642" sldId="422"/>
        </pc:sldMkLst>
        <pc:spChg chg="del">
          <ac:chgData name="Antonin MANTZ" userId="513697c4-2991-4f83-b3f8-f659ace4a32f" providerId="ADAL" clId="{1C8EA6D6-4FA1-4C5F-B2E1-3200603DC0A2}" dt="2020-04-25T14:24:27.201" v="8742" actId="478"/>
          <ac:spMkLst>
            <pc:docMk/>
            <pc:sldMk cId="4257008642" sldId="422"/>
            <ac:spMk id="4" creationId="{00000000-0000-0000-0000-000000000000}"/>
          </ac:spMkLst>
        </pc:spChg>
        <pc:spChg chg="add del mod">
          <ac:chgData name="Antonin MANTZ" userId="513697c4-2991-4f83-b3f8-f659ace4a32f" providerId="ADAL" clId="{1C8EA6D6-4FA1-4C5F-B2E1-3200603DC0A2}" dt="2020-04-25T14:24:31.563" v="8745"/>
          <ac:spMkLst>
            <pc:docMk/>
            <pc:sldMk cId="4257008642" sldId="422"/>
            <ac:spMk id="8" creationId="{107E4BD5-132C-41D6-A243-D4783FBF65D4}"/>
          </ac:spMkLst>
        </pc:spChg>
        <pc:spChg chg="add del">
          <ac:chgData name="Antonin MANTZ" userId="513697c4-2991-4f83-b3f8-f659ace4a32f" providerId="ADAL" clId="{1C8EA6D6-4FA1-4C5F-B2E1-3200603DC0A2}" dt="2020-04-25T14:24:29.824" v="8744"/>
          <ac:spMkLst>
            <pc:docMk/>
            <pc:sldMk cId="4257008642" sldId="422"/>
            <ac:spMk id="9" creationId="{78034CE9-432B-42B6-A4F9-419C4ACF060D}"/>
          </ac:spMkLst>
        </pc:spChg>
        <pc:spChg chg="add">
          <ac:chgData name="Antonin MANTZ" userId="513697c4-2991-4f83-b3f8-f659ace4a32f" providerId="ADAL" clId="{1C8EA6D6-4FA1-4C5F-B2E1-3200603DC0A2}" dt="2020-04-25T14:24:31.563" v="8745"/>
          <ac:spMkLst>
            <pc:docMk/>
            <pc:sldMk cId="4257008642" sldId="422"/>
            <ac:spMk id="10" creationId="{F534F385-77CB-4F7E-B42A-906FF3987CED}"/>
          </ac:spMkLst>
        </pc:spChg>
      </pc:sldChg>
      <pc:sldChg chg="addSp delSp modSp">
        <pc:chgData name="Antonin MANTZ" userId="513697c4-2991-4f83-b3f8-f659ace4a32f" providerId="ADAL" clId="{1C8EA6D6-4FA1-4C5F-B2E1-3200603DC0A2}" dt="2020-04-25T14:24:22.466" v="8741"/>
        <pc:sldMkLst>
          <pc:docMk/>
          <pc:sldMk cId="3691781055" sldId="423"/>
        </pc:sldMkLst>
        <pc:spChg chg="del">
          <ac:chgData name="Antonin MANTZ" userId="513697c4-2991-4f83-b3f8-f659ace4a32f" providerId="ADAL" clId="{1C8EA6D6-4FA1-4C5F-B2E1-3200603DC0A2}" dt="2020-04-25T14:24:19.708" v="8740" actId="478"/>
          <ac:spMkLst>
            <pc:docMk/>
            <pc:sldMk cId="3691781055" sldId="423"/>
            <ac:spMk id="4" creationId="{00000000-0000-0000-0000-000000000000}"/>
          </ac:spMkLst>
        </pc:spChg>
        <pc:spChg chg="add del">
          <ac:chgData name="Antonin MANTZ" userId="513697c4-2991-4f83-b3f8-f659ace4a32f" providerId="ADAL" clId="{1C8EA6D6-4FA1-4C5F-B2E1-3200603DC0A2}" dt="2020-04-25T14:24:16.604" v="8739"/>
          <ac:spMkLst>
            <pc:docMk/>
            <pc:sldMk cId="3691781055" sldId="423"/>
            <ac:spMk id="8" creationId="{ECA68F38-7102-41DE-A3DA-11D2BF45FCCA}"/>
          </ac:spMkLst>
        </pc:spChg>
        <pc:spChg chg="add del mod">
          <ac:chgData name="Antonin MANTZ" userId="513697c4-2991-4f83-b3f8-f659ace4a32f" providerId="ADAL" clId="{1C8EA6D6-4FA1-4C5F-B2E1-3200603DC0A2}" dt="2020-04-25T14:24:22.466" v="8741"/>
          <ac:spMkLst>
            <pc:docMk/>
            <pc:sldMk cId="3691781055" sldId="423"/>
            <ac:spMk id="9" creationId="{CF67CB00-6282-4C75-985C-93B43566F738}"/>
          </ac:spMkLst>
        </pc:spChg>
        <pc:spChg chg="add">
          <ac:chgData name="Antonin MANTZ" userId="513697c4-2991-4f83-b3f8-f659ace4a32f" providerId="ADAL" clId="{1C8EA6D6-4FA1-4C5F-B2E1-3200603DC0A2}" dt="2020-04-25T14:24:22.466" v="8741"/>
          <ac:spMkLst>
            <pc:docMk/>
            <pc:sldMk cId="3691781055" sldId="423"/>
            <ac:spMk id="10" creationId="{85C4A4EA-6663-4019-9FB2-7A94D5CDEE4C}"/>
          </ac:spMkLst>
        </pc:spChg>
      </pc:sldChg>
      <pc:sldChg chg="addSp delSp modSp">
        <pc:chgData name="Antonin MANTZ" userId="513697c4-2991-4f83-b3f8-f659ace4a32f" providerId="ADAL" clId="{1C8EA6D6-4FA1-4C5F-B2E1-3200603DC0A2}" dt="2020-04-25T14:24:09.673" v="8737"/>
        <pc:sldMkLst>
          <pc:docMk/>
          <pc:sldMk cId="2755976146" sldId="424"/>
        </pc:sldMkLst>
        <pc:spChg chg="del">
          <ac:chgData name="Antonin MANTZ" userId="513697c4-2991-4f83-b3f8-f659ace4a32f" providerId="ADAL" clId="{1C8EA6D6-4FA1-4C5F-B2E1-3200603DC0A2}" dt="2020-04-25T14:24:06.471" v="8736" actId="478"/>
          <ac:spMkLst>
            <pc:docMk/>
            <pc:sldMk cId="2755976146" sldId="424"/>
            <ac:spMk id="4" creationId="{00000000-0000-0000-0000-000000000000}"/>
          </ac:spMkLst>
        </pc:spChg>
        <pc:spChg chg="add del mod">
          <ac:chgData name="Antonin MANTZ" userId="513697c4-2991-4f83-b3f8-f659ace4a32f" providerId="ADAL" clId="{1C8EA6D6-4FA1-4C5F-B2E1-3200603DC0A2}" dt="2020-04-25T14:24:09.673" v="8737"/>
          <ac:spMkLst>
            <pc:docMk/>
            <pc:sldMk cId="2755976146" sldId="424"/>
            <ac:spMk id="6" creationId="{4BEC3303-FCEA-4760-B19E-26DEB96B815C}"/>
          </ac:spMkLst>
        </pc:spChg>
        <pc:spChg chg="add">
          <ac:chgData name="Antonin MANTZ" userId="513697c4-2991-4f83-b3f8-f659ace4a32f" providerId="ADAL" clId="{1C8EA6D6-4FA1-4C5F-B2E1-3200603DC0A2}" dt="2020-04-25T14:24:09.673" v="8737"/>
          <ac:spMkLst>
            <pc:docMk/>
            <pc:sldMk cId="2755976146" sldId="424"/>
            <ac:spMk id="7" creationId="{DA16E7CF-4D4A-47BF-9D26-AB3CBDBC43B3}"/>
          </ac:spMkLst>
        </pc:spChg>
      </pc:sldChg>
      <pc:sldChg chg="addSp delSp modSp">
        <pc:chgData name="Antonin MANTZ" userId="513697c4-2991-4f83-b3f8-f659ace4a32f" providerId="ADAL" clId="{1C8EA6D6-4FA1-4C5F-B2E1-3200603DC0A2}" dt="2020-04-25T14:23:59.192" v="8735"/>
        <pc:sldMkLst>
          <pc:docMk/>
          <pc:sldMk cId="3478469609" sldId="425"/>
        </pc:sldMkLst>
        <pc:spChg chg="del">
          <ac:chgData name="Antonin MANTZ" userId="513697c4-2991-4f83-b3f8-f659ace4a32f" providerId="ADAL" clId="{1C8EA6D6-4FA1-4C5F-B2E1-3200603DC0A2}" dt="2020-04-25T14:23:54.222" v="8732" actId="478"/>
          <ac:spMkLst>
            <pc:docMk/>
            <pc:sldMk cId="3478469609" sldId="425"/>
            <ac:spMk id="4" creationId="{00000000-0000-0000-0000-000000000000}"/>
          </ac:spMkLst>
        </pc:spChg>
        <pc:spChg chg="add del mod">
          <ac:chgData name="Antonin MANTZ" userId="513697c4-2991-4f83-b3f8-f659ace4a32f" providerId="ADAL" clId="{1C8EA6D6-4FA1-4C5F-B2E1-3200603DC0A2}" dt="2020-04-25T14:23:59.192" v="8735"/>
          <ac:spMkLst>
            <pc:docMk/>
            <pc:sldMk cId="3478469609" sldId="425"/>
            <ac:spMk id="5" creationId="{47B13AB2-F898-4D55-9FC8-43CB9FE2D88A}"/>
          </ac:spMkLst>
        </pc:spChg>
        <pc:spChg chg="add del">
          <ac:chgData name="Antonin MANTZ" userId="513697c4-2991-4f83-b3f8-f659ace4a32f" providerId="ADAL" clId="{1C8EA6D6-4FA1-4C5F-B2E1-3200603DC0A2}" dt="2020-04-25T14:23:56.321" v="8734"/>
          <ac:spMkLst>
            <pc:docMk/>
            <pc:sldMk cId="3478469609" sldId="425"/>
            <ac:spMk id="9" creationId="{B7482DA2-AC64-43CE-A2BA-A061CD018895}"/>
          </ac:spMkLst>
        </pc:spChg>
        <pc:spChg chg="add">
          <ac:chgData name="Antonin MANTZ" userId="513697c4-2991-4f83-b3f8-f659ace4a32f" providerId="ADAL" clId="{1C8EA6D6-4FA1-4C5F-B2E1-3200603DC0A2}" dt="2020-04-25T14:23:59.192" v="8735"/>
          <ac:spMkLst>
            <pc:docMk/>
            <pc:sldMk cId="3478469609" sldId="425"/>
            <ac:spMk id="10" creationId="{85E1E9D1-C552-435D-A243-6375EE119E15}"/>
          </ac:spMkLst>
        </pc:spChg>
      </pc:sldChg>
      <pc:sldChg chg="modSp add">
        <pc:chgData name="Antonin MANTZ" userId="513697c4-2991-4f83-b3f8-f659ace4a32f" providerId="ADAL" clId="{1C8EA6D6-4FA1-4C5F-B2E1-3200603DC0A2}" dt="2020-04-25T13:45:30.874" v="4423" actId="20577"/>
        <pc:sldMkLst>
          <pc:docMk/>
          <pc:sldMk cId="2769258134" sldId="427"/>
        </pc:sldMkLst>
        <pc:spChg chg="mod">
          <ac:chgData name="Antonin MANTZ" userId="513697c4-2991-4f83-b3f8-f659ace4a32f" providerId="ADAL" clId="{1C8EA6D6-4FA1-4C5F-B2E1-3200603DC0A2}" dt="2020-04-25T13:45:30.874" v="4423" actId="20577"/>
          <ac:spMkLst>
            <pc:docMk/>
            <pc:sldMk cId="2769258134" sldId="427"/>
            <ac:spMk id="6" creationId="{00000000-0000-0000-0000-000000000000}"/>
          </ac:spMkLst>
        </pc:spChg>
      </pc:sldChg>
      <pc:sldChg chg="modSp add">
        <pc:chgData name="Antonin MANTZ" userId="513697c4-2991-4f83-b3f8-f659ace4a32f" providerId="ADAL" clId="{1C8EA6D6-4FA1-4C5F-B2E1-3200603DC0A2}" dt="2020-04-25T13:46:48.569" v="4467"/>
        <pc:sldMkLst>
          <pc:docMk/>
          <pc:sldMk cId="484157928" sldId="428"/>
        </pc:sldMkLst>
        <pc:spChg chg="mod">
          <ac:chgData name="Antonin MANTZ" userId="513697c4-2991-4f83-b3f8-f659ace4a32f" providerId="ADAL" clId="{1C8EA6D6-4FA1-4C5F-B2E1-3200603DC0A2}" dt="2020-04-25T13:46:48.569" v="4467"/>
          <ac:spMkLst>
            <pc:docMk/>
            <pc:sldMk cId="484157928" sldId="428"/>
            <ac:spMk id="6" creationId="{00000000-0000-0000-0000-000000000000}"/>
          </ac:spMkLst>
        </pc:spChg>
      </pc:sldChg>
      <pc:sldChg chg="modSp add">
        <pc:chgData name="Antonin MANTZ" userId="513697c4-2991-4f83-b3f8-f659ace4a32f" providerId="ADAL" clId="{1C8EA6D6-4FA1-4C5F-B2E1-3200603DC0A2}" dt="2020-04-25T14:13:01.849" v="8110" actId="20577"/>
        <pc:sldMkLst>
          <pc:docMk/>
          <pc:sldMk cId="547000833" sldId="429"/>
        </pc:sldMkLst>
        <pc:spChg chg="mod">
          <ac:chgData name="Antonin MANTZ" userId="513697c4-2991-4f83-b3f8-f659ace4a32f" providerId="ADAL" clId="{1C8EA6D6-4FA1-4C5F-B2E1-3200603DC0A2}" dt="2020-04-25T14:13:01.849" v="8110" actId="20577"/>
          <ac:spMkLst>
            <pc:docMk/>
            <pc:sldMk cId="547000833" sldId="429"/>
            <ac:spMk id="6" creationId="{00000000-0000-0000-0000-000000000000}"/>
          </ac:spMkLst>
        </pc:spChg>
      </pc:sldChg>
      <pc:sldChg chg="modSp add">
        <pc:chgData name="Antonin MANTZ" userId="513697c4-2991-4f83-b3f8-f659ace4a32f" providerId="ADAL" clId="{1C8EA6D6-4FA1-4C5F-B2E1-3200603DC0A2}" dt="2020-04-25T14:13:14.785" v="8123" actId="20577"/>
        <pc:sldMkLst>
          <pc:docMk/>
          <pc:sldMk cId="3375831961" sldId="430"/>
        </pc:sldMkLst>
        <pc:spChg chg="mod">
          <ac:chgData name="Antonin MANTZ" userId="513697c4-2991-4f83-b3f8-f659ace4a32f" providerId="ADAL" clId="{1C8EA6D6-4FA1-4C5F-B2E1-3200603DC0A2}" dt="2020-04-25T14:13:14.785" v="8123" actId="20577"/>
          <ac:spMkLst>
            <pc:docMk/>
            <pc:sldMk cId="3375831961" sldId="430"/>
            <ac:spMk id="6" creationId="{00000000-0000-0000-0000-000000000000}"/>
          </ac:spMkLst>
        </pc:spChg>
      </pc:sldChg>
      <pc:sldChg chg="modSp add">
        <pc:chgData name="Antonin MANTZ" userId="513697c4-2991-4f83-b3f8-f659ace4a32f" providerId="ADAL" clId="{1C8EA6D6-4FA1-4C5F-B2E1-3200603DC0A2}" dt="2020-04-25T14:13:58.057" v="8133" actId="20577"/>
        <pc:sldMkLst>
          <pc:docMk/>
          <pc:sldMk cId="1271903445" sldId="431"/>
        </pc:sldMkLst>
        <pc:spChg chg="mod">
          <ac:chgData name="Antonin MANTZ" userId="513697c4-2991-4f83-b3f8-f659ace4a32f" providerId="ADAL" clId="{1C8EA6D6-4FA1-4C5F-B2E1-3200603DC0A2}" dt="2020-04-25T14:13:58.057" v="8133" actId="20577"/>
          <ac:spMkLst>
            <pc:docMk/>
            <pc:sldMk cId="1271903445" sldId="431"/>
            <ac:spMk id="6" creationId="{00000000-0000-0000-0000-000000000000}"/>
          </ac:spMkLst>
        </pc:spChg>
      </pc:sldChg>
      <pc:sldChg chg="add">
        <pc:chgData name="Antonin MANTZ" userId="513697c4-2991-4f83-b3f8-f659ace4a32f" providerId="ADAL" clId="{1C8EA6D6-4FA1-4C5F-B2E1-3200603DC0A2}" dt="2020-04-25T14:16:48.067" v="8163"/>
        <pc:sldMkLst>
          <pc:docMk/>
          <pc:sldMk cId="966944104" sldId="432"/>
        </pc:sldMkLst>
      </pc:sldChg>
      <pc:sldChg chg="add">
        <pc:chgData name="Antonin MANTZ" userId="513697c4-2991-4f83-b3f8-f659ace4a32f" providerId="ADAL" clId="{1C8EA6D6-4FA1-4C5F-B2E1-3200603DC0A2}" dt="2020-04-25T14:16:48.067" v="8163"/>
        <pc:sldMkLst>
          <pc:docMk/>
          <pc:sldMk cId="1685958163" sldId="433"/>
        </pc:sldMkLst>
      </pc:sldChg>
      <pc:sldChg chg="add">
        <pc:chgData name="Antonin MANTZ" userId="513697c4-2991-4f83-b3f8-f659ace4a32f" providerId="ADAL" clId="{1C8EA6D6-4FA1-4C5F-B2E1-3200603DC0A2}" dt="2020-04-25T14:16:48.067" v="8163"/>
        <pc:sldMkLst>
          <pc:docMk/>
          <pc:sldMk cId="3586875462" sldId="434"/>
        </pc:sldMkLst>
      </pc:sldChg>
      <pc:sldChg chg="add">
        <pc:chgData name="Antonin MANTZ" userId="513697c4-2991-4f83-b3f8-f659ace4a32f" providerId="ADAL" clId="{1C8EA6D6-4FA1-4C5F-B2E1-3200603DC0A2}" dt="2020-04-25T14:16:48.067" v="8163"/>
        <pc:sldMkLst>
          <pc:docMk/>
          <pc:sldMk cId="3529865132" sldId="435"/>
        </pc:sldMkLst>
      </pc:sldChg>
      <pc:sldChg chg="add">
        <pc:chgData name="Antonin MANTZ" userId="513697c4-2991-4f83-b3f8-f659ace4a32f" providerId="ADAL" clId="{1C8EA6D6-4FA1-4C5F-B2E1-3200603DC0A2}" dt="2020-04-25T14:16:48.067" v="8163"/>
        <pc:sldMkLst>
          <pc:docMk/>
          <pc:sldMk cId="1299998754" sldId="436"/>
        </pc:sldMkLst>
      </pc:sldChg>
      <pc:sldChg chg="add">
        <pc:chgData name="Antonin MANTZ" userId="513697c4-2991-4f83-b3f8-f659ace4a32f" providerId="ADAL" clId="{1C8EA6D6-4FA1-4C5F-B2E1-3200603DC0A2}" dt="2020-04-25T14:16:48.067" v="8163"/>
        <pc:sldMkLst>
          <pc:docMk/>
          <pc:sldMk cId="1401298270" sldId="437"/>
        </pc:sldMkLst>
      </pc:sldChg>
      <pc:sldChg chg="add">
        <pc:chgData name="Antonin MANTZ" userId="513697c4-2991-4f83-b3f8-f659ace4a32f" providerId="ADAL" clId="{1C8EA6D6-4FA1-4C5F-B2E1-3200603DC0A2}" dt="2020-04-25T14:16:48.067" v="8163"/>
        <pc:sldMkLst>
          <pc:docMk/>
          <pc:sldMk cId="33515493" sldId="438"/>
        </pc:sldMkLst>
      </pc:sldChg>
      <pc:sldChg chg="add">
        <pc:chgData name="Antonin MANTZ" userId="513697c4-2991-4f83-b3f8-f659ace4a32f" providerId="ADAL" clId="{1C8EA6D6-4FA1-4C5F-B2E1-3200603DC0A2}" dt="2020-04-25T14:16:48.067" v="8163"/>
        <pc:sldMkLst>
          <pc:docMk/>
          <pc:sldMk cId="3923985382" sldId="439"/>
        </pc:sldMkLst>
      </pc:sldChg>
      <pc:sldChg chg="add modTransition">
        <pc:chgData name="Antonin MANTZ" userId="513697c4-2991-4f83-b3f8-f659ace4a32f" providerId="ADAL" clId="{1C8EA6D6-4FA1-4C5F-B2E1-3200603DC0A2}" dt="2020-04-25T14:20:35.473" v="8200"/>
        <pc:sldMkLst>
          <pc:docMk/>
          <pc:sldMk cId="1819596846" sldId="440"/>
        </pc:sldMkLst>
      </pc:sldChg>
      <pc:sldChg chg="add modTransition">
        <pc:chgData name="Antonin MANTZ" userId="513697c4-2991-4f83-b3f8-f659ace4a32f" providerId="ADAL" clId="{1C8EA6D6-4FA1-4C5F-B2E1-3200603DC0A2}" dt="2020-04-25T14:20:35.473" v="8200"/>
        <pc:sldMkLst>
          <pc:docMk/>
          <pc:sldMk cId="1886472467" sldId="441"/>
        </pc:sldMkLst>
      </pc:sldChg>
      <pc:sldChg chg="add modTransition">
        <pc:chgData name="Antonin MANTZ" userId="513697c4-2991-4f83-b3f8-f659ace4a32f" providerId="ADAL" clId="{1C8EA6D6-4FA1-4C5F-B2E1-3200603DC0A2}" dt="2020-04-25T14:20:35.473" v="8200"/>
        <pc:sldMkLst>
          <pc:docMk/>
          <pc:sldMk cId="1159521283" sldId="442"/>
        </pc:sldMkLst>
      </pc:sldChg>
      <pc:sldChg chg="add modTransition">
        <pc:chgData name="Antonin MANTZ" userId="513697c4-2991-4f83-b3f8-f659ace4a32f" providerId="ADAL" clId="{1C8EA6D6-4FA1-4C5F-B2E1-3200603DC0A2}" dt="2020-04-25T14:20:35.473" v="8200"/>
        <pc:sldMkLst>
          <pc:docMk/>
          <pc:sldMk cId="3375253598" sldId="443"/>
        </pc:sldMkLst>
      </pc:sldChg>
      <pc:sldChg chg="add modTransition">
        <pc:chgData name="Antonin MANTZ" userId="513697c4-2991-4f83-b3f8-f659ace4a32f" providerId="ADAL" clId="{1C8EA6D6-4FA1-4C5F-B2E1-3200603DC0A2}" dt="2020-04-25T14:20:35.473" v="8200"/>
        <pc:sldMkLst>
          <pc:docMk/>
          <pc:sldMk cId="3010769727" sldId="444"/>
        </pc:sldMkLst>
      </pc:sldChg>
      <pc:sldChg chg="add modTransition">
        <pc:chgData name="Antonin MANTZ" userId="513697c4-2991-4f83-b3f8-f659ace4a32f" providerId="ADAL" clId="{1C8EA6D6-4FA1-4C5F-B2E1-3200603DC0A2}" dt="2020-04-25T14:20:35.473" v="8200"/>
        <pc:sldMkLst>
          <pc:docMk/>
          <pc:sldMk cId="1930952936" sldId="445"/>
        </pc:sldMkLst>
      </pc:sldChg>
      <pc:sldChg chg="modSp add modTransition">
        <pc:chgData name="Antonin MANTZ" userId="513697c4-2991-4f83-b3f8-f659ace4a32f" providerId="ADAL" clId="{1C8EA6D6-4FA1-4C5F-B2E1-3200603DC0A2}" dt="2020-04-25T14:20:35.473" v="8200"/>
        <pc:sldMkLst>
          <pc:docMk/>
          <pc:sldMk cId="4135817945" sldId="446"/>
        </pc:sldMkLst>
        <pc:spChg chg="mod">
          <ac:chgData name="Antonin MANTZ" userId="513697c4-2991-4f83-b3f8-f659ace4a32f" providerId="ADAL" clId="{1C8EA6D6-4FA1-4C5F-B2E1-3200603DC0A2}" dt="2020-04-25T14:18:43.538" v="8172" actId="20577"/>
          <ac:spMkLst>
            <pc:docMk/>
            <pc:sldMk cId="4135817945" sldId="446"/>
            <ac:spMk id="2" creationId="{D8EAF4A8-6298-421B-BD1A-3FB87762214C}"/>
          </ac:spMkLst>
        </pc:spChg>
      </pc:sldChg>
      <pc:sldChg chg="add modTransition">
        <pc:chgData name="Antonin MANTZ" userId="513697c4-2991-4f83-b3f8-f659ace4a32f" providerId="ADAL" clId="{1C8EA6D6-4FA1-4C5F-B2E1-3200603DC0A2}" dt="2020-04-25T14:20:35.473" v="8200"/>
        <pc:sldMkLst>
          <pc:docMk/>
          <pc:sldMk cId="2754136958" sldId="447"/>
        </pc:sldMkLst>
      </pc:sldChg>
      <pc:sldChg chg="modSp add">
        <pc:chgData name="Antonin MANTZ" userId="513697c4-2991-4f83-b3f8-f659ace4a32f" providerId="ADAL" clId="{1C8EA6D6-4FA1-4C5F-B2E1-3200603DC0A2}" dt="2020-04-25T14:19:35.127" v="8198" actId="20577"/>
        <pc:sldMkLst>
          <pc:docMk/>
          <pc:sldMk cId="3173360899" sldId="448"/>
        </pc:sldMkLst>
        <pc:spChg chg="mod">
          <ac:chgData name="Antonin MANTZ" userId="513697c4-2991-4f83-b3f8-f659ace4a32f" providerId="ADAL" clId="{1C8EA6D6-4FA1-4C5F-B2E1-3200603DC0A2}" dt="2020-04-25T14:19:35.127" v="8198" actId="20577"/>
          <ac:spMkLst>
            <pc:docMk/>
            <pc:sldMk cId="3173360899" sldId="448"/>
            <ac:spMk id="6" creationId="{00000000-0000-0000-0000-000000000000}"/>
          </ac:spMkLst>
        </pc:spChg>
      </pc:sldChg>
      <pc:sldMasterChg chg="delSp">
        <pc:chgData name="Antonin MANTZ" userId="513697c4-2991-4f83-b3f8-f659ace4a32f" providerId="ADAL" clId="{1C8EA6D6-4FA1-4C5F-B2E1-3200603DC0A2}" dt="2020-04-25T14:31:08.160" v="8750" actId="478"/>
        <pc:sldMasterMkLst>
          <pc:docMk/>
          <pc:sldMasterMk cId="0" sldId="2147483655"/>
        </pc:sldMasterMkLst>
        <pc:spChg chg="del">
          <ac:chgData name="Antonin MANTZ" userId="513697c4-2991-4f83-b3f8-f659ace4a32f" providerId="ADAL" clId="{1C8EA6D6-4FA1-4C5F-B2E1-3200603DC0A2}" dt="2020-04-25T14:31:08.160" v="8750" actId="478"/>
          <ac:spMkLst>
            <pc:docMk/>
            <pc:sldMasterMk cId="0" sldId="2147483655"/>
            <ac:spMk id="4" creationId="{B81D0FC7-D9F7-400B-879A-341E1362D3F1}"/>
          </ac:spMkLst>
        </pc:spChg>
      </pc:sldMasterChg>
    </pc:docChg>
  </pc:docChgLst>
  <pc:docChgLst>
    <pc:chgData name="Nicolas DURANCE" userId="S::nicolas.durance@total.com::2dc6c2ee-c337-482b-9469-525ba9eedda6" providerId="AD" clId="Web-{9A7F7DEF-66A4-4365-B64B-5932F488E9F1}"/>
    <pc:docChg chg="delSld modSld">
      <pc:chgData name="Nicolas DURANCE" userId="S::nicolas.durance@total.com::2dc6c2ee-c337-482b-9469-525ba9eedda6" providerId="AD" clId="Web-{9A7F7DEF-66A4-4365-B64B-5932F488E9F1}" dt="2020-03-23T18:36:02.596" v="22"/>
      <pc:docMkLst>
        <pc:docMk/>
      </pc:docMkLst>
      <pc:sldChg chg="del">
        <pc:chgData name="Nicolas DURANCE" userId="S::nicolas.durance@total.com::2dc6c2ee-c337-482b-9469-525ba9eedda6" providerId="AD" clId="Web-{9A7F7DEF-66A4-4365-B64B-5932F488E9F1}" dt="2020-03-23T18:35:46.784" v="10"/>
        <pc:sldMkLst>
          <pc:docMk/>
          <pc:sldMk cId="1653896031" sldId="321"/>
        </pc:sldMkLst>
      </pc:sldChg>
      <pc:sldChg chg="del">
        <pc:chgData name="Nicolas DURANCE" userId="S::nicolas.durance@total.com::2dc6c2ee-c337-482b-9469-525ba9eedda6" providerId="AD" clId="Web-{9A7F7DEF-66A4-4365-B64B-5932F488E9F1}" dt="2020-03-23T18:35:53.128" v="11"/>
        <pc:sldMkLst>
          <pc:docMk/>
          <pc:sldMk cId="665787404" sldId="322"/>
        </pc:sldMkLst>
      </pc:sldChg>
      <pc:sldChg chg="del">
        <pc:chgData name="Nicolas DURANCE" userId="S::nicolas.durance@total.com::2dc6c2ee-c337-482b-9469-525ba9eedda6" providerId="AD" clId="Web-{9A7F7DEF-66A4-4365-B64B-5932F488E9F1}" dt="2020-03-23T18:35:53.925" v="12"/>
        <pc:sldMkLst>
          <pc:docMk/>
          <pc:sldMk cId="3970564541" sldId="323"/>
        </pc:sldMkLst>
      </pc:sldChg>
      <pc:sldChg chg="del">
        <pc:chgData name="Nicolas DURANCE" userId="S::nicolas.durance@total.com::2dc6c2ee-c337-482b-9469-525ba9eedda6" providerId="AD" clId="Web-{9A7F7DEF-66A4-4365-B64B-5932F488E9F1}" dt="2020-03-23T18:35:54.628" v="13"/>
        <pc:sldMkLst>
          <pc:docMk/>
          <pc:sldMk cId="2770361645" sldId="324"/>
        </pc:sldMkLst>
      </pc:sldChg>
      <pc:sldChg chg="del">
        <pc:chgData name="Nicolas DURANCE" userId="S::nicolas.durance@total.com::2dc6c2ee-c337-482b-9469-525ba9eedda6" providerId="AD" clId="Web-{9A7F7DEF-66A4-4365-B64B-5932F488E9F1}" dt="2020-03-23T18:35:56.925" v="16"/>
        <pc:sldMkLst>
          <pc:docMk/>
          <pc:sldMk cId="1537569865" sldId="325"/>
        </pc:sldMkLst>
      </pc:sldChg>
      <pc:sldChg chg="del">
        <pc:chgData name="Nicolas DURANCE" userId="S::nicolas.durance@total.com::2dc6c2ee-c337-482b-9469-525ba9eedda6" providerId="AD" clId="Web-{9A7F7DEF-66A4-4365-B64B-5932F488E9F1}" dt="2020-03-23T18:35:57.987" v="17"/>
        <pc:sldMkLst>
          <pc:docMk/>
          <pc:sldMk cId="1555566857" sldId="326"/>
        </pc:sldMkLst>
      </pc:sldChg>
      <pc:sldChg chg="del">
        <pc:chgData name="Nicolas DURANCE" userId="S::nicolas.durance@total.com::2dc6c2ee-c337-482b-9469-525ba9eedda6" providerId="AD" clId="Web-{9A7F7DEF-66A4-4365-B64B-5932F488E9F1}" dt="2020-03-23T18:36:02.596" v="22"/>
        <pc:sldMkLst>
          <pc:docMk/>
          <pc:sldMk cId="2068823029" sldId="331"/>
        </pc:sldMkLst>
      </pc:sldChg>
      <pc:sldChg chg="del">
        <pc:chgData name="Nicolas DURANCE" userId="S::nicolas.durance@total.com::2dc6c2ee-c337-482b-9469-525ba9eedda6" providerId="AD" clId="Web-{9A7F7DEF-66A4-4365-B64B-5932F488E9F1}" dt="2020-03-23T18:35:58.846" v="18"/>
        <pc:sldMkLst>
          <pc:docMk/>
          <pc:sldMk cId="2311297615" sldId="395"/>
        </pc:sldMkLst>
      </pc:sldChg>
      <pc:sldChg chg="del">
        <pc:chgData name="Nicolas DURANCE" userId="S::nicolas.durance@total.com::2dc6c2ee-c337-482b-9469-525ba9eedda6" providerId="AD" clId="Web-{9A7F7DEF-66A4-4365-B64B-5932F488E9F1}" dt="2020-03-23T18:35:59.628" v="19"/>
        <pc:sldMkLst>
          <pc:docMk/>
          <pc:sldMk cId="4123500501" sldId="396"/>
        </pc:sldMkLst>
      </pc:sldChg>
      <pc:sldChg chg="del">
        <pc:chgData name="Nicolas DURANCE" userId="S::nicolas.durance@total.com::2dc6c2ee-c337-482b-9469-525ba9eedda6" providerId="AD" clId="Web-{9A7F7DEF-66A4-4365-B64B-5932F488E9F1}" dt="2020-03-23T18:36:00.378" v="20"/>
        <pc:sldMkLst>
          <pc:docMk/>
          <pc:sldMk cId="3624732642" sldId="397"/>
        </pc:sldMkLst>
      </pc:sldChg>
      <pc:sldChg chg="del">
        <pc:chgData name="Nicolas DURANCE" userId="S::nicolas.durance@total.com::2dc6c2ee-c337-482b-9469-525ba9eedda6" providerId="AD" clId="Web-{9A7F7DEF-66A4-4365-B64B-5932F488E9F1}" dt="2020-03-23T18:36:01.565" v="21"/>
        <pc:sldMkLst>
          <pc:docMk/>
          <pc:sldMk cId="3902658119" sldId="398"/>
        </pc:sldMkLst>
      </pc:sldChg>
      <pc:sldChg chg="del">
        <pc:chgData name="Nicolas DURANCE" userId="S::nicolas.durance@total.com::2dc6c2ee-c337-482b-9469-525ba9eedda6" providerId="AD" clId="Web-{9A7F7DEF-66A4-4365-B64B-5932F488E9F1}" dt="2020-03-23T18:35:55.362" v="14"/>
        <pc:sldMkLst>
          <pc:docMk/>
          <pc:sldMk cId="3317674527" sldId="400"/>
        </pc:sldMkLst>
      </pc:sldChg>
      <pc:sldChg chg="del">
        <pc:chgData name="Nicolas DURANCE" userId="S::nicolas.durance@total.com::2dc6c2ee-c337-482b-9469-525ba9eedda6" providerId="AD" clId="Web-{9A7F7DEF-66A4-4365-B64B-5932F488E9F1}" dt="2020-03-23T18:35:56.221" v="15"/>
        <pc:sldMkLst>
          <pc:docMk/>
          <pc:sldMk cId="3910224027" sldId="401"/>
        </pc:sldMkLst>
      </pc:sldChg>
      <pc:sldChg chg="modSp">
        <pc:chgData name="Nicolas DURANCE" userId="S::nicolas.durance@total.com::2dc6c2ee-c337-482b-9469-525ba9eedda6" providerId="AD" clId="Web-{9A7F7DEF-66A4-4365-B64B-5932F488E9F1}" dt="2020-03-23T18:35:42.909" v="9" actId="20577"/>
        <pc:sldMkLst>
          <pc:docMk/>
          <pc:sldMk cId="4189493692" sldId="426"/>
        </pc:sldMkLst>
        <pc:spChg chg="mod">
          <ac:chgData name="Nicolas DURANCE" userId="S::nicolas.durance@total.com::2dc6c2ee-c337-482b-9469-525ba9eedda6" providerId="AD" clId="Web-{9A7F7DEF-66A4-4365-B64B-5932F488E9F1}" dt="2020-03-23T18:35:42.909" v="9" actId="20577"/>
          <ac:spMkLst>
            <pc:docMk/>
            <pc:sldMk cId="4189493692" sldId="426"/>
            <ac:spMk id="16" creationId="{FA5C2C70-5688-4213-893A-63EBF7964C32}"/>
          </ac:spMkLst>
        </pc:spChg>
      </pc:sldChg>
    </pc:docChg>
  </pc:docChgLst>
  <pc:docChgLst>
    <pc:chgData name="Sebastien ROULIER" userId="S::sebastien.roulier@total.com::66a705d6-a76c-4570-b5ba-5045946d1b22" providerId="AD" clId="Web-{149AC4E1-4F1C-4ADB-8931-B86C6890A266}"/>
    <pc:docChg chg="modSld">
      <pc:chgData name="Sebastien ROULIER" userId="S::sebastien.roulier@total.com::66a705d6-a76c-4570-b5ba-5045946d1b22" providerId="AD" clId="Web-{149AC4E1-4F1C-4ADB-8931-B86C6890A266}" dt="2020-03-23T08:04:20.583" v="569" actId="20577"/>
      <pc:docMkLst>
        <pc:docMk/>
      </pc:docMkLst>
      <pc:sldChg chg="modSp">
        <pc:chgData name="Sebastien ROULIER" userId="S::sebastien.roulier@total.com::66a705d6-a76c-4570-b5ba-5045946d1b22" providerId="AD" clId="Web-{149AC4E1-4F1C-4ADB-8931-B86C6890A266}" dt="2020-03-23T07:53:30.653" v="3" actId="20577"/>
        <pc:sldMkLst>
          <pc:docMk/>
          <pc:sldMk cId="656398678" sldId="315"/>
        </pc:sldMkLst>
        <pc:spChg chg="mod">
          <ac:chgData name="Sebastien ROULIER" userId="S::sebastien.roulier@total.com::66a705d6-a76c-4570-b5ba-5045946d1b22" providerId="AD" clId="Web-{149AC4E1-4F1C-4ADB-8931-B86C6890A266}" dt="2020-03-23T07:53:30.653" v="3" actId="20577"/>
          <ac:spMkLst>
            <pc:docMk/>
            <pc:sldMk cId="656398678" sldId="315"/>
            <ac:spMk id="6" creationId="{00000000-0000-0000-0000-000000000000}"/>
          </ac:spMkLst>
        </pc:spChg>
      </pc:sldChg>
      <pc:sldChg chg="modSp">
        <pc:chgData name="Sebastien ROULIER" userId="S::sebastien.roulier@total.com::66a705d6-a76c-4570-b5ba-5045946d1b22" providerId="AD" clId="Web-{149AC4E1-4F1C-4ADB-8931-B86C6890A266}" dt="2020-03-23T08:03:58.896" v="561" actId="20577"/>
        <pc:sldMkLst>
          <pc:docMk/>
          <pc:sldMk cId="3281746128" sldId="316"/>
        </pc:sldMkLst>
        <pc:spChg chg="mod">
          <ac:chgData name="Sebastien ROULIER" userId="S::sebastien.roulier@total.com::66a705d6-a76c-4570-b5ba-5045946d1b22" providerId="AD" clId="Web-{149AC4E1-4F1C-4ADB-8931-B86C6890A266}" dt="2020-03-23T08:01:41.303" v="415" actId="14100"/>
          <ac:spMkLst>
            <pc:docMk/>
            <pc:sldMk cId="3281746128" sldId="316"/>
            <ac:spMk id="2" creationId="{00000000-0000-0000-0000-000000000000}"/>
          </ac:spMkLst>
        </pc:spChg>
        <pc:spChg chg="mod">
          <ac:chgData name="Sebastien ROULIER" userId="S::sebastien.roulier@total.com::66a705d6-a76c-4570-b5ba-5045946d1b22" providerId="AD" clId="Web-{149AC4E1-4F1C-4ADB-8931-B86C6890A266}" dt="2020-03-23T08:03:58.896" v="561" actId="20577"/>
          <ac:spMkLst>
            <pc:docMk/>
            <pc:sldMk cId="3281746128" sldId="316"/>
            <ac:spMk id="8" creationId="{3E4BC945-B4AC-45A4-AC73-7973877BFA34}"/>
          </ac:spMkLst>
        </pc:spChg>
        <pc:spChg chg="mod">
          <ac:chgData name="Sebastien ROULIER" userId="S::sebastien.roulier@total.com::66a705d6-a76c-4570-b5ba-5045946d1b22" providerId="AD" clId="Web-{149AC4E1-4F1C-4ADB-8931-B86C6890A266}" dt="2020-03-23T07:53:39.106" v="7" actId="20577"/>
          <ac:spMkLst>
            <pc:docMk/>
            <pc:sldMk cId="3281746128" sldId="316"/>
            <ac:spMk id="9" creationId="{9373297D-397E-487B-9441-1647215957C0}"/>
          </ac:spMkLst>
        </pc:spChg>
        <pc:spChg chg="mod">
          <ac:chgData name="Sebastien ROULIER" userId="S::sebastien.roulier@total.com::66a705d6-a76c-4570-b5ba-5045946d1b22" providerId="AD" clId="Web-{149AC4E1-4F1C-4ADB-8931-B86C6890A266}" dt="2020-03-23T08:01:13.882" v="413" actId="20577"/>
          <ac:spMkLst>
            <pc:docMk/>
            <pc:sldMk cId="3281746128" sldId="316"/>
            <ac:spMk id="10" creationId="{9E29A3F2-ADEF-476A-9722-9EBA0D132767}"/>
          </ac:spMkLst>
        </pc:spChg>
        <pc:picChg chg="mod">
          <ac:chgData name="Sebastien ROULIER" userId="S::sebastien.roulier@total.com::66a705d6-a76c-4570-b5ba-5045946d1b22" providerId="AD" clId="Web-{149AC4E1-4F1C-4ADB-8931-B86C6890A266}" dt="2020-03-23T08:03:39.771" v="560" actId="1076"/>
          <ac:picMkLst>
            <pc:docMk/>
            <pc:sldMk cId="3281746128" sldId="316"/>
            <ac:picMk id="3" creationId="{E5D8D736-73DB-42D0-9877-A86A9E64F1B7}"/>
          </ac:picMkLst>
        </pc:picChg>
      </pc:sldChg>
      <pc:sldChg chg="modSp">
        <pc:chgData name="Sebastien ROULIER" userId="S::sebastien.roulier@total.com::66a705d6-a76c-4570-b5ba-5045946d1b22" providerId="AD" clId="Web-{149AC4E1-4F1C-4ADB-8931-B86C6890A266}" dt="2020-03-23T08:04:20.583" v="569" actId="20577"/>
        <pc:sldMkLst>
          <pc:docMk/>
          <pc:sldMk cId="2467354930" sldId="392"/>
        </pc:sldMkLst>
        <pc:spChg chg="mod">
          <ac:chgData name="Sebastien ROULIER" userId="S::sebastien.roulier@total.com::66a705d6-a76c-4570-b5ba-5045946d1b22" providerId="AD" clId="Web-{149AC4E1-4F1C-4ADB-8931-B86C6890A266}" dt="2020-03-23T08:04:20.583" v="569" actId="20577"/>
          <ac:spMkLst>
            <pc:docMk/>
            <pc:sldMk cId="2467354930" sldId="392"/>
            <ac:spMk id="4" creationId="{00000000-0000-0000-0000-000000000000}"/>
          </ac:spMkLst>
        </pc:spChg>
      </pc:sldChg>
    </pc:docChg>
  </pc:docChgLst>
  <pc:docChgLst>
    <pc:chgData name="Sebastien ROULIER" userId="S::sebastien.roulier@total.com::66a705d6-a76c-4570-b5ba-5045946d1b22" providerId="AD" clId="Web-{58E9C530-1E52-4C5B-B98A-732A4D1FFE21}"/>
    <pc:docChg chg="modSld">
      <pc:chgData name="Sebastien ROULIER" userId="S::sebastien.roulier@total.com::66a705d6-a76c-4570-b5ba-5045946d1b22" providerId="AD" clId="Web-{58E9C530-1E52-4C5B-B98A-732A4D1FFE21}" dt="2020-03-23T09:00:53.292" v="2026" actId="20577"/>
      <pc:docMkLst>
        <pc:docMk/>
      </pc:docMkLst>
      <pc:sldChg chg="modSp">
        <pc:chgData name="Sebastien ROULIER" userId="S::sebastien.roulier@total.com::66a705d6-a76c-4570-b5ba-5045946d1b22" providerId="AD" clId="Web-{58E9C530-1E52-4C5B-B98A-732A4D1FFE21}" dt="2020-03-23T08:07:50.560" v="15" actId="20577"/>
        <pc:sldMkLst>
          <pc:docMk/>
          <pc:sldMk cId="656398678" sldId="315"/>
        </pc:sldMkLst>
        <pc:spChg chg="mod">
          <ac:chgData name="Sebastien ROULIER" userId="S::sebastien.roulier@total.com::66a705d6-a76c-4570-b5ba-5045946d1b22" providerId="AD" clId="Web-{58E9C530-1E52-4C5B-B98A-732A4D1FFE21}" dt="2020-03-23T08:07:50.560" v="15" actId="20577"/>
          <ac:spMkLst>
            <pc:docMk/>
            <pc:sldMk cId="656398678" sldId="315"/>
            <ac:spMk id="6" creationId="{00000000-0000-0000-0000-000000000000}"/>
          </ac:spMkLst>
        </pc:spChg>
      </pc:sldChg>
      <pc:sldChg chg="modSp">
        <pc:chgData name="Sebastien ROULIER" userId="S::sebastien.roulier@total.com::66a705d6-a76c-4570-b5ba-5045946d1b22" providerId="AD" clId="Web-{58E9C530-1E52-4C5B-B98A-732A4D1FFE21}" dt="2020-03-23T08:09:02.560" v="24" actId="14100"/>
        <pc:sldMkLst>
          <pc:docMk/>
          <pc:sldMk cId="3281746128" sldId="316"/>
        </pc:sldMkLst>
        <pc:spChg chg="mod">
          <ac:chgData name="Sebastien ROULIER" userId="S::sebastien.roulier@total.com::66a705d6-a76c-4570-b5ba-5045946d1b22" providerId="AD" clId="Web-{58E9C530-1E52-4C5B-B98A-732A4D1FFE21}" dt="2020-03-23T08:09:02.560" v="24" actId="14100"/>
          <ac:spMkLst>
            <pc:docMk/>
            <pc:sldMk cId="3281746128" sldId="316"/>
            <ac:spMk id="2" creationId="{00000000-0000-0000-0000-000000000000}"/>
          </ac:spMkLst>
        </pc:spChg>
      </pc:sldChg>
      <pc:sldChg chg="modSp">
        <pc:chgData name="Sebastien ROULIER" userId="S::sebastien.roulier@total.com::66a705d6-a76c-4570-b5ba-5045946d1b22" providerId="AD" clId="Web-{58E9C530-1E52-4C5B-B98A-732A4D1FFE21}" dt="2020-03-23T09:00:53.292" v="2025" actId="20577"/>
        <pc:sldMkLst>
          <pc:docMk/>
          <pc:sldMk cId="4201795321" sldId="317"/>
        </pc:sldMkLst>
        <pc:spChg chg="mod">
          <ac:chgData name="Sebastien ROULIER" userId="S::sebastien.roulier@total.com::66a705d6-a76c-4570-b5ba-5045946d1b22" providerId="AD" clId="Web-{58E9C530-1E52-4C5B-B98A-732A4D1FFE21}" dt="2020-03-23T08:43:58.194" v="1457" actId="20577"/>
          <ac:spMkLst>
            <pc:docMk/>
            <pc:sldMk cId="4201795321" sldId="317"/>
            <ac:spMk id="4" creationId="{00000000-0000-0000-0000-000000000000}"/>
          </ac:spMkLst>
        </pc:spChg>
        <pc:spChg chg="mod">
          <ac:chgData name="Sebastien ROULIER" userId="S::sebastien.roulier@total.com::66a705d6-a76c-4570-b5ba-5045946d1b22" providerId="AD" clId="Web-{58E9C530-1E52-4C5B-B98A-732A4D1FFE21}" dt="2020-03-23T08:44:29.616" v="1460" actId="20577"/>
          <ac:spMkLst>
            <pc:docMk/>
            <pc:sldMk cId="4201795321" sldId="317"/>
            <ac:spMk id="24" creationId="{961C12BE-8755-4F1D-B909-3E0182453D2C}"/>
          </ac:spMkLst>
        </pc:spChg>
        <pc:spChg chg="mod">
          <ac:chgData name="Sebastien ROULIER" userId="S::sebastien.roulier@total.com::66a705d6-a76c-4570-b5ba-5045946d1b22" providerId="AD" clId="Web-{58E9C530-1E52-4C5B-B98A-732A4D1FFE21}" dt="2020-03-23T08:46:42.429" v="1490" actId="20577"/>
          <ac:spMkLst>
            <pc:docMk/>
            <pc:sldMk cId="4201795321" sldId="317"/>
            <ac:spMk id="25" creationId="{0905D370-B724-47F4-B473-1D7B7F84CAAE}"/>
          </ac:spMkLst>
        </pc:spChg>
        <pc:spChg chg="mod">
          <ac:chgData name="Sebastien ROULIER" userId="S::sebastien.roulier@total.com::66a705d6-a76c-4570-b5ba-5045946d1b22" providerId="AD" clId="Web-{58E9C530-1E52-4C5B-B98A-732A4D1FFE21}" dt="2020-03-23T08:48:32.133" v="1505" actId="20577"/>
          <ac:spMkLst>
            <pc:docMk/>
            <pc:sldMk cId="4201795321" sldId="317"/>
            <ac:spMk id="26" creationId="{6C76FF70-331A-4403-ACA4-554A8A73F713}"/>
          </ac:spMkLst>
        </pc:spChg>
        <pc:spChg chg="mod">
          <ac:chgData name="Sebastien ROULIER" userId="S::sebastien.roulier@total.com::66a705d6-a76c-4570-b5ba-5045946d1b22" providerId="AD" clId="Web-{58E9C530-1E52-4C5B-B98A-732A4D1FFE21}" dt="2020-03-23T08:50:51.196" v="1565" actId="20577"/>
          <ac:spMkLst>
            <pc:docMk/>
            <pc:sldMk cId="4201795321" sldId="317"/>
            <ac:spMk id="27" creationId="{0C7D2364-1375-4E9D-BA4B-16E3D52C039A}"/>
          </ac:spMkLst>
        </pc:spChg>
        <pc:spChg chg="mod">
          <ac:chgData name="Sebastien ROULIER" userId="S::sebastien.roulier@total.com::66a705d6-a76c-4570-b5ba-5045946d1b22" providerId="AD" clId="Web-{58E9C530-1E52-4C5B-B98A-732A4D1FFE21}" dt="2020-03-23T08:59:35.713" v="1983" actId="20577"/>
          <ac:spMkLst>
            <pc:docMk/>
            <pc:sldMk cId="4201795321" sldId="317"/>
            <ac:spMk id="28" creationId="{3BA59C0B-8EAC-47F3-AE1C-3E8328882D1D}"/>
          </ac:spMkLst>
        </pc:spChg>
        <pc:spChg chg="mod">
          <ac:chgData name="Sebastien ROULIER" userId="S::sebastien.roulier@total.com::66a705d6-a76c-4570-b5ba-5045946d1b22" providerId="AD" clId="Web-{58E9C530-1E52-4C5B-B98A-732A4D1FFE21}" dt="2020-03-23T08:59:46.229" v="1991" actId="20577"/>
          <ac:spMkLst>
            <pc:docMk/>
            <pc:sldMk cId="4201795321" sldId="317"/>
            <ac:spMk id="30" creationId="{732B895B-6469-4541-A0AF-4CB298662AD6}"/>
          </ac:spMkLst>
        </pc:spChg>
        <pc:spChg chg="mod">
          <ac:chgData name="Sebastien ROULIER" userId="S::sebastien.roulier@total.com::66a705d6-a76c-4570-b5ba-5045946d1b22" providerId="AD" clId="Web-{58E9C530-1E52-4C5B-B98A-732A4D1FFE21}" dt="2020-03-23T09:00:53.292" v="2025" actId="20577"/>
          <ac:spMkLst>
            <pc:docMk/>
            <pc:sldMk cId="4201795321" sldId="317"/>
            <ac:spMk id="31" creationId="{1253002D-1A3B-4F2A-9CB3-13925EAB1398}"/>
          </ac:spMkLst>
        </pc:spChg>
        <pc:spChg chg="mod">
          <ac:chgData name="Sebastien ROULIER" userId="S::sebastien.roulier@total.com::66a705d6-a76c-4570-b5ba-5045946d1b22" providerId="AD" clId="Web-{58E9C530-1E52-4C5B-B98A-732A4D1FFE21}" dt="2020-03-23T08:46:41.851" v="1485" actId="1076"/>
          <ac:spMkLst>
            <pc:docMk/>
            <pc:sldMk cId="4201795321" sldId="317"/>
            <ac:spMk id="34" creationId="{ED415FF2-29A4-490B-86FF-2B7ACAA43ECB}"/>
          </ac:spMkLst>
        </pc:spChg>
        <pc:spChg chg="mod">
          <ac:chgData name="Sebastien ROULIER" userId="S::sebastien.roulier@total.com::66a705d6-a76c-4570-b5ba-5045946d1b22" providerId="AD" clId="Web-{58E9C530-1E52-4C5B-B98A-732A4D1FFE21}" dt="2020-03-23T08:48:49.555" v="1507" actId="1076"/>
          <ac:spMkLst>
            <pc:docMk/>
            <pc:sldMk cId="4201795321" sldId="317"/>
            <ac:spMk id="35" creationId="{18818728-8879-45DC-8D4A-9AC5F2B8356F}"/>
          </ac:spMkLst>
        </pc:spChg>
        <pc:spChg chg="mod">
          <ac:chgData name="Sebastien ROULIER" userId="S::sebastien.roulier@total.com::66a705d6-a76c-4570-b5ba-5045946d1b22" providerId="AD" clId="Web-{58E9C530-1E52-4C5B-B98A-732A4D1FFE21}" dt="2020-03-23T08:58:35.479" v="1957" actId="20577"/>
          <ac:spMkLst>
            <pc:docMk/>
            <pc:sldMk cId="4201795321" sldId="317"/>
            <ac:spMk id="37" creationId="{04C00889-742E-4062-B034-9064F632BFC7}"/>
          </ac:spMkLst>
        </pc:spChg>
        <pc:picChg chg="mod">
          <ac:chgData name="Sebastien ROULIER" userId="S::sebastien.roulier@total.com::66a705d6-a76c-4570-b5ba-5045946d1b22" providerId="AD" clId="Web-{58E9C530-1E52-4C5B-B98A-732A4D1FFE21}" dt="2020-03-23T08:50:36.071" v="1540" actId="1076"/>
          <ac:picMkLst>
            <pc:docMk/>
            <pc:sldMk cId="4201795321" sldId="317"/>
            <ac:picMk id="2" creationId="{DA800612-8BDD-46BA-B848-EB20FEB3B248}"/>
          </ac:picMkLst>
        </pc:picChg>
        <pc:picChg chg="mod">
          <ac:chgData name="Sebastien ROULIER" userId="S::sebastien.roulier@total.com::66a705d6-a76c-4570-b5ba-5045946d1b22" providerId="AD" clId="Web-{58E9C530-1E52-4C5B-B98A-732A4D1FFE21}" dt="2020-03-23T08:50:33.071" v="1539" actId="1076"/>
          <ac:picMkLst>
            <pc:docMk/>
            <pc:sldMk cId="4201795321" sldId="317"/>
            <ac:picMk id="5" creationId="{2ADF76DB-477D-4944-92AF-0B9433BE6BBF}"/>
          </ac:picMkLst>
        </pc:picChg>
      </pc:sldChg>
      <pc:sldChg chg="addSp modSp">
        <pc:chgData name="Sebastien ROULIER" userId="S::sebastien.roulier@total.com::66a705d6-a76c-4570-b5ba-5045946d1b22" providerId="AD" clId="Web-{58E9C530-1E52-4C5B-B98A-732A4D1FFE21}" dt="2020-03-23T08:42:56.147" v="1450" actId="20577"/>
        <pc:sldMkLst>
          <pc:docMk/>
          <pc:sldMk cId="3578335769" sldId="319"/>
        </pc:sldMkLst>
        <pc:spChg chg="add mod">
          <ac:chgData name="Sebastien ROULIER" userId="S::sebastien.roulier@total.com::66a705d6-a76c-4570-b5ba-5045946d1b22" providerId="AD" clId="Web-{58E9C530-1E52-4C5B-B98A-732A4D1FFE21}" dt="2020-03-23T08:42:56.147" v="1450" actId="20577"/>
          <ac:spMkLst>
            <pc:docMk/>
            <pc:sldMk cId="3578335769" sldId="319"/>
            <ac:spMk id="3" creationId="{C8CECA75-F827-46D9-B6B1-C34E5482A29F}"/>
          </ac:spMkLst>
        </pc:spChg>
        <pc:spChg chg="mod">
          <ac:chgData name="Sebastien ROULIER" userId="S::sebastien.roulier@total.com::66a705d6-a76c-4570-b5ba-5045946d1b22" providerId="AD" clId="Web-{58E9C530-1E52-4C5B-B98A-732A4D1FFE21}" dt="2020-03-23T08:41:50.912" v="1389" actId="20577"/>
          <ac:spMkLst>
            <pc:docMk/>
            <pc:sldMk cId="3578335769" sldId="319"/>
            <ac:spMk id="8" creationId="{3E4BC945-B4AC-45A4-AC73-7973877BFA34}"/>
          </ac:spMkLst>
        </pc:spChg>
        <pc:spChg chg="mod">
          <ac:chgData name="Sebastien ROULIER" userId="S::sebastien.roulier@total.com::66a705d6-a76c-4570-b5ba-5045946d1b22" providerId="AD" clId="Web-{58E9C530-1E52-4C5B-B98A-732A4D1FFE21}" dt="2020-03-23T08:31:39.582" v="844" actId="20577"/>
          <ac:spMkLst>
            <pc:docMk/>
            <pc:sldMk cId="3578335769" sldId="319"/>
            <ac:spMk id="9" creationId="{9373297D-397E-487B-9441-1647215957C0}"/>
          </ac:spMkLst>
        </pc:spChg>
        <pc:spChg chg="mod">
          <ac:chgData name="Sebastien ROULIER" userId="S::sebastien.roulier@total.com::66a705d6-a76c-4570-b5ba-5045946d1b22" providerId="AD" clId="Web-{58E9C530-1E52-4C5B-B98A-732A4D1FFE21}" dt="2020-03-23T08:31:56.941" v="873" actId="20577"/>
          <ac:spMkLst>
            <pc:docMk/>
            <pc:sldMk cId="3578335769" sldId="319"/>
            <ac:spMk id="10" creationId="{9E29A3F2-ADEF-476A-9722-9EBA0D132767}"/>
          </ac:spMkLst>
        </pc:spChg>
      </pc:sldChg>
      <pc:sldChg chg="modSp">
        <pc:chgData name="Sebastien ROULIER" userId="S::sebastien.roulier@total.com::66a705d6-a76c-4570-b5ba-5045946d1b22" providerId="AD" clId="Web-{58E9C530-1E52-4C5B-B98A-732A4D1FFE21}" dt="2020-03-23T08:34:41.426" v="1011" actId="20577"/>
        <pc:sldMkLst>
          <pc:docMk/>
          <pc:sldMk cId="1199558711" sldId="320"/>
        </pc:sldMkLst>
        <pc:spChg chg="mod">
          <ac:chgData name="Sebastien ROULIER" userId="S::sebastien.roulier@total.com::66a705d6-a76c-4570-b5ba-5045946d1b22" providerId="AD" clId="Web-{58E9C530-1E52-4C5B-B98A-732A4D1FFE21}" dt="2020-03-23T08:32:02.238" v="874" actId="20577"/>
          <ac:spMkLst>
            <pc:docMk/>
            <pc:sldMk cId="1199558711" sldId="320"/>
            <ac:spMk id="3" creationId="{A0F28F6C-CC45-4DAA-8CF9-74916AE6D566}"/>
          </ac:spMkLst>
        </pc:spChg>
        <pc:spChg chg="mod">
          <ac:chgData name="Sebastien ROULIER" userId="S::sebastien.roulier@total.com::66a705d6-a76c-4570-b5ba-5045946d1b22" providerId="AD" clId="Web-{58E9C530-1E52-4C5B-B98A-732A4D1FFE21}" dt="2020-03-23T08:34:41.426" v="1011" actId="20577"/>
          <ac:spMkLst>
            <pc:docMk/>
            <pc:sldMk cId="1199558711" sldId="320"/>
            <ac:spMk id="8" creationId="{462F876F-B087-47E7-8FFB-9605877F6BFE}"/>
          </ac:spMkLst>
        </pc:spChg>
        <pc:spChg chg="mod">
          <ac:chgData name="Sebastien ROULIER" userId="S::sebastien.roulier@total.com::66a705d6-a76c-4570-b5ba-5045946d1b22" providerId="AD" clId="Web-{58E9C530-1E52-4C5B-B98A-732A4D1FFE21}" dt="2020-03-23T08:33:05.191" v="903" actId="20577"/>
          <ac:spMkLst>
            <pc:docMk/>
            <pc:sldMk cId="1199558711" sldId="320"/>
            <ac:spMk id="15" creationId="{25C1206A-953A-4DB4-8F02-AABBE781BE89}"/>
          </ac:spMkLst>
        </pc:spChg>
        <pc:spChg chg="mod">
          <ac:chgData name="Sebastien ROULIER" userId="S::sebastien.roulier@total.com::66a705d6-a76c-4570-b5ba-5045946d1b22" providerId="AD" clId="Web-{58E9C530-1E52-4C5B-B98A-732A4D1FFE21}" dt="2020-03-23T08:33:27.191" v="939" actId="20577"/>
          <ac:spMkLst>
            <pc:docMk/>
            <pc:sldMk cId="1199558711" sldId="320"/>
            <ac:spMk id="16" creationId="{FA5C2C70-5688-4213-893A-63EBF7964C32}"/>
          </ac:spMkLst>
        </pc:spChg>
        <pc:spChg chg="mod">
          <ac:chgData name="Sebastien ROULIER" userId="S::sebastien.roulier@total.com::66a705d6-a76c-4570-b5ba-5045946d1b22" providerId="AD" clId="Web-{58E9C530-1E52-4C5B-B98A-732A4D1FFE21}" dt="2020-03-23T08:34:03.410" v="952" actId="20577"/>
          <ac:spMkLst>
            <pc:docMk/>
            <pc:sldMk cId="1199558711" sldId="320"/>
            <ac:spMk id="17" creationId="{462F876F-B087-47E7-8FFB-9605877F6BFE}"/>
          </ac:spMkLst>
        </pc:spChg>
      </pc:sldChg>
      <pc:sldChg chg="modSp">
        <pc:chgData name="Sebastien ROULIER" userId="S::sebastien.roulier@total.com::66a705d6-a76c-4570-b5ba-5045946d1b22" providerId="AD" clId="Web-{58E9C530-1E52-4C5B-B98A-732A4D1FFE21}" dt="2020-03-23T08:31:17.113" v="834" actId="20577"/>
        <pc:sldMkLst>
          <pc:docMk/>
          <pc:sldMk cId="3101611689" sldId="384"/>
        </pc:sldMkLst>
        <pc:spChg chg="mod">
          <ac:chgData name="Sebastien ROULIER" userId="S::sebastien.roulier@total.com::66a705d6-a76c-4570-b5ba-5045946d1b22" providerId="AD" clId="Web-{58E9C530-1E52-4C5B-B98A-732A4D1FFE21}" dt="2020-03-23T08:31:17.113" v="834" actId="20577"/>
          <ac:spMkLst>
            <pc:docMk/>
            <pc:sldMk cId="3101611689" sldId="384"/>
            <ac:spMk id="2" creationId="{00000000-0000-0000-0000-000000000000}"/>
          </ac:spMkLst>
        </pc:spChg>
      </pc:sldChg>
      <pc:sldChg chg="modSp">
        <pc:chgData name="Sebastien ROULIER" userId="S::sebastien.roulier@total.com::66a705d6-a76c-4570-b5ba-5045946d1b22" providerId="AD" clId="Web-{58E9C530-1E52-4C5B-B98A-732A4D1FFE21}" dt="2020-03-23T08:30:50.097" v="829" actId="20577"/>
        <pc:sldMkLst>
          <pc:docMk/>
          <pc:sldMk cId="3021938314" sldId="385"/>
        </pc:sldMkLst>
        <pc:spChg chg="mod">
          <ac:chgData name="Sebastien ROULIER" userId="S::sebastien.roulier@total.com::66a705d6-a76c-4570-b5ba-5045946d1b22" providerId="AD" clId="Web-{58E9C530-1E52-4C5B-B98A-732A4D1FFE21}" dt="2020-03-23T08:30:50.097" v="829" actId="20577"/>
          <ac:spMkLst>
            <pc:docMk/>
            <pc:sldMk cId="3021938314" sldId="385"/>
            <ac:spMk id="2" creationId="{00000000-0000-0000-0000-000000000000}"/>
          </ac:spMkLst>
        </pc:spChg>
      </pc:sldChg>
      <pc:sldChg chg="modSp">
        <pc:chgData name="Sebastien ROULIER" userId="S::sebastien.roulier@total.com::66a705d6-a76c-4570-b5ba-5045946d1b22" providerId="AD" clId="Web-{58E9C530-1E52-4C5B-B98A-732A4D1FFE21}" dt="2020-03-23T08:29:35.925" v="820" actId="20577"/>
        <pc:sldMkLst>
          <pc:docMk/>
          <pc:sldMk cId="584458636" sldId="386"/>
        </pc:sldMkLst>
        <pc:spChg chg="mod">
          <ac:chgData name="Sebastien ROULIER" userId="S::sebastien.roulier@total.com::66a705d6-a76c-4570-b5ba-5045946d1b22" providerId="AD" clId="Web-{58E9C530-1E52-4C5B-B98A-732A4D1FFE21}" dt="2020-03-23T08:29:35.925" v="820" actId="20577"/>
          <ac:spMkLst>
            <pc:docMk/>
            <pc:sldMk cId="584458636" sldId="386"/>
            <ac:spMk id="2" creationId="{00000000-0000-0000-0000-000000000000}"/>
          </ac:spMkLst>
        </pc:spChg>
      </pc:sldChg>
      <pc:sldChg chg="modSp">
        <pc:chgData name="Sebastien ROULIER" userId="S::sebastien.roulier@total.com::66a705d6-a76c-4570-b5ba-5045946d1b22" providerId="AD" clId="Web-{58E9C530-1E52-4C5B-B98A-732A4D1FFE21}" dt="2020-03-23T08:28:48.393" v="811" actId="20577"/>
        <pc:sldMkLst>
          <pc:docMk/>
          <pc:sldMk cId="2153007140" sldId="387"/>
        </pc:sldMkLst>
        <pc:spChg chg="mod">
          <ac:chgData name="Sebastien ROULIER" userId="S::sebastien.roulier@total.com::66a705d6-a76c-4570-b5ba-5045946d1b22" providerId="AD" clId="Web-{58E9C530-1E52-4C5B-B98A-732A4D1FFE21}" dt="2020-03-23T08:28:13.897" v="808" actId="20577"/>
          <ac:spMkLst>
            <pc:docMk/>
            <pc:sldMk cId="2153007140" sldId="387"/>
            <ac:spMk id="2" creationId="{00000000-0000-0000-0000-000000000000}"/>
          </ac:spMkLst>
        </pc:spChg>
        <pc:spChg chg="mod">
          <ac:chgData name="Sebastien ROULIER" userId="S::sebastien.roulier@total.com::66a705d6-a76c-4570-b5ba-5045946d1b22" providerId="AD" clId="Web-{58E9C530-1E52-4C5B-B98A-732A4D1FFE21}" dt="2020-03-23T08:27:51.065" v="804" actId="20577"/>
          <ac:spMkLst>
            <pc:docMk/>
            <pc:sldMk cId="2153007140" sldId="387"/>
            <ac:spMk id="4" creationId="{00000000-0000-0000-0000-000000000000}"/>
          </ac:spMkLst>
        </pc:spChg>
        <pc:spChg chg="mod">
          <ac:chgData name="Sebastien ROULIER" userId="S::sebastien.roulier@total.com::66a705d6-a76c-4570-b5ba-5045946d1b22" providerId="AD" clId="Web-{58E9C530-1E52-4C5B-B98A-732A4D1FFE21}" dt="2020-03-23T08:27:51.034" v="803" actId="20577"/>
          <ac:spMkLst>
            <pc:docMk/>
            <pc:sldMk cId="2153007140" sldId="387"/>
            <ac:spMk id="5" creationId="{00000000-0000-0000-0000-000000000000}"/>
          </ac:spMkLst>
        </pc:spChg>
        <pc:spChg chg="mod">
          <ac:chgData name="Sebastien ROULIER" userId="S::sebastien.roulier@total.com::66a705d6-a76c-4570-b5ba-5045946d1b22" providerId="AD" clId="Web-{58E9C530-1E52-4C5B-B98A-732A4D1FFE21}" dt="2020-03-23T08:28:48.393" v="811" actId="20577"/>
          <ac:spMkLst>
            <pc:docMk/>
            <pc:sldMk cId="2153007140" sldId="387"/>
            <ac:spMk id="6" creationId="{00000000-0000-0000-0000-000000000000}"/>
          </ac:spMkLst>
        </pc:spChg>
      </pc:sldChg>
      <pc:sldChg chg="modSp">
        <pc:chgData name="Sebastien ROULIER" userId="S::sebastien.roulier@total.com::66a705d6-a76c-4570-b5ba-5045946d1b22" providerId="AD" clId="Web-{58E9C530-1E52-4C5B-B98A-732A4D1FFE21}" dt="2020-03-23T08:24:03.189" v="796" actId="20577"/>
        <pc:sldMkLst>
          <pc:docMk/>
          <pc:sldMk cId="1447427814" sldId="388"/>
        </pc:sldMkLst>
        <pc:spChg chg="mod">
          <ac:chgData name="Sebastien ROULIER" userId="S::sebastien.roulier@total.com::66a705d6-a76c-4570-b5ba-5045946d1b22" providerId="AD" clId="Web-{58E9C530-1E52-4C5B-B98A-732A4D1FFE21}" dt="2020-03-23T08:24:03.189" v="796" actId="20577"/>
          <ac:spMkLst>
            <pc:docMk/>
            <pc:sldMk cId="1447427814" sldId="388"/>
            <ac:spMk id="2" creationId="{00000000-0000-0000-0000-000000000000}"/>
          </ac:spMkLst>
        </pc:spChg>
        <pc:spChg chg="mod">
          <ac:chgData name="Sebastien ROULIER" userId="S::sebastien.roulier@total.com::66a705d6-a76c-4570-b5ba-5045946d1b22" providerId="AD" clId="Web-{58E9C530-1E52-4C5B-B98A-732A4D1FFE21}" dt="2020-03-23T08:23:50.392" v="793" actId="20577"/>
          <ac:spMkLst>
            <pc:docMk/>
            <pc:sldMk cId="1447427814" sldId="388"/>
            <ac:spMk id="5" creationId="{00000000-0000-0000-0000-000000000000}"/>
          </ac:spMkLst>
        </pc:spChg>
      </pc:sldChg>
      <pc:sldChg chg="addSp delSp modSp">
        <pc:chgData name="Sebastien ROULIER" userId="S::sebastien.roulier@total.com::66a705d6-a76c-4570-b5ba-5045946d1b22" providerId="AD" clId="Web-{58E9C530-1E52-4C5B-B98A-732A4D1FFE21}" dt="2020-03-23T08:22:58.283" v="767" actId="1076"/>
        <pc:sldMkLst>
          <pc:docMk/>
          <pc:sldMk cId="438019018" sldId="389"/>
        </pc:sldMkLst>
        <pc:spChg chg="mod">
          <ac:chgData name="Sebastien ROULIER" userId="S::sebastien.roulier@total.com::66a705d6-a76c-4570-b5ba-5045946d1b22" providerId="AD" clId="Web-{58E9C530-1E52-4C5B-B98A-732A4D1FFE21}" dt="2020-03-23T08:22:33.048" v="760" actId="20577"/>
          <ac:spMkLst>
            <pc:docMk/>
            <pc:sldMk cId="438019018" sldId="389"/>
            <ac:spMk id="2" creationId="{00000000-0000-0000-0000-000000000000}"/>
          </ac:spMkLst>
        </pc:spChg>
        <pc:spChg chg="mod">
          <ac:chgData name="Sebastien ROULIER" userId="S::sebastien.roulier@total.com::66a705d6-a76c-4570-b5ba-5045946d1b22" providerId="AD" clId="Web-{58E9C530-1E52-4C5B-B98A-732A4D1FFE21}" dt="2020-03-23T08:21:26.704" v="738" actId="20577"/>
          <ac:spMkLst>
            <pc:docMk/>
            <pc:sldMk cId="438019018" sldId="389"/>
            <ac:spMk id="4" creationId="{00000000-0000-0000-0000-000000000000}"/>
          </ac:spMkLst>
        </pc:spChg>
        <pc:spChg chg="mod">
          <ac:chgData name="Sebastien ROULIER" userId="S::sebastien.roulier@total.com::66a705d6-a76c-4570-b5ba-5045946d1b22" providerId="AD" clId="Web-{58E9C530-1E52-4C5B-B98A-732A4D1FFE21}" dt="2020-03-23T08:21:58.548" v="753" actId="20577"/>
          <ac:spMkLst>
            <pc:docMk/>
            <pc:sldMk cId="438019018" sldId="389"/>
            <ac:spMk id="5" creationId="{00000000-0000-0000-0000-000000000000}"/>
          </ac:spMkLst>
        </pc:spChg>
        <pc:spChg chg="del">
          <ac:chgData name="Sebastien ROULIER" userId="S::sebastien.roulier@total.com::66a705d6-a76c-4570-b5ba-5045946d1b22" providerId="AD" clId="Web-{58E9C530-1E52-4C5B-B98A-732A4D1FFE21}" dt="2020-03-23T08:22:51.298" v="764"/>
          <ac:spMkLst>
            <pc:docMk/>
            <pc:sldMk cId="438019018" sldId="389"/>
            <ac:spMk id="7" creationId="{00000000-0000-0000-0000-000000000000}"/>
          </ac:spMkLst>
        </pc:spChg>
        <pc:picChg chg="del">
          <ac:chgData name="Sebastien ROULIER" userId="S::sebastien.roulier@total.com::66a705d6-a76c-4570-b5ba-5045946d1b22" providerId="AD" clId="Web-{58E9C530-1E52-4C5B-B98A-732A4D1FFE21}" dt="2020-03-23T08:22:36.720" v="762"/>
          <ac:picMkLst>
            <pc:docMk/>
            <pc:sldMk cId="438019018" sldId="389"/>
            <ac:picMk id="6" creationId="{00000000-0000-0000-0000-000000000000}"/>
          </ac:picMkLst>
        </pc:picChg>
        <pc:picChg chg="mod">
          <ac:chgData name="Sebastien ROULIER" userId="S::sebastien.roulier@total.com::66a705d6-a76c-4570-b5ba-5045946d1b22" providerId="AD" clId="Web-{58E9C530-1E52-4C5B-B98A-732A4D1FFE21}" dt="2020-03-23T08:22:34.314" v="761" actId="1076"/>
          <ac:picMkLst>
            <pc:docMk/>
            <pc:sldMk cId="438019018" sldId="389"/>
            <ac:picMk id="9" creationId="{C1A654E0-43B5-4F02-8756-01044D294DD6}"/>
          </ac:picMkLst>
        </pc:picChg>
        <pc:picChg chg="add mod">
          <ac:chgData name="Sebastien ROULIER" userId="S::sebastien.roulier@total.com::66a705d6-a76c-4570-b5ba-5045946d1b22" providerId="AD" clId="Web-{58E9C530-1E52-4C5B-B98A-732A4D1FFE21}" dt="2020-03-23T08:22:58.283" v="767" actId="1076"/>
          <ac:picMkLst>
            <pc:docMk/>
            <pc:sldMk cId="438019018" sldId="389"/>
            <ac:picMk id="10" creationId="{5543B3C0-0755-492C-B27B-D07401ACE926}"/>
          </ac:picMkLst>
        </pc:picChg>
      </pc:sldChg>
      <pc:sldChg chg="addSp delSp modSp">
        <pc:chgData name="Sebastien ROULIER" userId="S::sebastien.roulier@total.com::66a705d6-a76c-4570-b5ba-5045946d1b22" providerId="AD" clId="Web-{58E9C530-1E52-4C5B-B98A-732A4D1FFE21}" dt="2020-03-23T08:20:51.141" v="713" actId="1076"/>
        <pc:sldMkLst>
          <pc:docMk/>
          <pc:sldMk cId="1998245730" sldId="390"/>
        </pc:sldMkLst>
        <pc:spChg chg="mod">
          <ac:chgData name="Sebastien ROULIER" userId="S::sebastien.roulier@total.com::66a705d6-a76c-4570-b5ba-5045946d1b22" providerId="AD" clId="Web-{58E9C530-1E52-4C5B-B98A-732A4D1FFE21}" dt="2020-03-23T08:20:38.923" v="710" actId="20577"/>
          <ac:spMkLst>
            <pc:docMk/>
            <pc:sldMk cId="1998245730" sldId="390"/>
            <ac:spMk id="2" creationId="{00000000-0000-0000-0000-000000000000}"/>
          </ac:spMkLst>
        </pc:spChg>
        <pc:spChg chg="mod">
          <ac:chgData name="Sebastien ROULIER" userId="S::sebastien.roulier@total.com::66a705d6-a76c-4570-b5ba-5045946d1b22" providerId="AD" clId="Web-{58E9C530-1E52-4C5B-B98A-732A4D1FFE21}" dt="2020-03-23T08:19:45.641" v="684" actId="20577"/>
          <ac:spMkLst>
            <pc:docMk/>
            <pc:sldMk cId="1998245730" sldId="390"/>
            <ac:spMk id="4" creationId="{00000000-0000-0000-0000-000000000000}"/>
          </ac:spMkLst>
        </pc:spChg>
        <pc:spChg chg="mod">
          <ac:chgData name="Sebastien ROULIER" userId="S::sebastien.roulier@total.com::66a705d6-a76c-4570-b5ba-5045946d1b22" providerId="AD" clId="Web-{58E9C530-1E52-4C5B-B98A-732A4D1FFE21}" dt="2020-03-23T08:20:04.766" v="705" actId="20577"/>
          <ac:spMkLst>
            <pc:docMk/>
            <pc:sldMk cId="1998245730" sldId="390"/>
            <ac:spMk id="5" creationId="{00000000-0000-0000-0000-000000000000}"/>
          </ac:spMkLst>
        </pc:spChg>
        <pc:grpChg chg="add mod">
          <ac:chgData name="Sebastien ROULIER" userId="S::sebastien.roulier@total.com::66a705d6-a76c-4570-b5ba-5045946d1b22" providerId="AD" clId="Web-{58E9C530-1E52-4C5B-B98A-732A4D1FFE21}" dt="2020-03-23T08:20:51.141" v="713" actId="1076"/>
          <ac:grpSpMkLst>
            <pc:docMk/>
            <pc:sldMk cId="1998245730" sldId="390"/>
            <ac:grpSpMk id="7" creationId="{88D9BAAA-7AE8-4DEB-B7DC-7BA2C065918A}"/>
          </ac:grpSpMkLst>
        </pc:grpChg>
        <pc:grpChg chg="del">
          <ac:chgData name="Sebastien ROULIER" userId="S::sebastien.roulier@total.com::66a705d6-a76c-4570-b5ba-5045946d1b22" providerId="AD" clId="Web-{58E9C530-1E52-4C5B-B98A-732A4D1FFE21}" dt="2020-03-23T08:20:46.063" v="711"/>
          <ac:grpSpMkLst>
            <pc:docMk/>
            <pc:sldMk cId="1998245730" sldId="390"/>
            <ac:grpSpMk id="13" creationId="{00000000-0000-0000-0000-000000000000}"/>
          </ac:grpSpMkLst>
        </pc:grpChg>
      </pc:sldChg>
      <pc:sldChg chg="modSp">
        <pc:chgData name="Sebastien ROULIER" userId="S::sebastien.roulier@total.com::66a705d6-a76c-4570-b5ba-5045946d1b22" providerId="AD" clId="Web-{58E9C530-1E52-4C5B-B98A-732A4D1FFE21}" dt="2020-03-23T08:19:12.782" v="667" actId="20577"/>
        <pc:sldMkLst>
          <pc:docMk/>
          <pc:sldMk cId="2651345364" sldId="391"/>
        </pc:sldMkLst>
        <pc:spChg chg="mod">
          <ac:chgData name="Sebastien ROULIER" userId="S::sebastien.roulier@total.com::66a705d6-a76c-4570-b5ba-5045946d1b22" providerId="AD" clId="Web-{58E9C530-1E52-4C5B-B98A-732A4D1FFE21}" dt="2020-03-23T08:17:10.844" v="545" actId="20577"/>
          <ac:spMkLst>
            <pc:docMk/>
            <pc:sldMk cId="2651345364" sldId="391"/>
            <ac:spMk id="2" creationId="{00000000-0000-0000-0000-000000000000}"/>
          </ac:spMkLst>
        </pc:spChg>
        <pc:spChg chg="mod">
          <ac:chgData name="Sebastien ROULIER" userId="S::sebastien.roulier@total.com::66a705d6-a76c-4570-b5ba-5045946d1b22" providerId="AD" clId="Web-{58E9C530-1E52-4C5B-B98A-732A4D1FFE21}" dt="2020-03-23T08:13:47.421" v="378" actId="20577"/>
          <ac:spMkLst>
            <pc:docMk/>
            <pc:sldMk cId="2651345364" sldId="391"/>
            <ac:spMk id="4" creationId="{00000000-0000-0000-0000-000000000000}"/>
          </ac:spMkLst>
        </pc:spChg>
        <pc:spChg chg="mod">
          <ac:chgData name="Sebastien ROULIER" userId="S::sebastien.roulier@total.com::66a705d6-a76c-4570-b5ba-5045946d1b22" providerId="AD" clId="Web-{58E9C530-1E52-4C5B-B98A-732A4D1FFE21}" dt="2020-03-23T08:14:27.937" v="396" actId="20577"/>
          <ac:spMkLst>
            <pc:docMk/>
            <pc:sldMk cId="2651345364" sldId="391"/>
            <ac:spMk id="5" creationId="{00000000-0000-0000-0000-000000000000}"/>
          </ac:spMkLst>
        </pc:spChg>
        <pc:spChg chg="mod">
          <ac:chgData name="Sebastien ROULIER" userId="S::sebastien.roulier@total.com::66a705d6-a76c-4570-b5ba-5045946d1b22" providerId="AD" clId="Web-{58E9C530-1E52-4C5B-B98A-732A4D1FFE21}" dt="2020-03-23T08:19:12.782" v="667" actId="20577"/>
          <ac:spMkLst>
            <pc:docMk/>
            <pc:sldMk cId="2651345364" sldId="391"/>
            <ac:spMk id="11" creationId="{3BA59C0B-8EAC-47F3-AE1C-3E8328882D1D}"/>
          </ac:spMkLst>
        </pc:spChg>
        <pc:spChg chg="mod">
          <ac:chgData name="Sebastien ROULIER" userId="S::sebastien.roulier@total.com::66a705d6-a76c-4570-b5ba-5045946d1b22" providerId="AD" clId="Web-{58E9C530-1E52-4C5B-B98A-732A4D1FFE21}" dt="2020-03-23T08:18:37.438" v="659" actId="20577"/>
          <ac:spMkLst>
            <pc:docMk/>
            <pc:sldMk cId="2651345364" sldId="391"/>
            <ac:spMk id="12" creationId="{732B895B-6469-4541-A0AF-4CB298662AD6}"/>
          </ac:spMkLst>
        </pc:spChg>
        <pc:spChg chg="mod">
          <ac:chgData name="Sebastien ROULIER" userId="S::sebastien.roulier@total.com::66a705d6-a76c-4570-b5ba-5045946d1b22" providerId="AD" clId="Web-{58E9C530-1E52-4C5B-B98A-732A4D1FFE21}" dt="2020-03-23T08:17:27.203" v="563" actId="20577"/>
          <ac:spMkLst>
            <pc:docMk/>
            <pc:sldMk cId="2651345364" sldId="391"/>
            <ac:spMk id="15" creationId="{0905D370-B724-47F4-B473-1D7B7F84CAAE}"/>
          </ac:spMkLst>
        </pc:spChg>
        <pc:spChg chg="mod">
          <ac:chgData name="Sebastien ROULIER" userId="S::sebastien.roulier@total.com::66a705d6-a76c-4570-b5ba-5045946d1b22" providerId="AD" clId="Web-{58E9C530-1E52-4C5B-B98A-732A4D1FFE21}" dt="2020-03-23T08:17:38.125" v="586" actId="20577"/>
          <ac:spMkLst>
            <pc:docMk/>
            <pc:sldMk cId="2651345364" sldId="391"/>
            <ac:spMk id="16" creationId="{6C76FF70-331A-4403-ACA4-554A8A73F713}"/>
          </ac:spMkLst>
        </pc:spChg>
        <pc:spChg chg="mod">
          <ac:chgData name="Sebastien ROULIER" userId="S::sebastien.roulier@total.com::66a705d6-a76c-4570-b5ba-5045946d1b22" providerId="AD" clId="Web-{58E9C530-1E52-4C5B-B98A-732A4D1FFE21}" dt="2020-03-23T08:17:55.344" v="613" actId="20577"/>
          <ac:spMkLst>
            <pc:docMk/>
            <pc:sldMk cId="2651345364" sldId="391"/>
            <ac:spMk id="17" creationId="{0C7D2364-1375-4E9D-BA4B-16E3D52C039A}"/>
          </ac:spMkLst>
        </pc:spChg>
        <pc:picChg chg="mod">
          <ac:chgData name="Sebastien ROULIER" userId="S::sebastien.roulier@total.com::66a705d6-a76c-4570-b5ba-5045946d1b22" providerId="AD" clId="Web-{58E9C530-1E52-4C5B-B98A-732A4D1FFE21}" dt="2020-03-23T08:15:04.437" v="456" actId="1076"/>
          <ac:picMkLst>
            <pc:docMk/>
            <pc:sldMk cId="2651345364" sldId="391"/>
            <ac:picMk id="20" creationId="{E872BEBF-0B2D-4E7E-97C5-F7D92BB6EFE8}"/>
          </ac:picMkLst>
        </pc:picChg>
        <pc:picChg chg="mod">
          <ac:chgData name="Sebastien ROULIER" userId="S::sebastien.roulier@total.com::66a705d6-a76c-4570-b5ba-5045946d1b22" providerId="AD" clId="Web-{58E9C530-1E52-4C5B-B98A-732A4D1FFE21}" dt="2020-03-23T08:17:13.500" v="546" actId="1076"/>
          <ac:picMkLst>
            <pc:docMk/>
            <pc:sldMk cId="2651345364" sldId="391"/>
            <ac:picMk id="21" creationId="{723AC680-0304-4E08-82CB-054D79CAB80A}"/>
          </ac:picMkLst>
        </pc:picChg>
      </pc:sldChg>
      <pc:sldChg chg="modSp">
        <pc:chgData name="Sebastien ROULIER" userId="S::sebastien.roulier@total.com::66a705d6-a76c-4570-b5ba-5045946d1b22" providerId="AD" clId="Web-{58E9C530-1E52-4C5B-B98A-732A4D1FFE21}" dt="2020-03-23T08:13:27.655" v="367" actId="1076"/>
        <pc:sldMkLst>
          <pc:docMk/>
          <pc:sldMk cId="2467354930" sldId="392"/>
        </pc:sldMkLst>
        <pc:spChg chg="mod">
          <ac:chgData name="Sebastien ROULIER" userId="S::sebastien.roulier@total.com::66a705d6-a76c-4570-b5ba-5045946d1b22" providerId="AD" clId="Web-{58E9C530-1E52-4C5B-B98A-732A4D1FFE21}" dt="2020-03-23T08:13:26.108" v="366" actId="20577"/>
          <ac:spMkLst>
            <pc:docMk/>
            <pc:sldMk cId="2467354930" sldId="392"/>
            <ac:spMk id="2" creationId="{00000000-0000-0000-0000-000000000000}"/>
          </ac:spMkLst>
        </pc:spChg>
        <pc:spChg chg="mod">
          <ac:chgData name="Sebastien ROULIER" userId="S::sebastien.roulier@total.com::66a705d6-a76c-4570-b5ba-5045946d1b22" providerId="AD" clId="Web-{58E9C530-1E52-4C5B-B98A-732A4D1FFE21}" dt="2020-03-23T08:12:47.483" v="322" actId="20577"/>
          <ac:spMkLst>
            <pc:docMk/>
            <pc:sldMk cId="2467354930" sldId="392"/>
            <ac:spMk id="5" creationId="{00000000-0000-0000-0000-000000000000}"/>
          </ac:spMkLst>
        </pc:spChg>
        <pc:picChg chg="mod">
          <ac:chgData name="Sebastien ROULIER" userId="S::sebastien.roulier@total.com::66a705d6-a76c-4570-b5ba-5045946d1b22" providerId="AD" clId="Web-{58E9C530-1E52-4C5B-B98A-732A4D1FFE21}" dt="2020-03-23T08:13:27.655" v="367" actId="1076"/>
          <ac:picMkLst>
            <pc:docMk/>
            <pc:sldMk cId="2467354930" sldId="392"/>
            <ac:picMk id="6" creationId="{4E3E74A3-EA65-4285-B78E-805A50F414BC}"/>
          </ac:picMkLst>
        </pc:picChg>
      </pc:sldChg>
      <pc:sldChg chg="modSp">
        <pc:chgData name="Sebastien ROULIER" userId="S::sebastien.roulier@total.com::66a705d6-a76c-4570-b5ba-5045946d1b22" providerId="AD" clId="Web-{58E9C530-1E52-4C5B-B98A-732A4D1FFE21}" dt="2020-03-23T08:28:58.347" v="813" actId="20577"/>
        <pc:sldMkLst>
          <pc:docMk/>
          <pc:sldMk cId="3711793877" sldId="393"/>
        </pc:sldMkLst>
        <pc:spChg chg="mod">
          <ac:chgData name="Sebastien ROULIER" userId="S::sebastien.roulier@total.com::66a705d6-a76c-4570-b5ba-5045946d1b22" providerId="AD" clId="Web-{58E9C530-1E52-4C5B-B98A-732A4D1FFE21}" dt="2020-03-23T08:28:58.347" v="813" actId="20577"/>
          <ac:spMkLst>
            <pc:docMk/>
            <pc:sldMk cId="3711793877" sldId="393"/>
            <ac:spMk id="4" creationId="{CC73FCFB-24CF-4638-B843-B8FF2F2BFEFC}"/>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9048820766826E-2"/>
          <c:y val="0.1849838092609076"/>
          <c:w val="0.89751098096628901"/>
          <c:h val="0.68584070796460594"/>
        </c:manualLayout>
      </c:layout>
      <c:barChart>
        <c:barDir val="col"/>
        <c:grouping val="stacked"/>
        <c:varyColors val="0"/>
        <c:ser>
          <c:idx val="0"/>
          <c:order val="0"/>
          <c:tx>
            <c:strRef>
              <c:f>Sheet1!$A$2</c:f>
              <c:strCache>
                <c:ptCount val="1"/>
                <c:pt idx="0">
                  <c:v>TOTAL</c:v>
                </c:pt>
              </c:strCache>
            </c:strRef>
          </c:tx>
          <c:spPr>
            <a:solidFill>
              <a:srgbClr val="007AC0"/>
            </a:solidFill>
            <a:ln w="8390">
              <a:noFill/>
              <a:prstDash val="solid"/>
            </a:ln>
          </c:spPr>
          <c:invertIfNegative val="0"/>
          <c:dLbls>
            <c:spPr>
              <a:noFill/>
              <a:ln w="16780">
                <a:noFill/>
              </a:ln>
            </c:spPr>
            <c:txPr>
              <a:bodyPr/>
              <a:lstStyle/>
              <a:p>
                <a:pPr>
                  <a:defRPr lang="en-SG"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Sheet1!$J$1:$T$1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Sheet1!$J$2:$T$2</c:f>
              <c:numCache>
                <c:formatCode>General</c:formatCode>
                <c:ptCount val="11"/>
                <c:pt idx="0">
                  <c:v>8</c:v>
                </c:pt>
                <c:pt idx="1">
                  <c:v>2</c:v>
                </c:pt>
                <c:pt idx="3">
                  <c:v>2</c:v>
                </c:pt>
                <c:pt idx="4">
                  <c:v>1</c:v>
                </c:pt>
                <c:pt idx="5">
                  <c:v>1</c:v>
                </c:pt>
                <c:pt idx="6">
                  <c:v>1</c:v>
                </c:pt>
              </c:numCache>
            </c:numRef>
          </c:val>
          <c:extLst>
            <c:ext xmlns:c16="http://schemas.microsoft.com/office/drawing/2014/chart" uri="{C3380CC4-5D6E-409C-BE32-E72D297353CC}">
              <c16:uniqueId val="{00000000-D86B-F941-B627-E3829DF97AFC}"/>
            </c:ext>
          </c:extLst>
        </c:ser>
        <c:ser>
          <c:idx val="2"/>
          <c:order val="1"/>
          <c:tx>
            <c:strRef>
              <c:f>Sheet1!$A$4</c:f>
              <c:strCache>
                <c:ptCount val="1"/>
                <c:pt idx="0">
                  <c:v>Contracteurs</c:v>
                </c:pt>
              </c:strCache>
            </c:strRef>
          </c:tx>
          <c:spPr>
            <a:solidFill>
              <a:srgbClr val="F8971D"/>
            </a:solidFill>
            <a:ln w="8390">
              <a:noFill/>
              <a:prstDash val="solid"/>
            </a:ln>
          </c:spPr>
          <c:invertIfNegative val="0"/>
          <c:dPt>
            <c:idx val="10"/>
            <c:invertIfNegative val="0"/>
            <c:bubble3D val="0"/>
            <c:extLst>
              <c:ext xmlns:c16="http://schemas.microsoft.com/office/drawing/2014/chart" uri="{C3380CC4-5D6E-409C-BE32-E72D297353CC}">
                <c16:uniqueId val="{00000001-3343-454F-8755-641E6D98A52C}"/>
              </c:ext>
            </c:extLst>
          </c:dPt>
          <c:dLbls>
            <c:dLbl>
              <c:idx val="12"/>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6B-F941-B627-E3829DF97AFC}"/>
                </c:ext>
              </c:extLst>
            </c:dLbl>
            <c:spPr>
              <a:noFill/>
              <a:ln w="16780">
                <a:noFill/>
              </a:ln>
            </c:spPr>
            <c:txPr>
              <a:bodyPr/>
              <a:lstStyle/>
              <a:p>
                <a:pPr>
                  <a:defRPr lang="en-SG"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Sheet1!$J$1:$T$1</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Sheet1!$J$4:$T$4</c:f>
              <c:numCache>
                <c:formatCode>General</c:formatCode>
                <c:ptCount val="11"/>
                <c:pt idx="0">
                  <c:v>13</c:v>
                </c:pt>
                <c:pt idx="1">
                  <c:v>15</c:v>
                </c:pt>
                <c:pt idx="2">
                  <c:v>4</c:v>
                </c:pt>
                <c:pt idx="3">
                  <c:v>12</c:v>
                </c:pt>
                <c:pt idx="4">
                  <c:v>14</c:v>
                </c:pt>
                <c:pt idx="5">
                  <c:v>8</c:v>
                </c:pt>
                <c:pt idx="6">
                  <c:v>8</c:v>
                </c:pt>
                <c:pt idx="7">
                  <c:v>1</c:v>
                </c:pt>
                <c:pt idx="8">
                  <c:v>1</c:v>
                </c:pt>
                <c:pt idx="9">
                  <c:v>4</c:v>
                </c:pt>
                <c:pt idx="10">
                  <c:v>4</c:v>
                </c:pt>
              </c:numCache>
            </c:numRef>
          </c:val>
          <c:extLst>
            <c:ext xmlns:c16="http://schemas.microsoft.com/office/drawing/2014/chart" uri="{C3380CC4-5D6E-409C-BE32-E72D297353CC}">
              <c16:uniqueId val="{00000002-D86B-F941-B627-E3829DF97AFC}"/>
            </c:ext>
          </c:extLst>
        </c:ser>
        <c:dLbls>
          <c:showLegendKey val="0"/>
          <c:showVal val="1"/>
          <c:showCatName val="0"/>
          <c:showSerName val="0"/>
          <c:showPercent val="0"/>
          <c:showBubbleSize val="0"/>
        </c:dLbls>
        <c:gapWidth val="63"/>
        <c:overlap val="100"/>
        <c:axId val="425129696"/>
        <c:axId val="422405008"/>
      </c:barChart>
      <c:catAx>
        <c:axId val="425129696"/>
        <c:scaling>
          <c:orientation val="minMax"/>
        </c:scaling>
        <c:delete val="0"/>
        <c:axPos val="b"/>
        <c:numFmt formatCode="General" sourceLinked="1"/>
        <c:majorTickMark val="out"/>
        <c:minorTickMark val="none"/>
        <c:tickLblPos val="nextTo"/>
        <c:spPr>
          <a:ln w="2098">
            <a:solidFill>
              <a:schemeClr val="tx1"/>
            </a:solidFill>
            <a:prstDash val="solid"/>
          </a:ln>
        </c:spPr>
        <c:txPr>
          <a:bodyPr rot="0" vert="horz"/>
          <a:lstStyle/>
          <a:p>
            <a:pPr>
              <a:defRPr lang="en-SG">
                <a:solidFill>
                  <a:srgbClr val="595959"/>
                </a:solidFill>
              </a:defRPr>
            </a:pPr>
            <a:endParaRPr lang="fr-FR"/>
          </a:p>
        </c:txPr>
        <c:crossAx val="422405008"/>
        <c:crosses val="autoZero"/>
        <c:auto val="1"/>
        <c:lblAlgn val="ctr"/>
        <c:lblOffset val="100"/>
        <c:tickLblSkip val="1"/>
        <c:tickMarkSkip val="1"/>
        <c:noMultiLvlLbl val="0"/>
      </c:catAx>
      <c:valAx>
        <c:axId val="422405008"/>
        <c:scaling>
          <c:orientation val="minMax"/>
        </c:scaling>
        <c:delete val="0"/>
        <c:axPos val="l"/>
        <c:majorGridlines>
          <c:spPr>
            <a:ln w="2098">
              <a:noFill/>
              <a:prstDash val="solid"/>
            </a:ln>
          </c:spPr>
        </c:majorGridlines>
        <c:numFmt formatCode="General" sourceLinked="1"/>
        <c:majorTickMark val="out"/>
        <c:minorTickMark val="none"/>
        <c:tickLblPos val="nextTo"/>
        <c:spPr>
          <a:ln w="2098">
            <a:solidFill>
              <a:schemeClr val="tx1"/>
            </a:solidFill>
            <a:prstDash val="solid"/>
          </a:ln>
        </c:spPr>
        <c:txPr>
          <a:bodyPr rot="0" vert="horz"/>
          <a:lstStyle/>
          <a:p>
            <a:pPr>
              <a:defRPr lang="en-SG">
                <a:solidFill>
                  <a:srgbClr val="595959"/>
                </a:solidFill>
              </a:defRPr>
            </a:pPr>
            <a:endParaRPr lang="fr-FR"/>
          </a:p>
        </c:txPr>
        <c:crossAx val="425129696"/>
        <c:crosses val="autoZero"/>
        <c:crossBetween val="between"/>
      </c:valAx>
      <c:spPr>
        <a:noFill/>
        <a:ln w="25400">
          <a:noFill/>
        </a:ln>
      </c:spPr>
    </c:plotArea>
    <c:legend>
      <c:legendPos val="b"/>
      <c:legendEntry>
        <c:idx val="0"/>
        <c:txPr>
          <a:bodyPr/>
          <a:lstStyle/>
          <a:p>
            <a:pPr>
              <a:defRPr lang="en-SG" sz="1600" b="1">
                <a:solidFill>
                  <a:srgbClr val="595959"/>
                </a:solidFill>
              </a:defRPr>
            </a:pPr>
            <a:endParaRPr lang="fr-FR"/>
          </a:p>
        </c:txPr>
      </c:legendEntry>
      <c:legendEntry>
        <c:idx val="1"/>
        <c:txPr>
          <a:bodyPr/>
          <a:lstStyle/>
          <a:p>
            <a:pPr>
              <a:defRPr lang="en-SG" sz="1600" b="1">
                <a:solidFill>
                  <a:srgbClr val="595959"/>
                </a:solidFill>
              </a:defRPr>
            </a:pPr>
            <a:endParaRPr lang="fr-FR"/>
          </a:p>
        </c:txPr>
      </c:legendEntry>
      <c:layout>
        <c:manualLayout>
          <c:xMode val="edge"/>
          <c:yMode val="edge"/>
          <c:x val="0.228546264688468"/>
          <c:y val="0.90654480429940498"/>
          <c:w val="0.50029383281522799"/>
          <c:h val="9.0670131228543893E-2"/>
        </c:manualLayout>
      </c:layout>
      <c:overlay val="0"/>
      <c:spPr>
        <a:noFill/>
        <a:ln w="2098">
          <a:noFill/>
          <a:prstDash val="solid"/>
        </a:ln>
      </c:spPr>
      <c:txPr>
        <a:bodyPr/>
        <a:lstStyle/>
        <a:p>
          <a:pPr>
            <a:defRPr lang="en-SG" sz="1600" b="1">
              <a:solidFill>
                <a:srgbClr val="909090"/>
              </a:solidFill>
            </a:defRPr>
          </a:pPr>
          <a:endParaRPr lang="fr-FR"/>
        </a:p>
      </c:txPr>
    </c:legend>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64A43-4E59-4181-92F5-7943845A454E}" type="doc">
      <dgm:prSet loTypeId="urn:microsoft.com/office/officeart/2005/8/layout/chevron1" loCatId="process" qsTypeId="urn:microsoft.com/office/officeart/2005/8/quickstyle/simple1" qsCatId="simple" csTypeId="urn:microsoft.com/office/officeart/2005/8/colors/accent1_2" csCatId="accent1" phldr="1"/>
      <dgm:spPr/>
    </dgm:pt>
    <dgm:pt modelId="{A184438E-E667-4FAD-BCA8-EE749BB037A1}">
      <dgm:prSet phldrT="[Text]" custT="1"/>
      <dgm:spPr>
        <a:solidFill>
          <a:srgbClr val="FE9A00"/>
        </a:solidFill>
      </dgm:spPr>
      <dgm:t>
        <a:bodyPr/>
        <a:lstStyle/>
        <a:p>
          <a:r>
            <a:rPr lang="fr-FR" sz="1800" noProof="0"/>
            <a:t>Réaliser &amp; intervenir</a:t>
          </a:r>
        </a:p>
      </dgm:t>
    </dgm:pt>
    <dgm:pt modelId="{C60DF394-F05F-4861-A03E-813269EC6ED3}" type="parTrans" cxnId="{F7038B32-42BB-46AA-8ECF-505D4593FFD8}">
      <dgm:prSet/>
      <dgm:spPr/>
      <dgm:t>
        <a:bodyPr/>
        <a:lstStyle/>
        <a:p>
          <a:endParaRPr lang="en-US" sz="1800" noProof="0"/>
        </a:p>
      </dgm:t>
    </dgm:pt>
    <dgm:pt modelId="{0785382F-F4E8-44B8-8175-B2A53AAAAED5}" type="sibTrans" cxnId="{F7038B32-42BB-46AA-8ECF-505D4593FFD8}">
      <dgm:prSet/>
      <dgm:spPr/>
      <dgm:t>
        <a:bodyPr/>
        <a:lstStyle/>
        <a:p>
          <a:endParaRPr lang="en-US" sz="1800" noProof="0"/>
        </a:p>
      </dgm:t>
    </dgm:pt>
    <dgm:pt modelId="{06AEFFF3-4630-4ABB-B6C5-3F3502413821}">
      <dgm:prSet phldrT="[Text]" custT="1"/>
      <dgm:spPr>
        <a:solidFill>
          <a:srgbClr val="4C97CE"/>
        </a:solidFill>
      </dgm:spPr>
      <dgm:t>
        <a:bodyPr/>
        <a:lstStyle/>
        <a:p>
          <a:r>
            <a:rPr lang="fr-FR" sz="1800" noProof="0"/>
            <a:t>Restituer</a:t>
          </a:r>
        </a:p>
      </dgm:t>
    </dgm:pt>
    <dgm:pt modelId="{143CA3F3-4321-4967-9005-BD29F0F08549}" type="parTrans" cxnId="{C1ED0F62-433D-49ED-8BF3-A09D20C8BF51}">
      <dgm:prSet/>
      <dgm:spPr/>
      <dgm:t>
        <a:bodyPr/>
        <a:lstStyle/>
        <a:p>
          <a:endParaRPr lang="en-US" sz="1800" noProof="0"/>
        </a:p>
      </dgm:t>
    </dgm:pt>
    <dgm:pt modelId="{0919CC07-CD80-4889-A0A9-2C355AC5FA14}" type="sibTrans" cxnId="{C1ED0F62-433D-49ED-8BF3-A09D20C8BF51}">
      <dgm:prSet/>
      <dgm:spPr/>
      <dgm:t>
        <a:bodyPr/>
        <a:lstStyle/>
        <a:p>
          <a:endParaRPr lang="en-US" sz="1800" noProof="0"/>
        </a:p>
      </dgm:t>
    </dgm:pt>
    <dgm:pt modelId="{F8394156-FEC7-4496-AD20-607273BB1DBA}">
      <dgm:prSet phldrT="[Text]" custT="1"/>
      <dgm:spPr>
        <a:solidFill>
          <a:srgbClr val="E90033"/>
        </a:solidFill>
      </dgm:spPr>
      <dgm:t>
        <a:bodyPr/>
        <a:lstStyle/>
        <a:p>
          <a:r>
            <a:rPr lang="fr-FR" sz="1800" noProof="0"/>
            <a:t>Suivre</a:t>
          </a:r>
        </a:p>
      </dgm:t>
    </dgm:pt>
    <dgm:pt modelId="{22B703A6-6EE0-4EFB-84F2-437B70B5B2D1}" type="parTrans" cxnId="{4C5A3695-0D51-49A5-951E-A18635310C08}">
      <dgm:prSet/>
      <dgm:spPr/>
      <dgm:t>
        <a:bodyPr/>
        <a:lstStyle/>
        <a:p>
          <a:endParaRPr lang="en-US" sz="1800" noProof="0"/>
        </a:p>
      </dgm:t>
    </dgm:pt>
    <dgm:pt modelId="{D7696546-A6E6-4A8B-96CF-9E5348198D59}" type="sibTrans" cxnId="{4C5A3695-0D51-49A5-951E-A18635310C08}">
      <dgm:prSet/>
      <dgm:spPr/>
      <dgm:t>
        <a:bodyPr/>
        <a:lstStyle/>
        <a:p>
          <a:endParaRPr lang="en-US" sz="1800" noProof="0"/>
        </a:p>
      </dgm:t>
    </dgm:pt>
    <dgm:pt modelId="{072F0A5C-AB05-4A51-BB1A-ABFD11EEBC98}">
      <dgm:prSet phldrT="[Text]" custT="1"/>
      <dgm:spPr>
        <a:solidFill>
          <a:srgbClr val="004195"/>
        </a:solidFill>
      </dgm:spPr>
      <dgm:t>
        <a:bodyPr/>
        <a:lstStyle/>
        <a:p>
          <a:r>
            <a:rPr lang="fr-FR" sz="1800" noProof="0"/>
            <a:t>Préparer</a:t>
          </a:r>
        </a:p>
      </dgm:t>
    </dgm:pt>
    <dgm:pt modelId="{338FF5D9-B904-4341-B441-FE7C540DDC85}" type="sibTrans" cxnId="{C8412C9B-0C60-4696-9A74-C8714B65493B}">
      <dgm:prSet/>
      <dgm:spPr/>
      <dgm:t>
        <a:bodyPr/>
        <a:lstStyle/>
        <a:p>
          <a:endParaRPr lang="en-US" sz="1800" noProof="0"/>
        </a:p>
      </dgm:t>
    </dgm:pt>
    <dgm:pt modelId="{659244C6-6E08-4E7B-BD3D-0162D10DCCA4}" type="parTrans" cxnId="{C8412C9B-0C60-4696-9A74-C8714B65493B}">
      <dgm:prSet/>
      <dgm:spPr/>
      <dgm:t>
        <a:bodyPr/>
        <a:lstStyle/>
        <a:p>
          <a:endParaRPr lang="en-US" sz="1800" noProof="0"/>
        </a:p>
      </dgm:t>
    </dgm:pt>
    <dgm:pt modelId="{5CC5EF6C-ACB2-4A02-9A39-3EBAF47AD065}" type="pres">
      <dgm:prSet presAssocID="{1D464A43-4E59-4181-92F5-7943845A454E}" presName="Name0" presStyleCnt="0">
        <dgm:presLayoutVars>
          <dgm:dir/>
          <dgm:animLvl val="lvl"/>
          <dgm:resizeHandles val="exact"/>
        </dgm:presLayoutVars>
      </dgm:prSet>
      <dgm:spPr/>
    </dgm:pt>
    <dgm:pt modelId="{99294A25-AE88-4D7C-A1F2-5507CCF7C530}" type="pres">
      <dgm:prSet presAssocID="{072F0A5C-AB05-4A51-BB1A-ABFD11EEBC98}" presName="parTxOnly" presStyleLbl="node1" presStyleIdx="0" presStyleCnt="4" custScaleY="78381">
        <dgm:presLayoutVars>
          <dgm:chMax val="0"/>
          <dgm:chPref val="0"/>
          <dgm:bulletEnabled val="1"/>
        </dgm:presLayoutVars>
      </dgm:prSet>
      <dgm:spPr/>
    </dgm:pt>
    <dgm:pt modelId="{12FE5A06-4DF0-4354-9D16-B5C7BD61E04D}" type="pres">
      <dgm:prSet presAssocID="{338FF5D9-B904-4341-B441-FE7C540DDC85}" presName="parTxOnlySpace" presStyleCnt="0"/>
      <dgm:spPr/>
    </dgm:pt>
    <dgm:pt modelId="{030607A8-7202-4CB9-A0CB-CE1521B13F9D}" type="pres">
      <dgm:prSet presAssocID="{A184438E-E667-4FAD-BCA8-EE749BB037A1}" presName="parTxOnly" presStyleLbl="node1" presStyleIdx="1" presStyleCnt="4" custScaleY="78381">
        <dgm:presLayoutVars>
          <dgm:chMax val="0"/>
          <dgm:chPref val="0"/>
          <dgm:bulletEnabled val="1"/>
        </dgm:presLayoutVars>
      </dgm:prSet>
      <dgm:spPr/>
    </dgm:pt>
    <dgm:pt modelId="{09777B70-16A8-4E70-BB5E-77F69BDE32C2}" type="pres">
      <dgm:prSet presAssocID="{0785382F-F4E8-44B8-8175-B2A53AAAAED5}" presName="parTxOnlySpace" presStyleCnt="0"/>
      <dgm:spPr/>
    </dgm:pt>
    <dgm:pt modelId="{BFC11DA7-44E8-48A0-9F80-59D2CB17ACEE}" type="pres">
      <dgm:prSet presAssocID="{06AEFFF3-4630-4ABB-B6C5-3F3502413821}" presName="parTxOnly" presStyleLbl="node1" presStyleIdx="2" presStyleCnt="4" custScaleY="78381">
        <dgm:presLayoutVars>
          <dgm:chMax val="0"/>
          <dgm:chPref val="0"/>
          <dgm:bulletEnabled val="1"/>
        </dgm:presLayoutVars>
      </dgm:prSet>
      <dgm:spPr/>
    </dgm:pt>
    <dgm:pt modelId="{69DC7B41-AFB9-4FC3-B729-066E1E48B76D}" type="pres">
      <dgm:prSet presAssocID="{0919CC07-CD80-4889-A0A9-2C355AC5FA14}" presName="parTxOnlySpace" presStyleCnt="0"/>
      <dgm:spPr/>
    </dgm:pt>
    <dgm:pt modelId="{A3C47391-45CC-4AB7-B59F-5B19AFD10B1D}" type="pres">
      <dgm:prSet presAssocID="{F8394156-FEC7-4496-AD20-607273BB1DBA}" presName="parTxOnly" presStyleLbl="node1" presStyleIdx="3" presStyleCnt="4" custScaleY="78381" custLinFactNeighborX="74998">
        <dgm:presLayoutVars>
          <dgm:chMax val="0"/>
          <dgm:chPref val="0"/>
          <dgm:bulletEnabled val="1"/>
        </dgm:presLayoutVars>
      </dgm:prSet>
      <dgm:spPr/>
    </dgm:pt>
  </dgm:ptLst>
  <dgm:cxnLst>
    <dgm:cxn modelId="{F7038B32-42BB-46AA-8ECF-505D4593FFD8}" srcId="{1D464A43-4E59-4181-92F5-7943845A454E}" destId="{A184438E-E667-4FAD-BCA8-EE749BB037A1}" srcOrd="1" destOrd="0" parTransId="{C60DF394-F05F-4861-A03E-813269EC6ED3}" sibTransId="{0785382F-F4E8-44B8-8175-B2A53AAAAED5}"/>
    <dgm:cxn modelId="{37E8E83D-8498-41A5-B8D9-C31D1827FBA0}" type="presOf" srcId="{072F0A5C-AB05-4A51-BB1A-ABFD11EEBC98}" destId="{99294A25-AE88-4D7C-A1F2-5507CCF7C530}" srcOrd="0" destOrd="0" presId="urn:microsoft.com/office/officeart/2005/8/layout/chevron1"/>
    <dgm:cxn modelId="{C1ED0F62-433D-49ED-8BF3-A09D20C8BF51}" srcId="{1D464A43-4E59-4181-92F5-7943845A454E}" destId="{06AEFFF3-4630-4ABB-B6C5-3F3502413821}" srcOrd="2" destOrd="0" parTransId="{143CA3F3-4321-4967-9005-BD29F0F08549}" sibTransId="{0919CC07-CD80-4889-A0A9-2C355AC5FA14}"/>
    <dgm:cxn modelId="{67E0AB7C-9578-4C76-B847-7FC48B627200}" type="presOf" srcId="{A184438E-E667-4FAD-BCA8-EE749BB037A1}" destId="{030607A8-7202-4CB9-A0CB-CE1521B13F9D}" srcOrd="0" destOrd="0" presId="urn:microsoft.com/office/officeart/2005/8/layout/chevron1"/>
    <dgm:cxn modelId="{EFE3E491-5975-4338-B0DD-45FE6A5FEE8B}" type="presOf" srcId="{1D464A43-4E59-4181-92F5-7943845A454E}" destId="{5CC5EF6C-ACB2-4A02-9A39-3EBAF47AD065}" srcOrd="0" destOrd="0" presId="urn:microsoft.com/office/officeart/2005/8/layout/chevron1"/>
    <dgm:cxn modelId="{4C5A3695-0D51-49A5-951E-A18635310C08}" srcId="{1D464A43-4E59-4181-92F5-7943845A454E}" destId="{F8394156-FEC7-4496-AD20-607273BB1DBA}" srcOrd="3" destOrd="0" parTransId="{22B703A6-6EE0-4EFB-84F2-437B70B5B2D1}" sibTransId="{D7696546-A6E6-4A8B-96CF-9E5348198D59}"/>
    <dgm:cxn modelId="{C8412C9B-0C60-4696-9A74-C8714B65493B}" srcId="{1D464A43-4E59-4181-92F5-7943845A454E}" destId="{072F0A5C-AB05-4A51-BB1A-ABFD11EEBC98}" srcOrd="0" destOrd="0" parTransId="{659244C6-6E08-4E7B-BD3D-0162D10DCCA4}" sibTransId="{338FF5D9-B904-4341-B441-FE7C540DDC85}"/>
    <dgm:cxn modelId="{A3B57BE1-2695-45EE-908C-622EF5DD4709}" type="presOf" srcId="{F8394156-FEC7-4496-AD20-607273BB1DBA}" destId="{A3C47391-45CC-4AB7-B59F-5B19AFD10B1D}" srcOrd="0" destOrd="0" presId="urn:microsoft.com/office/officeart/2005/8/layout/chevron1"/>
    <dgm:cxn modelId="{8BFF14F0-867F-457D-B5DC-E3210D5C18EA}" type="presOf" srcId="{06AEFFF3-4630-4ABB-B6C5-3F3502413821}" destId="{BFC11DA7-44E8-48A0-9F80-59D2CB17ACEE}" srcOrd="0" destOrd="0" presId="urn:microsoft.com/office/officeart/2005/8/layout/chevron1"/>
    <dgm:cxn modelId="{D5993057-DC61-4382-ABD5-298824156D43}" type="presParOf" srcId="{5CC5EF6C-ACB2-4A02-9A39-3EBAF47AD065}" destId="{99294A25-AE88-4D7C-A1F2-5507CCF7C530}" srcOrd="0" destOrd="0" presId="urn:microsoft.com/office/officeart/2005/8/layout/chevron1"/>
    <dgm:cxn modelId="{5B28C503-E373-427F-A6A9-08377561735C}" type="presParOf" srcId="{5CC5EF6C-ACB2-4A02-9A39-3EBAF47AD065}" destId="{12FE5A06-4DF0-4354-9D16-B5C7BD61E04D}" srcOrd="1" destOrd="0" presId="urn:microsoft.com/office/officeart/2005/8/layout/chevron1"/>
    <dgm:cxn modelId="{43F79EC6-EFC4-4A91-9685-113FF826A1C9}" type="presParOf" srcId="{5CC5EF6C-ACB2-4A02-9A39-3EBAF47AD065}" destId="{030607A8-7202-4CB9-A0CB-CE1521B13F9D}" srcOrd="2" destOrd="0" presId="urn:microsoft.com/office/officeart/2005/8/layout/chevron1"/>
    <dgm:cxn modelId="{597086E3-7E21-43B4-8D38-7DAC10C68E62}" type="presParOf" srcId="{5CC5EF6C-ACB2-4A02-9A39-3EBAF47AD065}" destId="{09777B70-16A8-4E70-BB5E-77F69BDE32C2}" srcOrd="3" destOrd="0" presId="urn:microsoft.com/office/officeart/2005/8/layout/chevron1"/>
    <dgm:cxn modelId="{EE7B2537-1780-4782-81FF-DB8D56AF0E92}" type="presParOf" srcId="{5CC5EF6C-ACB2-4A02-9A39-3EBAF47AD065}" destId="{BFC11DA7-44E8-48A0-9F80-59D2CB17ACEE}" srcOrd="4" destOrd="0" presId="urn:microsoft.com/office/officeart/2005/8/layout/chevron1"/>
    <dgm:cxn modelId="{437A8EDA-7A47-4916-BD7C-59A8D65DC894}" type="presParOf" srcId="{5CC5EF6C-ACB2-4A02-9A39-3EBAF47AD065}" destId="{69DC7B41-AFB9-4FC3-B729-066E1E48B76D}" srcOrd="5" destOrd="0" presId="urn:microsoft.com/office/officeart/2005/8/layout/chevron1"/>
    <dgm:cxn modelId="{47D67D6E-4C87-4AB7-8055-372C32C6268E}" type="presParOf" srcId="{5CC5EF6C-ACB2-4A02-9A39-3EBAF47AD065}" destId="{A3C47391-45CC-4AB7-B59F-5B19AFD10B1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94A25-AE88-4D7C-A1F2-5507CCF7C530}">
      <dsp:nvSpPr>
        <dsp:cNvPr id="0" name=""/>
        <dsp:cNvSpPr/>
      </dsp:nvSpPr>
      <dsp:spPr>
        <a:xfrm>
          <a:off x="4869" y="570087"/>
          <a:ext cx="2834715" cy="888751"/>
        </a:xfrm>
        <a:prstGeom prst="chevron">
          <a:avLst/>
        </a:prstGeom>
        <a:solidFill>
          <a:srgbClr val="0041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noProof="0"/>
            <a:t>Préparer</a:t>
          </a:r>
        </a:p>
      </dsp:txBody>
      <dsp:txXfrm>
        <a:off x="449245" y="570087"/>
        <a:ext cx="1945964" cy="888751"/>
      </dsp:txXfrm>
    </dsp:sp>
    <dsp:sp modelId="{030607A8-7202-4CB9-A0CB-CE1521B13F9D}">
      <dsp:nvSpPr>
        <dsp:cNvPr id="0" name=""/>
        <dsp:cNvSpPr/>
      </dsp:nvSpPr>
      <dsp:spPr>
        <a:xfrm>
          <a:off x="2556113" y="570087"/>
          <a:ext cx="2834715" cy="888751"/>
        </a:xfrm>
        <a:prstGeom prst="chevron">
          <a:avLst/>
        </a:prstGeom>
        <a:solidFill>
          <a:srgbClr val="FE9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noProof="0"/>
            <a:t>Réaliser &amp; intervenir</a:t>
          </a:r>
        </a:p>
      </dsp:txBody>
      <dsp:txXfrm>
        <a:off x="3000489" y="570087"/>
        <a:ext cx="1945964" cy="888751"/>
      </dsp:txXfrm>
    </dsp:sp>
    <dsp:sp modelId="{BFC11DA7-44E8-48A0-9F80-59D2CB17ACEE}">
      <dsp:nvSpPr>
        <dsp:cNvPr id="0" name=""/>
        <dsp:cNvSpPr/>
      </dsp:nvSpPr>
      <dsp:spPr>
        <a:xfrm>
          <a:off x="5107358" y="570087"/>
          <a:ext cx="2834715" cy="888751"/>
        </a:xfrm>
        <a:prstGeom prst="chevron">
          <a:avLst/>
        </a:prstGeom>
        <a:solidFill>
          <a:srgbClr val="4C97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noProof="0"/>
            <a:t>Restituer</a:t>
          </a:r>
        </a:p>
      </dsp:txBody>
      <dsp:txXfrm>
        <a:off x="5551734" y="570087"/>
        <a:ext cx="1945964" cy="888751"/>
      </dsp:txXfrm>
    </dsp:sp>
    <dsp:sp modelId="{A3C47391-45CC-4AB7-B59F-5B19AFD10B1D}">
      <dsp:nvSpPr>
        <dsp:cNvPr id="0" name=""/>
        <dsp:cNvSpPr/>
      </dsp:nvSpPr>
      <dsp:spPr>
        <a:xfrm>
          <a:off x="7663472" y="570087"/>
          <a:ext cx="2834715" cy="888751"/>
        </a:xfrm>
        <a:prstGeom prst="chevron">
          <a:avLst/>
        </a:prstGeom>
        <a:solidFill>
          <a:srgbClr val="E9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noProof="0"/>
            <a:t>Suivre</a:t>
          </a:r>
        </a:p>
      </dsp:txBody>
      <dsp:txXfrm>
        <a:off x="8107848" y="570087"/>
        <a:ext cx="1945964" cy="8887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0BCAA67-E7CD-4BD5-B1EE-D496DF9AC6C5}" type="datetimeFigureOut">
              <a:rPr lang="fr-FR"/>
              <a:pPr>
                <a:defRPr/>
              </a:pPr>
              <a:t>25/04/2020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0CBA7BF-73AC-42E0-AB38-2D467E7C6188}" type="slidenum">
              <a:rPr lang="fr-FR" altLang="fr-FR"/>
              <a:pPr/>
              <a:t>‹N°›</a:t>
            </a:fld>
            <a:endParaRPr lang="fr-FR" altLang="fr-FR"/>
          </a:p>
        </p:txBody>
      </p:sp>
    </p:spTree>
    <p:extLst>
      <p:ext uri="{BB962C8B-B14F-4D97-AF65-F5344CB8AC3E}">
        <p14:creationId xmlns:p14="http://schemas.microsoft.com/office/powerpoint/2010/main" val="573220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59F787A-34C4-4EDB-A8DB-E63400104D22}" type="datetimeFigureOut">
              <a:rPr lang="fr-FR"/>
              <a:pPr>
                <a:defRPr/>
              </a:pPr>
              <a:t>25/04/2020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C589000-A9E8-430B-9FF4-BF04EBB6C990}" type="slidenum">
              <a:rPr lang="fr-FR" altLang="fr-FR"/>
              <a:pPr/>
              <a:t>‹N°›</a:t>
            </a:fld>
            <a:endParaRPr lang="fr-FR" altLang="fr-FR"/>
          </a:p>
        </p:txBody>
      </p:sp>
    </p:spTree>
    <p:extLst>
      <p:ext uri="{BB962C8B-B14F-4D97-AF65-F5344CB8AC3E}">
        <p14:creationId xmlns:p14="http://schemas.microsoft.com/office/powerpoint/2010/main" val="274104035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1</a:t>
            </a:fld>
            <a:endParaRPr lang="en-US"/>
          </a:p>
        </p:txBody>
      </p:sp>
    </p:spTree>
    <p:extLst>
      <p:ext uri="{BB962C8B-B14F-4D97-AF65-F5344CB8AC3E}">
        <p14:creationId xmlns:p14="http://schemas.microsoft.com/office/powerpoint/2010/main" val="150503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EC589000-A9E8-430B-9FF4-BF04EBB6C990}" type="slidenum">
              <a:rPr lang="fr-FR" altLang="fr-FR" smtClean="0"/>
              <a:pPr/>
              <a:t>17</a:t>
            </a:fld>
            <a:endParaRPr lang="fr-FR" altLang="fr-FR"/>
          </a:p>
        </p:txBody>
      </p:sp>
    </p:spTree>
    <p:extLst>
      <p:ext uri="{BB962C8B-B14F-4D97-AF65-F5344CB8AC3E}">
        <p14:creationId xmlns:p14="http://schemas.microsoft.com/office/powerpoint/2010/main" val="148148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31</a:t>
            </a:fld>
            <a:endParaRPr lang="en-US"/>
          </a:p>
        </p:txBody>
      </p:sp>
    </p:spTree>
    <p:extLst>
      <p:ext uri="{BB962C8B-B14F-4D97-AF65-F5344CB8AC3E}">
        <p14:creationId xmlns:p14="http://schemas.microsoft.com/office/powerpoint/2010/main" val="53772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44</a:t>
            </a:fld>
            <a:endParaRPr lang="en-US"/>
          </a:p>
        </p:txBody>
      </p:sp>
    </p:spTree>
    <p:extLst>
      <p:ext uri="{BB962C8B-B14F-4D97-AF65-F5344CB8AC3E}">
        <p14:creationId xmlns:p14="http://schemas.microsoft.com/office/powerpoint/2010/main" val="389816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C589000-A9E8-430B-9FF4-BF04EBB6C990}" type="slidenum">
              <a:rPr lang="fr-FR" altLang="fr-FR" smtClean="0"/>
              <a:pPr/>
              <a:t>45</a:t>
            </a:fld>
            <a:endParaRPr lang="fr-FR" altLang="fr-FR"/>
          </a:p>
        </p:txBody>
      </p:sp>
    </p:spTree>
    <p:extLst>
      <p:ext uri="{BB962C8B-B14F-4D97-AF65-F5344CB8AC3E}">
        <p14:creationId xmlns:p14="http://schemas.microsoft.com/office/powerpoint/2010/main" val="516379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72</a:t>
            </a:fld>
            <a:endParaRPr lang="en-US"/>
          </a:p>
        </p:txBody>
      </p:sp>
    </p:spTree>
    <p:extLst>
      <p:ext uri="{BB962C8B-B14F-4D97-AF65-F5344CB8AC3E}">
        <p14:creationId xmlns:p14="http://schemas.microsoft.com/office/powerpoint/2010/main" val="2914462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EC589000-A9E8-430B-9FF4-BF04EBB6C990}" type="slidenum">
              <a:rPr lang="fr-FR" altLang="fr-FR" smtClean="0"/>
              <a:pPr/>
              <a:t>73</a:t>
            </a:fld>
            <a:endParaRPr lang="fr-FR" altLang="fr-FR"/>
          </a:p>
        </p:txBody>
      </p:sp>
    </p:spTree>
    <p:extLst>
      <p:ext uri="{BB962C8B-B14F-4D97-AF65-F5344CB8AC3E}">
        <p14:creationId xmlns:p14="http://schemas.microsoft.com/office/powerpoint/2010/main" val="1943490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82</a:t>
            </a:fld>
            <a:endParaRPr lang="en-US"/>
          </a:p>
        </p:txBody>
      </p:sp>
    </p:spTree>
    <p:extLst>
      <p:ext uri="{BB962C8B-B14F-4D97-AF65-F5344CB8AC3E}">
        <p14:creationId xmlns:p14="http://schemas.microsoft.com/office/powerpoint/2010/main" val="2391359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83</a:t>
            </a:fld>
            <a:endParaRPr lang="en-US"/>
          </a:p>
        </p:txBody>
      </p:sp>
    </p:spTree>
    <p:extLst>
      <p:ext uri="{BB962C8B-B14F-4D97-AF65-F5344CB8AC3E}">
        <p14:creationId xmlns:p14="http://schemas.microsoft.com/office/powerpoint/2010/main" val="593896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84</a:t>
            </a:fld>
            <a:endParaRPr lang="en-US"/>
          </a:p>
        </p:txBody>
      </p:sp>
    </p:spTree>
    <p:extLst>
      <p:ext uri="{BB962C8B-B14F-4D97-AF65-F5344CB8AC3E}">
        <p14:creationId xmlns:p14="http://schemas.microsoft.com/office/powerpoint/2010/main" val="247088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0"/>
              </a:spcBef>
              <a:spcAft>
                <a:spcPts val="0"/>
              </a:spcAft>
            </a:pPr>
            <a:r>
              <a:rPr lang="en-US" b="1" dirty="0"/>
              <a:t>Caroline</a:t>
            </a:r>
            <a:r>
              <a:rPr lang="en-US" dirty="0"/>
              <a:t> </a:t>
            </a:r>
            <a:endParaRPr lang="fr-FR" dirty="0"/>
          </a:p>
          <a:p>
            <a:pPr>
              <a:spcBef>
                <a:spcPts val="0"/>
              </a:spcBef>
              <a:spcAft>
                <a:spcPts val="0"/>
              </a:spcAft>
            </a:pPr>
            <a:r>
              <a:rPr lang="en-US" dirty="0"/>
              <a:t>It is time to start our webinar </a:t>
            </a:r>
            <a:endParaRPr lang="fr-FR" dirty="0"/>
          </a:p>
          <a:p>
            <a:pPr>
              <a:spcBef>
                <a:spcPts val="0"/>
              </a:spcBef>
              <a:spcAft>
                <a:spcPts val="0"/>
              </a:spcAft>
            </a:pPr>
            <a:r>
              <a:rPr lang="en-US" dirty="0"/>
              <a:t>I am Caroline and I am very happy to welcome you to this webinar. Hello also to you Didier who is accompanying me to introduce this event </a:t>
            </a:r>
            <a:endParaRPr lang="fr-FR" dirty="0"/>
          </a:p>
          <a:p>
            <a:pPr>
              <a:spcBef>
                <a:spcPts val="0"/>
              </a:spcBef>
              <a:spcAft>
                <a:spcPts val="0"/>
              </a:spcAft>
            </a:pPr>
            <a:r>
              <a:rPr lang="en-US" b="1" dirty="0"/>
              <a:t>Didier</a:t>
            </a:r>
            <a:r>
              <a:rPr lang="en-US" dirty="0"/>
              <a:t> </a:t>
            </a:r>
            <a:endParaRPr lang="fr-FR" dirty="0"/>
          </a:p>
          <a:p>
            <a:pPr>
              <a:spcBef>
                <a:spcPts val="0"/>
              </a:spcBef>
              <a:spcAft>
                <a:spcPts val="0"/>
              </a:spcAft>
            </a:pPr>
            <a:r>
              <a:rPr lang="en-US" dirty="0"/>
              <a:t>Hello Caroline and hello everyone and thank you to all of you who joined us in these very special circumstances. </a:t>
            </a:r>
            <a:endParaRPr lang="fr-FR" dirty="0"/>
          </a:p>
          <a:p>
            <a:pPr>
              <a:spcBef>
                <a:spcPts val="0"/>
              </a:spcBef>
              <a:spcAft>
                <a:spcPts val="0"/>
              </a:spcAft>
            </a:pPr>
            <a:r>
              <a:rPr lang="en-US" dirty="0"/>
              <a:t>With us, we have very talented colleagues who will do everything to make this remote meeting a success. Let me thank them in advance </a:t>
            </a:r>
            <a:endParaRPr lang="fr-FR" dirty="0"/>
          </a:p>
          <a:p>
            <a:pPr>
              <a:spcBef>
                <a:spcPts val="0"/>
              </a:spcBef>
              <a:spcAft>
                <a:spcPts val="0"/>
              </a:spcAft>
            </a:pPr>
            <a:r>
              <a:rPr lang="en-US" dirty="0"/>
              <a:t>Caroline could you tell me what is on the agenda for this Zero Fatality training </a:t>
            </a:r>
            <a:endParaRPr lang="fr-FR" dirty="0"/>
          </a:p>
          <a:p>
            <a:pPr>
              <a:spcBef>
                <a:spcPts val="0"/>
              </a:spcBef>
              <a:spcAft>
                <a:spcPts val="0"/>
              </a:spcAft>
            </a:pPr>
            <a:r>
              <a:rPr lang="en-US" b="1" dirty="0"/>
              <a:t>Caroline</a:t>
            </a:r>
            <a:r>
              <a:rPr lang="en-US" dirty="0"/>
              <a:t> </a:t>
            </a:r>
            <a:endParaRPr lang="fr-FR" dirty="0"/>
          </a:p>
          <a:p>
            <a:pPr>
              <a:spcBef>
                <a:spcPts val="0"/>
              </a:spcBef>
              <a:spcAft>
                <a:spcPts val="0"/>
              </a:spcAft>
            </a:pPr>
            <a:r>
              <a:rPr lang="en-US" dirty="0"/>
              <a:t>As you can see on the slide, after this introduction Antonin will explain what is the context of this Zero Fatality course </a:t>
            </a:r>
            <a:endParaRPr lang="fr-FR" dirty="0"/>
          </a:p>
          <a:p>
            <a:pPr>
              <a:spcBef>
                <a:spcPts val="0"/>
              </a:spcBef>
              <a:spcAft>
                <a:spcPts val="0"/>
              </a:spcAft>
            </a:pPr>
            <a:r>
              <a:rPr lang="en-US" dirty="0"/>
              <a:t>Next, our colleagues of the Organizational and Human Factors Division will present the three main actions of the Zero Fatality project </a:t>
            </a:r>
            <a:endParaRPr lang="fr-FR" dirty="0"/>
          </a:p>
          <a:p>
            <a:pPr>
              <a:spcBef>
                <a:spcPts val="0"/>
              </a:spcBef>
              <a:spcAft>
                <a:spcPts val="0"/>
              </a:spcAft>
            </a:pPr>
            <a:r>
              <a:rPr lang="en-US" dirty="0"/>
              <a:t>Safety green light by Sébastien </a:t>
            </a:r>
            <a:r>
              <a:rPr lang="en-US" dirty="0" err="1"/>
              <a:t>Roulier</a:t>
            </a:r>
            <a:r>
              <a:rPr lang="en-US" dirty="0"/>
              <a:t> </a:t>
            </a:r>
            <a:endParaRPr lang="fr-FR" dirty="0"/>
          </a:p>
          <a:p>
            <a:pPr>
              <a:spcBef>
                <a:spcPts val="0"/>
              </a:spcBef>
              <a:spcAft>
                <a:spcPts val="0"/>
              </a:spcAft>
            </a:pPr>
            <a:r>
              <a:rPr lang="en-US" dirty="0"/>
              <a:t>Joint Safety Tours by Nicolas Durance </a:t>
            </a:r>
            <a:endParaRPr lang="fr-FR" dirty="0"/>
          </a:p>
          <a:p>
            <a:pPr>
              <a:spcBef>
                <a:spcPts val="0"/>
              </a:spcBef>
              <a:spcAft>
                <a:spcPts val="0"/>
              </a:spcAft>
            </a:pPr>
            <a:r>
              <a:rPr lang="fr-FR" dirty="0"/>
              <a:t>Vérifications qui sauvent la vie</a:t>
            </a:r>
            <a:r>
              <a:rPr lang="en-US" dirty="0"/>
              <a:t> by Michiel De </a:t>
            </a:r>
            <a:r>
              <a:rPr lang="en-US" dirty="0" err="1"/>
              <a:t>Koster</a:t>
            </a:r>
            <a:r>
              <a:rPr lang="en-US" dirty="0"/>
              <a:t> </a:t>
            </a:r>
            <a:endParaRPr lang="fr-FR" dirty="0"/>
          </a:p>
          <a:p>
            <a:pPr>
              <a:spcBef>
                <a:spcPts val="0"/>
              </a:spcBef>
              <a:spcAft>
                <a:spcPts val="0"/>
              </a:spcAft>
            </a:pPr>
            <a:r>
              <a:rPr lang="en-US" dirty="0"/>
              <a:t>After that, Antonin, Didier and I will inform you on how we see the deployment of this Zero Fatality training course within your zones. This deployment won’t be very different from what was done for </a:t>
            </a:r>
            <a:r>
              <a:rPr lang="en-US" dirty="0" err="1"/>
              <a:t>Mostorod</a:t>
            </a:r>
            <a:r>
              <a:rPr lang="en-US" dirty="0"/>
              <a:t> (last year accident in Egypt). </a:t>
            </a:r>
            <a:endParaRPr lang="fr-FR" dirty="0"/>
          </a:p>
          <a:p>
            <a:pPr>
              <a:spcBef>
                <a:spcPts val="0"/>
              </a:spcBef>
              <a:spcAft>
                <a:spcPts val="0"/>
              </a:spcAft>
            </a:pPr>
            <a:r>
              <a:rPr lang="en-US" dirty="0"/>
              <a:t>Didier do you have one last word ? </a:t>
            </a:r>
            <a:endParaRPr lang="fr-FR" dirty="0"/>
          </a:p>
          <a:p>
            <a:pPr>
              <a:spcBef>
                <a:spcPts val="0"/>
              </a:spcBef>
              <a:spcAft>
                <a:spcPts val="0"/>
              </a:spcAft>
            </a:pPr>
            <a:r>
              <a:rPr lang="en-US" b="1" dirty="0"/>
              <a:t>Didier</a:t>
            </a:r>
            <a:r>
              <a:rPr lang="en-US" dirty="0"/>
              <a:t> </a:t>
            </a:r>
            <a:endParaRPr lang="fr-FR" dirty="0"/>
          </a:p>
          <a:p>
            <a:pPr>
              <a:spcBef>
                <a:spcPts val="0"/>
              </a:spcBef>
              <a:spcAft>
                <a:spcPts val="0"/>
              </a:spcAft>
            </a:pPr>
            <a:r>
              <a:rPr lang="en-US" dirty="0"/>
              <a:t>Yes thank you Caroline. I just want to add a point or maybe just remember that the implementation of the three actions is at the heart of the 2020 HSE objectives of the MS branch and this is mandatory. </a:t>
            </a:r>
            <a:endParaRPr lang="fr-FR" dirty="0"/>
          </a:p>
          <a:p>
            <a:r>
              <a:rPr lang="en-US" dirty="0"/>
              <a:t>Antonin it is your turn now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EC589000-A9E8-430B-9FF4-BF04EBB6C990}" type="slidenum">
              <a:rPr lang="fr-FR" altLang="fr-FR" smtClean="0"/>
              <a:pPr/>
              <a:t>2</a:t>
            </a:fld>
            <a:endParaRPr lang="fr-FR" altLang="fr-FR"/>
          </a:p>
        </p:txBody>
      </p:sp>
    </p:spTree>
    <p:extLst>
      <p:ext uri="{BB962C8B-B14F-4D97-AF65-F5344CB8AC3E}">
        <p14:creationId xmlns:p14="http://schemas.microsoft.com/office/powerpoint/2010/main" val="94893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3</a:t>
            </a:fld>
            <a:endParaRPr lang="en-US"/>
          </a:p>
        </p:txBody>
      </p:sp>
    </p:spTree>
    <p:extLst>
      <p:ext uri="{BB962C8B-B14F-4D97-AF65-F5344CB8AC3E}">
        <p14:creationId xmlns:p14="http://schemas.microsoft.com/office/powerpoint/2010/main" val="175634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4</a:t>
            </a:fld>
            <a:endParaRPr lang="en-US"/>
          </a:p>
        </p:txBody>
      </p:sp>
    </p:spTree>
    <p:extLst>
      <p:ext uri="{BB962C8B-B14F-4D97-AF65-F5344CB8AC3E}">
        <p14:creationId xmlns:p14="http://schemas.microsoft.com/office/powerpoint/2010/main" val="3003910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800" b="1"/>
              <a:t>RC / Anvers - Belgique</a:t>
            </a:r>
          </a:p>
          <a:p>
            <a:pPr lvl="1"/>
            <a:r>
              <a:rPr lang="fr-FR" sz="800"/>
              <a:t>Accident le 18 janvier (décès le 3/2) de Jorge </a:t>
            </a:r>
          </a:p>
          <a:p>
            <a:pPr lvl="1"/>
            <a:r>
              <a:rPr lang="fr-FR" sz="800"/>
              <a:t>Chute d'une Plateforme Individuelle Roulante</a:t>
            </a:r>
          </a:p>
          <a:p>
            <a:endParaRPr lang="fr-FR" sz="800"/>
          </a:p>
          <a:p>
            <a:r>
              <a:rPr lang="fr-FR" sz="800" b="1"/>
              <a:t>RC / Normandie - France</a:t>
            </a:r>
          </a:p>
          <a:p>
            <a:pPr lvl="1"/>
            <a:r>
              <a:rPr lang="fr-FR" sz="800"/>
              <a:t>Décès le 15 février de Cédric</a:t>
            </a:r>
          </a:p>
          <a:p>
            <a:pPr lvl="1"/>
            <a:r>
              <a:rPr lang="fr-FR" sz="800"/>
              <a:t>Chute depuis un plancher d’installation industrielle </a:t>
            </a:r>
            <a:endParaRPr lang="en-US" sz="800"/>
          </a:p>
          <a:p>
            <a:endParaRPr lang="fr-FR" sz="800"/>
          </a:p>
          <a:p>
            <a:r>
              <a:rPr lang="fr-FR" sz="800" b="1"/>
              <a:t>GRP / </a:t>
            </a:r>
            <a:r>
              <a:rPr lang="fr-FR" sz="800" b="1" err="1"/>
              <a:t>SunPower</a:t>
            </a:r>
            <a:r>
              <a:rPr lang="fr-FR" sz="800"/>
              <a:t> – </a:t>
            </a:r>
            <a:r>
              <a:rPr lang="fr-FR" sz="800" b="1"/>
              <a:t>Oregon, USA</a:t>
            </a:r>
          </a:p>
          <a:p>
            <a:pPr lvl="1"/>
            <a:r>
              <a:rPr lang="fr-FR" sz="800"/>
              <a:t>Décès le 11 avril de Theodore</a:t>
            </a:r>
          </a:p>
          <a:p>
            <a:pPr lvl="1"/>
            <a:r>
              <a:rPr lang="fr-FR" sz="800"/>
              <a:t>Chute d’un escabeau</a:t>
            </a:r>
          </a:p>
          <a:p>
            <a:endParaRPr lang="en-US" sz="800"/>
          </a:p>
        </p:txBody>
      </p:sp>
      <p:sp>
        <p:nvSpPr>
          <p:cNvPr id="4" name="Espace réservé du numéro de diapositive 3"/>
          <p:cNvSpPr>
            <a:spLocks noGrp="1"/>
          </p:cNvSpPr>
          <p:nvPr>
            <p:ph type="sldNum" sz="quarter" idx="10"/>
          </p:nvPr>
        </p:nvSpPr>
        <p:spPr/>
        <p:txBody>
          <a:bodyPr/>
          <a:lstStyle/>
          <a:p>
            <a:pPr marL="0" marR="0" lvl="0" indent="0" algn="r" defTabSz="457178" rtl="0" eaLnBrk="1" fontAlgn="base" latinLnBrk="0" hangingPunct="1">
              <a:lnSpc>
                <a:spcPct val="100000"/>
              </a:lnSpc>
              <a:spcBef>
                <a:spcPct val="0"/>
              </a:spcBef>
              <a:spcAft>
                <a:spcPct val="0"/>
              </a:spcAft>
              <a:buClrTx/>
              <a:buSzTx/>
              <a:buFontTx/>
              <a:buNone/>
              <a:tabLst/>
              <a:defRPr/>
            </a:pPr>
            <a:fld id="{EC589000-A9E8-430B-9FF4-BF04EBB6C99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178"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6620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000"/>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6</a:t>
            </a:fld>
            <a:endParaRPr lang="fr-FR"/>
          </a:p>
        </p:txBody>
      </p:sp>
    </p:spTree>
    <p:extLst>
      <p:ext uri="{BB962C8B-B14F-4D97-AF65-F5344CB8AC3E}">
        <p14:creationId xmlns:p14="http://schemas.microsoft.com/office/powerpoint/2010/main" val="188710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9</a:t>
            </a:fld>
            <a:endParaRPr lang="fr-FR"/>
          </a:p>
        </p:txBody>
      </p:sp>
    </p:spTree>
    <p:extLst>
      <p:ext uri="{BB962C8B-B14F-4D97-AF65-F5344CB8AC3E}">
        <p14:creationId xmlns:p14="http://schemas.microsoft.com/office/powerpoint/2010/main" val="167595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13</a:t>
            </a:fld>
            <a:endParaRPr lang="en-US"/>
          </a:p>
        </p:txBody>
      </p:sp>
    </p:spTree>
    <p:extLst>
      <p:ext uri="{BB962C8B-B14F-4D97-AF65-F5344CB8AC3E}">
        <p14:creationId xmlns:p14="http://schemas.microsoft.com/office/powerpoint/2010/main" val="150769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65A0FA9-BD81-4869-952C-630A673B63B3}" type="slidenum">
              <a:rPr lang="en-US" smtClean="0"/>
              <a:t>16</a:t>
            </a:fld>
            <a:endParaRPr lang="en-US"/>
          </a:p>
        </p:txBody>
      </p:sp>
    </p:spTree>
    <p:extLst>
      <p:ext uri="{BB962C8B-B14F-4D97-AF65-F5344CB8AC3E}">
        <p14:creationId xmlns:p14="http://schemas.microsoft.com/office/powerpoint/2010/main" val="3919184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re">
    <p:bg>
      <p:bgPr>
        <a:solidFill>
          <a:schemeClr val="accent4"/>
        </a:solid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C4291DC-B72D-4363-9569-4186FFF6B929}"/>
              </a:ext>
            </a:extLst>
          </p:cNvPr>
          <p:cNvPicPr>
            <a:picLocks noChangeAspect="1"/>
          </p:cNvPicPr>
          <p:nvPr userDrawn="1"/>
        </p:nvPicPr>
        <p:blipFill rotWithShape="1">
          <a:blip r:embed="rId2"/>
          <a:srcRect l="53782"/>
          <a:stretch/>
        </p:blipFill>
        <p:spPr>
          <a:xfrm>
            <a:off x="0" y="532142"/>
            <a:ext cx="8814255" cy="3834247"/>
          </a:xfrm>
          <a:prstGeom prst="rect">
            <a:avLst/>
          </a:prstGeom>
        </p:spPr>
      </p:pic>
      <p:sp>
        <p:nvSpPr>
          <p:cNvPr id="36" name="Titre 35"/>
          <p:cNvSpPr>
            <a:spLocks noGrp="1"/>
          </p:cNvSpPr>
          <p:nvPr userDrawn="1">
            <p:ph type="title" hasCustomPrompt="1"/>
          </p:nvPr>
        </p:nvSpPr>
        <p:spPr>
          <a:xfrm>
            <a:off x="0" y="2363059"/>
            <a:ext cx="10998200" cy="1650142"/>
          </a:xfrm>
          <a:prstGeom prst="rect">
            <a:avLst/>
          </a:prstGeom>
          <a:noFill/>
        </p:spPr>
        <p:txBody>
          <a:bodyPr anchor="ctr"/>
          <a:lstStyle>
            <a:lvl1pPr algn="r">
              <a:defRPr sz="4400" b="1" cap="all" baseline="0">
                <a:solidFill>
                  <a:schemeClr val="bg1"/>
                </a:solidFill>
              </a:defRPr>
            </a:lvl1pPr>
          </a:lstStyle>
          <a:p>
            <a:r>
              <a:rPr lang="fr-FR"/>
              <a:t>TITRE DE LA PRÉSENTATION</a:t>
            </a:r>
          </a:p>
        </p:txBody>
      </p:sp>
      <p:pic>
        <p:nvPicPr>
          <p:cNvPr id="16" name="Image 15">
            <a:extLst>
              <a:ext uri="{FF2B5EF4-FFF2-40B4-BE49-F238E27FC236}">
                <a16:creationId xmlns:a16="http://schemas.microsoft.com/office/drawing/2014/main" id="{8DC60688-0A5E-4AC4-B8A4-60E1200F5291}"/>
              </a:ext>
            </a:extLst>
          </p:cNvPr>
          <p:cNvPicPr>
            <a:picLocks noChangeAspect="1"/>
          </p:cNvPicPr>
          <p:nvPr userDrawn="1"/>
        </p:nvPicPr>
        <p:blipFill>
          <a:blip r:embed="rId3"/>
          <a:srcRect/>
          <a:stretch/>
        </p:blipFill>
        <p:spPr>
          <a:xfrm>
            <a:off x="7635350" y="4761938"/>
            <a:ext cx="3663650" cy="1040808"/>
          </a:xfrm>
          <a:prstGeom prst="rect">
            <a:avLst/>
          </a:prstGeom>
        </p:spPr>
      </p:pic>
      <p:cxnSp>
        <p:nvCxnSpPr>
          <p:cNvPr id="5" name="Connecteur droit 4">
            <a:extLst>
              <a:ext uri="{FF2B5EF4-FFF2-40B4-BE49-F238E27FC236}">
                <a16:creationId xmlns:a16="http://schemas.microsoft.com/office/drawing/2014/main" id="{FBE4D8E6-FA41-4189-BECA-570929D48C01}"/>
              </a:ext>
            </a:extLst>
          </p:cNvPr>
          <p:cNvCxnSpPr>
            <a:cxnSpLocks/>
          </p:cNvCxnSpPr>
          <p:nvPr userDrawn="1"/>
        </p:nvCxnSpPr>
        <p:spPr>
          <a:xfrm>
            <a:off x="11296650" y="2818963"/>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7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extLst>
    <p:ext uri="{DCECCB84-F9BA-43D5-87BE-67443E8EF086}">
      <p15:sldGuideLst xmlns:p15="http://schemas.microsoft.com/office/powerpoint/2012/main">
        <p15:guide id="1" pos="9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9313"/>
            <a:ext cx="3403600" cy="273844"/>
          </a:xfrm>
          <a:prstGeom prst="rect">
            <a:avLst/>
          </a:prstGeom>
        </p:spPr>
        <p:txBody>
          <a:bodyPr anchor="ctr"/>
          <a:lstStyle>
            <a:lvl1pPr>
              <a:defRPr sz="900">
                <a:solidFill>
                  <a:schemeClr val="tx1">
                    <a:lumMod val="50000"/>
                    <a:lumOff val="50000"/>
                  </a:schemeClr>
                </a:solidFill>
              </a:defRPr>
            </a:lvl1pPr>
          </a:lstStyle>
          <a:p>
            <a:r>
              <a:rPr lang="fr-FR">
                <a:cs typeface="+mn-cs"/>
              </a:rPr>
              <a:t>Nos vies avant tout : Formation Ambassadeurs</a:t>
            </a: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600075" y="922476"/>
            <a:ext cx="8596312" cy="413343"/>
          </a:xfrm>
          <a:prstGeom prst="rect">
            <a:avLst/>
          </a:prstGeom>
        </p:spPr>
        <p:txBody>
          <a:bodyPr/>
          <a:lstStyle>
            <a:lvl1pPr marL="0" indent="0">
              <a:buNone/>
              <a:defRPr>
                <a:solidFill>
                  <a:schemeClr val="accent4"/>
                </a:solidFill>
              </a:defRPr>
            </a:lvl1pPr>
            <a:lvl2pPr marL="266703" indent="0">
              <a:buNone/>
              <a:defRPr/>
            </a:lvl2pPr>
          </a:lstStyle>
          <a:p>
            <a:pPr lvl="0"/>
            <a:r>
              <a:rPr lang="fr-FR"/>
              <a:t>Sous-titre de la slide</a:t>
            </a:r>
          </a:p>
        </p:txBody>
      </p:sp>
      <p:cxnSp>
        <p:nvCxnSpPr>
          <p:cNvPr id="18" name="Connecteur droit 17">
            <a:extLst>
              <a:ext uri="{FF2B5EF4-FFF2-40B4-BE49-F238E27FC236}">
                <a16:creationId xmlns:a16="http://schemas.microsoft.com/office/drawing/2014/main" id="{7216493E-0D6D-46BF-A654-053643757636}"/>
              </a:ext>
            </a:extLst>
          </p:cNvPr>
          <p:cNvCxnSpPr>
            <a:cxnSpLocks/>
          </p:cNvCxnSpPr>
          <p:nvPr userDrawn="1"/>
        </p:nvCxnSpPr>
        <p:spPr>
          <a:xfrm>
            <a:off x="533177" y="928688"/>
            <a:ext cx="0" cy="40957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0373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noProof="0"/>
              <a:t>Modifiez le style du titre</a:t>
            </a:r>
          </a:p>
        </p:txBody>
      </p:sp>
      <p:sp>
        <p:nvSpPr>
          <p:cNvPr id="5" name="Espace réservé du pied de page 4"/>
          <p:cNvSpPr>
            <a:spLocks noGrp="1"/>
          </p:cNvSpPr>
          <p:nvPr>
            <p:ph type="ftr" sz="quarter" idx="11"/>
          </p:nvPr>
        </p:nvSpPr>
        <p:spPr/>
        <p:txBody>
          <a:bodyPr/>
          <a:lstStyle/>
          <a:p>
            <a:r>
              <a:rPr lang="fr-FR" noProof="0"/>
              <a:t>Nos vies avant tout : Formation Ambassadeurs</a:t>
            </a:r>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val="145465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itre">
    <p:bg>
      <p:bgPr>
        <a:solidFill>
          <a:schemeClr val="accent4"/>
        </a:solid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C4291DC-B72D-4363-9569-4186FFF6B929}"/>
              </a:ext>
            </a:extLst>
          </p:cNvPr>
          <p:cNvPicPr>
            <a:picLocks noChangeAspect="1"/>
          </p:cNvPicPr>
          <p:nvPr userDrawn="1"/>
        </p:nvPicPr>
        <p:blipFill rotWithShape="1">
          <a:blip r:embed="rId2"/>
          <a:srcRect l="53782"/>
          <a:stretch/>
        </p:blipFill>
        <p:spPr>
          <a:xfrm>
            <a:off x="0" y="532142"/>
            <a:ext cx="8814255" cy="3834247"/>
          </a:xfrm>
          <a:prstGeom prst="rect">
            <a:avLst/>
          </a:prstGeom>
        </p:spPr>
      </p:pic>
      <p:sp>
        <p:nvSpPr>
          <p:cNvPr id="36" name="Titre 35"/>
          <p:cNvSpPr>
            <a:spLocks noGrp="1"/>
          </p:cNvSpPr>
          <p:nvPr userDrawn="1">
            <p:ph type="title" hasCustomPrompt="1"/>
          </p:nvPr>
        </p:nvSpPr>
        <p:spPr>
          <a:xfrm>
            <a:off x="0" y="2363059"/>
            <a:ext cx="10998200" cy="1650142"/>
          </a:xfrm>
          <a:prstGeom prst="rect">
            <a:avLst/>
          </a:prstGeom>
          <a:noFill/>
        </p:spPr>
        <p:txBody>
          <a:bodyPr anchor="ctr"/>
          <a:lstStyle>
            <a:lvl1pPr algn="r">
              <a:defRPr sz="4400" b="1" cap="all" baseline="0">
                <a:solidFill>
                  <a:schemeClr val="bg1"/>
                </a:solidFill>
              </a:defRPr>
            </a:lvl1pPr>
          </a:lstStyle>
          <a:p>
            <a:r>
              <a:rPr lang="fr-FR"/>
              <a:t>TITRE DE LA PRÉSENTATION</a:t>
            </a:r>
          </a:p>
        </p:txBody>
      </p:sp>
      <p:pic>
        <p:nvPicPr>
          <p:cNvPr id="16" name="Image 15">
            <a:extLst>
              <a:ext uri="{FF2B5EF4-FFF2-40B4-BE49-F238E27FC236}">
                <a16:creationId xmlns:a16="http://schemas.microsoft.com/office/drawing/2014/main" id="{8DC60688-0A5E-4AC4-B8A4-60E1200F5291}"/>
              </a:ext>
            </a:extLst>
          </p:cNvPr>
          <p:cNvPicPr>
            <a:picLocks noChangeAspect="1"/>
          </p:cNvPicPr>
          <p:nvPr userDrawn="1"/>
        </p:nvPicPr>
        <p:blipFill>
          <a:blip r:embed="rId3"/>
          <a:srcRect/>
          <a:stretch/>
        </p:blipFill>
        <p:spPr>
          <a:xfrm>
            <a:off x="7635350" y="4761938"/>
            <a:ext cx="3663650" cy="1040808"/>
          </a:xfrm>
          <a:prstGeom prst="rect">
            <a:avLst/>
          </a:prstGeom>
        </p:spPr>
      </p:pic>
      <p:cxnSp>
        <p:nvCxnSpPr>
          <p:cNvPr id="5" name="Connecteur droit 4">
            <a:extLst>
              <a:ext uri="{FF2B5EF4-FFF2-40B4-BE49-F238E27FC236}">
                <a16:creationId xmlns:a16="http://schemas.microsoft.com/office/drawing/2014/main" id="{FBE4D8E6-FA41-4189-BECA-570929D48C01}"/>
              </a:ext>
            </a:extLst>
          </p:cNvPr>
          <p:cNvCxnSpPr>
            <a:cxnSpLocks/>
          </p:cNvCxnSpPr>
          <p:nvPr userDrawn="1"/>
        </p:nvCxnSpPr>
        <p:spPr>
          <a:xfrm>
            <a:off x="11296650" y="2818963"/>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15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42"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extLst>
    <p:ext uri="{DCECCB84-F9BA-43D5-87BE-67443E8EF086}">
      <p15:sldGuideLst xmlns:p15="http://schemas.microsoft.com/office/powerpoint/2012/main">
        <p15:guide id="1" pos="9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re">
    <p:bg>
      <p:bgPr>
        <a:solidFill>
          <a:schemeClr val="accent4"/>
        </a:solidFill>
        <a:effectLst/>
      </p:bgPr>
    </p:bg>
    <p:spTree>
      <p:nvGrpSpPr>
        <p:cNvPr id="1" name=""/>
        <p:cNvGrpSpPr/>
        <p:nvPr/>
      </p:nvGrpSpPr>
      <p:grpSpPr>
        <a:xfrm>
          <a:off x="0" y="0"/>
          <a:ext cx="0" cy="0"/>
          <a:chOff x="0" y="0"/>
          <a:chExt cx="0" cy="0"/>
        </a:xfrm>
      </p:grpSpPr>
      <p:sp>
        <p:nvSpPr>
          <p:cNvPr id="36" name="Titre 35"/>
          <p:cNvSpPr>
            <a:spLocks noGrp="1"/>
          </p:cNvSpPr>
          <p:nvPr>
            <p:ph type="title" hasCustomPrompt="1"/>
          </p:nvPr>
        </p:nvSpPr>
        <p:spPr>
          <a:xfrm>
            <a:off x="-8163" y="1659506"/>
            <a:ext cx="11036933" cy="2174741"/>
          </a:xfrm>
          <a:prstGeom prst="rect">
            <a:avLst/>
          </a:prstGeom>
          <a:noFill/>
          <a:ln>
            <a:noFill/>
          </a:ln>
        </p:spPr>
        <p:txBody>
          <a:bodyPr anchor="ctr"/>
          <a:lstStyle>
            <a:lvl1pPr algn="r">
              <a:defRPr sz="4400" b="1" cap="none">
                <a:solidFill>
                  <a:schemeClr val="bg1"/>
                </a:solidFill>
              </a:defRPr>
            </a:lvl1pPr>
          </a:lstStyle>
          <a:p>
            <a:r>
              <a:rPr lang="fr-FR"/>
              <a:t>SOUS-PARTIE</a:t>
            </a:r>
          </a:p>
        </p:txBody>
      </p:sp>
      <p:pic>
        <p:nvPicPr>
          <p:cNvPr id="5" name="Image 4" descr="Une image contenant poisson&#10;&#10;Description générée automatiquement">
            <a:extLst>
              <a:ext uri="{FF2B5EF4-FFF2-40B4-BE49-F238E27FC236}">
                <a16:creationId xmlns:a16="http://schemas.microsoft.com/office/drawing/2014/main" id="{F8A264F9-F34B-4342-8FAE-9D4DE9BE9E98}"/>
              </a:ext>
            </a:extLst>
          </p:cNvPr>
          <p:cNvPicPr>
            <a:picLocks noChangeAspect="1"/>
          </p:cNvPicPr>
          <p:nvPr userDrawn="1"/>
        </p:nvPicPr>
        <p:blipFill rotWithShape="1">
          <a:blip r:embed="rId2"/>
          <a:srcRect r="30260" b="30264"/>
          <a:stretch/>
        </p:blipFill>
        <p:spPr>
          <a:xfrm>
            <a:off x="3689359" y="5139241"/>
            <a:ext cx="8502642" cy="1718760"/>
          </a:xfrm>
          <a:prstGeom prst="rect">
            <a:avLst/>
          </a:prstGeom>
        </p:spPr>
      </p:pic>
      <p:pic>
        <p:nvPicPr>
          <p:cNvPr id="7" name="Image 6">
            <a:extLst>
              <a:ext uri="{FF2B5EF4-FFF2-40B4-BE49-F238E27FC236}">
                <a16:creationId xmlns:a16="http://schemas.microsoft.com/office/drawing/2014/main" id="{39FD04D5-4DBD-4A3C-BF0D-A8238F259A4E}"/>
              </a:ext>
            </a:extLst>
          </p:cNvPr>
          <p:cNvPicPr>
            <a:picLocks noChangeAspect="1"/>
          </p:cNvPicPr>
          <p:nvPr userDrawn="1"/>
        </p:nvPicPr>
        <p:blipFill rotWithShape="1">
          <a:blip r:embed="rId3"/>
          <a:srcRect l="53782"/>
          <a:stretch/>
        </p:blipFill>
        <p:spPr>
          <a:xfrm>
            <a:off x="0" y="532142"/>
            <a:ext cx="8814255" cy="3834247"/>
          </a:xfrm>
          <a:prstGeom prst="rect">
            <a:avLst/>
          </a:prstGeom>
        </p:spPr>
      </p:pic>
      <p:sp>
        <p:nvSpPr>
          <p:cNvPr id="9" name="Sous-titre 2">
            <a:extLst>
              <a:ext uri="{FF2B5EF4-FFF2-40B4-BE49-F238E27FC236}">
                <a16:creationId xmlns:a16="http://schemas.microsoft.com/office/drawing/2014/main" id="{5428BEA3-C91E-4E3E-B893-3DAD1A13FCA1}"/>
              </a:ext>
            </a:extLst>
          </p:cNvPr>
          <p:cNvSpPr>
            <a:spLocks noGrp="1"/>
          </p:cNvSpPr>
          <p:nvPr>
            <p:ph type="subTitle" idx="1" hasCustomPrompt="1"/>
          </p:nvPr>
        </p:nvSpPr>
        <p:spPr>
          <a:xfrm>
            <a:off x="1524000" y="4129149"/>
            <a:ext cx="9553575" cy="1655762"/>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NOM DE L'INTERVENANT</a:t>
            </a:r>
            <a:endParaRPr lang="en-GB"/>
          </a:p>
        </p:txBody>
      </p:sp>
      <p:cxnSp>
        <p:nvCxnSpPr>
          <p:cNvPr id="8" name="Connecteur droit 7">
            <a:extLst>
              <a:ext uri="{FF2B5EF4-FFF2-40B4-BE49-F238E27FC236}">
                <a16:creationId xmlns:a16="http://schemas.microsoft.com/office/drawing/2014/main" id="{BB4FBBF3-DDD1-4AD7-B059-B98D3CD10DBC}"/>
              </a:ext>
            </a:extLst>
          </p:cNvPr>
          <p:cNvCxnSpPr>
            <a:cxnSpLocks/>
          </p:cNvCxnSpPr>
          <p:nvPr userDrawn="1"/>
        </p:nvCxnSpPr>
        <p:spPr>
          <a:xfrm>
            <a:off x="11296650" y="4103219"/>
            <a:ext cx="0" cy="52502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D9924274-9FCC-4107-8E4D-E2226CD31547}"/>
              </a:ext>
            </a:extLst>
          </p:cNvPr>
          <p:cNvCxnSpPr>
            <a:cxnSpLocks/>
          </p:cNvCxnSpPr>
          <p:nvPr userDrawn="1"/>
        </p:nvCxnSpPr>
        <p:spPr>
          <a:xfrm>
            <a:off x="11296650" y="2352238"/>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34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600075" y="922476"/>
            <a:ext cx="8596312" cy="413343"/>
          </a:xfrm>
          <a:prstGeom prst="rect">
            <a:avLst/>
          </a:prstGeom>
        </p:spPr>
        <p:txBody>
          <a:bodyPr/>
          <a:lstStyle>
            <a:lvl1pPr marL="0" indent="0">
              <a:buNone/>
              <a:defRPr>
                <a:solidFill>
                  <a:schemeClr val="accent4"/>
                </a:solidFill>
              </a:defRPr>
            </a:lvl1pPr>
            <a:lvl2pPr marL="266703" indent="0">
              <a:buNone/>
              <a:defRPr/>
            </a:lvl2pPr>
          </a:lstStyle>
          <a:p>
            <a:pPr lvl="0"/>
            <a:r>
              <a:rPr lang="fr-FR"/>
              <a:t>Sous-titre de la slide</a:t>
            </a:r>
          </a:p>
        </p:txBody>
      </p:sp>
      <p:cxnSp>
        <p:nvCxnSpPr>
          <p:cNvPr id="18" name="Connecteur droit 17">
            <a:extLst>
              <a:ext uri="{FF2B5EF4-FFF2-40B4-BE49-F238E27FC236}">
                <a16:creationId xmlns:a16="http://schemas.microsoft.com/office/drawing/2014/main" id="{7216493E-0D6D-46BF-A654-053643757636}"/>
              </a:ext>
            </a:extLst>
          </p:cNvPr>
          <p:cNvCxnSpPr>
            <a:cxnSpLocks/>
          </p:cNvCxnSpPr>
          <p:nvPr userDrawn="1"/>
        </p:nvCxnSpPr>
        <p:spPr>
          <a:xfrm>
            <a:off x="533177" y="928688"/>
            <a:ext cx="0" cy="40957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9893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7" name="TextBox 6">
            <a:extLst>
              <a:ext uri="{FF2B5EF4-FFF2-40B4-BE49-F238E27FC236}">
                <a16:creationId xmlns:a16="http://schemas.microsoft.com/office/drawing/2014/main" id="{209D7FF6-EBE0-4769-B42D-65F217E34E87}"/>
              </a:ext>
            </a:extLst>
          </p:cNvPr>
          <p:cNvSpPr txBox="1"/>
          <p:nvPr userDrawn="1"/>
        </p:nvSpPr>
        <p:spPr>
          <a:xfrm>
            <a:off x="0" y="6451082"/>
            <a:ext cx="1395663" cy="369332"/>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1156151444"/>
      </p:ext>
    </p:extLst>
  </p:cSld>
  <p:clrMapOvr>
    <a:masterClrMapping/>
  </p:clrMapOvr>
  <p:transition spd="med">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position 3">
    <p:spTree>
      <p:nvGrpSpPr>
        <p:cNvPr id="1" name=""/>
        <p:cNvGrpSpPr/>
        <p:nvPr/>
      </p:nvGrpSpPr>
      <p:grpSpPr>
        <a:xfrm>
          <a:off x="0" y="0"/>
          <a:ext cx="0" cy="0"/>
          <a:chOff x="0" y="0"/>
          <a:chExt cx="0" cy="0"/>
        </a:xfrm>
      </p:grpSpPr>
      <p:pic>
        <p:nvPicPr>
          <p:cNvPr id="11" name="Image 10" descr="Une image contenant bâtiment, guitare, lumière&#10;&#10;Description générée automatiquement">
            <a:extLst>
              <a:ext uri="{FF2B5EF4-FFF2-40B4-BE49-F238E27FC236}">
                <a16:creationId xmlns:a16="http://schemas.microsoft.com/office/drawing/2014/main" id="{BB75F5CC-2D51-4333-A622-DAA637C12AEB}"/>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12" name="Image 11" descr="Une image contenant bâtiment, guitare, lumière&#10;&#10;Description générée automatiquement">
            <a:extLst>
              <a:ext uri="{FF2B5EF4-FFF2-40B4-BE49-F238E27FC236}">
                <a16:creationId xmlns:a16="http://schemas.microsoft.com/office/drawing/2014/main" id="{8925ABFF-C3F7-4681-84D3-8EEC359D286F}"/>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184746"/>
            <a:ext cx="692467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solidFill>
              </a:defRPr>
            </a:lvl2pPr>
            <a:lvl3pPr>
              <a:buClr>
                <a:schemeClr val="accent4"/>
              </a:buClr>
              <a:defRPr sz="1400">
                <a:solidFill>
                  <a:schemeClr val="tx1"/>
                </a:solidFill>
              </a:defRPr>
            </a:lvl3pPr>
            <a:lvl4pPr>
              <a:buClr>
                <a:schemeClr val="accent4"/>
              </a:buClr>
              <a:defRPr sz="1400">
                <a:solidFill>
                  <a:schemeClr val="tx1"/>
                </a:solidFill>
              </a:defRPr>
            </a:lvl4pPr>
            <a:lvl5pPr>
              <a:defRPr sz="1400">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42874" y="0"/>
            <a:ext cx="119256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8" name="Espace réservé pour une image  2">
            <a:extLst>
              <a:ext uri="{FF2B5EF4-FFF2-40B4-BE49-F238E27FC236}">
                <a16:creationId xmlns:a16="http://schemas.microsoft.com/office/drawing/2014/main" id="{09F144A3-D556-4EC3-8E98-E5362B269B49}"/>
              </a:ext>
            </a:extLst>
          </p:cNvPr>
          <p:cNvSpPr>
            <a:spLocks noGrp="1"/>
          </p:cNvSpPr>
          <p:nvPr>
            <p:ph type="pic" sz="quarter" idx="12"/>
          </p:nvPr>
        </p:nvSpPr>
        <p:spPr>
          <a:xfrm>
            <a:off x="8418285" y="1184276"/>
            <a:ext cx="4375604" cy="4375604"/>
          </a:xfrm>
          <a:prstGeom prst="ellipse">
            <a:avLst/>
          </a:prstGeom>
        </p:spPr>
        <p:txBody>
          <a:bodyPr/>
          <a:lstStyle/>
          <a:p>
            <a:endParaRPr lang="en-GB"/>
          </a:p>
        </p:txBody>
      </p:sp>
    </p:spTree>
    <p:extLst>
      <p:ext uri="{BB962C8B-B14F-4D97-AF65-F5344CB8AC3E}">
        <p14:creationId xmlns:p14="http://schemas.microsoft.com/office/powerpoint/2010/main" val="1343728879"/>
      </p:ext>
    </p:extLst>
  </p:cSld>
  <p:clrMapOvr>
    <a:masterClrMapping/>
  </p:clrMapOvr>
  <p:transition spd="med">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osition 1">
    <p:spTree>
      <p:nvGrpSpPr>
        <p:cNvPr id="1" name=""/>
        <p:cNvGrpSpPr/>
        <p:nvPr/>
      </p:nvGrpSpPr>
      <p:grpSpPr>
        <a:xfrm>
          <a:off x="0" y="0"/>
          <a:ext cx="0" cy="0"/>
          <a:chOff x="0" y="0"/>
          <a:chExt cx="0" cy="0"/>
        </a:xfrm>
      </p:grpSpPr>
      <p:pic>
        <p:nvPicPr>
          <p:cNvPr id="1480" name="Image 1479" descr="Une image contenant bâtiment, guitare, lumière&#10;&#10;Description générée automatiquement">
            <a:extLst>
              <a:ext uri="{FF2B5EF4-FFF2-40B4-BE49-F238E27FC236}">
                <a16:creationId xmlns:a16="http://schemas.microsoft.com/office/drawing/2014/main" id="{E9E34909-C8C9-44F2-AB0B-3314206B57A9}"/>
              </a:ext>
            </a:extLst>
          </p:cNvPr>
          <p:cNvPicPr>
            <a:picLocks noChangeAspect="1"/>
          </p:cNvPicPr>
          <p:nvPr userDrawn="1"/>
        </p:nvPicPr>
        <p:blipFill>
          <a:blip r:embed="rId2"/>
          <a:stretch>
            <a:fillRect/>
          </a:stretch>
        </p:blipFill>
        <p:spPr>
          <a:xfrm>
            <a:off x="-2903455" y="-362125"/>
            <a:ext cx="5425910" cy="1097375"/>
          </a:xfrm>
          <a:prstGeom prst="rect">
            <a:avLst/>
          </a:prstGeom>
        </p:spPr>
      </p:pic>
      <p:sp>
        <p:nvSpPr>
          <p:cNvPr id="5" name="Espace réservé du contenu 4"/>
          <p:cNvSpPr>
            <a:spLocks noGrp="1"/>
          </p:cNvSpPr>
          <p:nvPr>
            <p:ph sz="quarter" idx="10"/>
          </p:nvPr>
        </p:nvSpPr>
        <p:spPr>
          <a:xfrm>
            <a:off x="600075" y="1184746"/>
            <a:ext cx="453072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0AFA4891-97B0-43CC-A1CF-112C2354376C}"/>
              </a:ext>
            </a:extLst>
          </p:cNvPr>
          <p:cNvSpPr>
            <a:spLocks noGrp="1"/>
          </p:cNvSpPr>
          <p:nvPr>
            <p:ph type="title" hasCustomPrompt="1"/>
          </p:nvPr>
        </p:nvSpPr>
        <p:spPr>
          <a:xfrm>
            <a:off x="146049" y="0"/>
            <a:ext cx="119129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1082"/>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
        <p:nvSpPr>
          <p:cNvPr id="11" name="Espace réservé du contenu 4">
            <a:extLst>
              <a:ext uri="{FF2B5EF4-FFF2-40B4-BE49-F238E27FC236}">
                <a16:creationId xmlns:a16="http://schemas.microsoft.com/office/drawing/2014/main" id="{A17787F4-F75D-4591-BB01-DA56554D4CB3}"/>
              </a:ext>
            </a:extLst>
          </p:cNvPr>
          <p:cNvSpPr>
            <a:spLocks noGrp="1"/>
          </p:cNvSpPr>
          <p:nvPr>
            <p:ph sz="quarter" idx="11"/>
          </p:nvPr>
        </p:nvSpPr>
        <p:spPr>
          <a:xfrm>
            <a:off x="5671805" y="1184746"/>
            <a:ext cx="5920120"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descr="Une image contenant bâtiment, guitare, lumière&#10;&#10;Description générée automatiquement">
            <a:extLst>
              <a:ext uri="{FF2B5EF4-FFF2-40B4-BE49-F238E27FC236}">
                <a16:creationId xmlns:a16="http://schemas.microsoft.com/office/drawing/2014/main" id="{7383CCFF-1726-4614-AEED-A96CF5C0367C}"/>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2" name="TextBox 1">
            <a:extLst>
              <a:ext uri="{FF2B5EF4-FFF2-40B4-BE49-F238E27FC236}">
                <a16:creationId xmlns:a16="http://schemas.microsoft.com/office/drawing/2014/main" id="{2ED98CAE-ED34-4FD7-8DE3-03C9572D366B}"/>
              </a:ext>
            </a:extLst>
          </p:cNvPr>
          <p:cNvSpPr txBox="1"/>
          <p:nvPr userDrawn="1"/>
        </p:nvSpPr>
        <p:spPr>
          <a:xfrm>
            <a:off x="0" y="6451082"/>
            <a:ext cx="1395663" cy="369332"/>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177499118"/>
      </p:ext>
    </p:extLst>
  </p:cSld>
  <p:clrMapOvr>
    <a:masterClrMapping/>
  </p:clrMapOvr>
  <p:transition spd="med">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
          <p:cNvSpPr/>
          <p:nvPr userDrawn="1"/>
        </p:nvSpPr>
        <p:spPr>
          <a:xfrm>
            <a:off x="0" y="0"/>
            <a:ext cx="11949344" cy="1695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Espace réservé du pied de page 2">
            <a:extLst>
              <a:ext uri="{FF2B5EF4-FFF2-40B4-BE49-F238E27FC236}">
                <a16:creationId xmlns:a16="http://schemas.microsoft.com/office/drawing/2014/main" id="{7DAF2AD7-16B7-4DA1-9B3E-CF4ECE7D5025}"/>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Tree>
    <p:extLst>
      <p:ext uri="{BB962C8B-B14F-4D97-AF65-F5344CB8AC3E}">
        <p14:creationId xmlns:p14="http://schemas.microsoft.com/office/powerpoint/2010/main" val="2850158247"/>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Disposition 3">
    <p:spTree>
      <p:nvGrpSpPr>
        <p:cNvPr id="1" name=""/>
        <p:cNvGrpSpPr/>
        <p:nvPr/>
      </p:nvGrpSpPr>
      <p:grpSpPr>
        <a:xfrm>
          <a:off x="0" y="0"/>
          <a:ext cx="0" cy="0"/>
          <a:chOff x="0" y="0"/>
          <a:chExt cx="0" cy="0"/>
        </a:xfrm>
      </p:grpSpPr>
      <p:sp>
        <p:nvSpPr>
          <p:cNvPr id="5" name="Espace réservé du contenu 4"/>
          <p:cNvSpPr>
            <a:spLocks noGrp="1"/>
          </p:cNvSpPr>
          <p:nvPr>
            <p:ph sz="quarter" idx="10"/>
          </p:nvPr>
        </p:nvSpPr>
        <p:spPr>
          <a:xfrm>
            <a:off x="600075" y="1184746"/>
            <a:ext cx="10991850" cy="4854547"/>
          </a:xfrm>
          <a:prstGeom prst="rect">
            <a:avLst/>
          </a:prstGeom>
        </p:spPr>
        <p:txBody>
          <a:bodyPr/>
          <a:lstStyle>
            <a:lvl1pPr>
              <a:buClr>
                <a:schemeClr val="accent3"/>
              </a:buClr>
              <a:defRPr sz="1800">
                <a:solidFill>
                  <a:schemeClr val="tx1"/>
                </a:solidFill>
              </a:defRPr>
            </a:lvl1pPr>
            <a:lvl2pPr>
              <a:buClr>
                <a:schemeClr val="accent3"/>
              </a:buClr>
              <a:defRPr sz="1600">
                <a:solidFill>
                  <a:schemeClr val="tx1">
                    <a:lumMod val="75000"/>
                    <a:lumOff val="25000"/>
                  </a:schemeClr>
                </a:solidFill>
              </a:defRPr>
            </a:lvl2pPr>
            <a:lvl3pPr>
              <a:buClr>
                <a:schemeClr val="accent3"/>
              </a:buClr>
              <a:defRPr sz="1400">
                <a:solidFill>
                  <a:schemeClr val="tx1">
                    <a:lumMod val="75000"/>
                    <a:lumOff val="25000"/>
                  </a:schemeClr>
                </a:solidFill>
              </a:defRPr>
            </a:lvl3pPr>
            <a:lvl4pPr>
              <a:buClr>
                <a:schemeClr val="accent3"/>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1135063798"/>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re">
    <p:bg>
      <p:bgPr>
        <a:solidFill>
          <a:schemeClr val="accent4"/>
        </a:solidFill>
        <a:effectLst/>
      </p:bgPr>
    </p:bg>
    <p:spTree>
      <p:nvGrpSpPr>
        <p:cNvPr id="1" name=""/>
        <p:cNvGrpSpPr/>
        <p:nvPr/>
      </p:nvGrpSpPr>
      <p:grpSpPr>
        <a:xfrm>
          <a:off x="0" y="0"/>
          <a:ext cx="0" cy="0"/>
          <a:chOff x="0" y="0"/>
          <a:chExt cx="0" cy="0"/>
        </a:xfrm>
      </p:grpSpPr>
      <p:sp>
        <p:nvSpPr>
          <p:cNvPr id="36" name="Titre 35"/>
          <p:cNvSpPr>
            <a:spLocks noGrp="1"/>
          </p:cNvSpPr>
          <p:nvPr>
            <p:ph type="title" hasCustomPrompt="1"/>
          </p:nvPr>
        </p:nvSpPr>
        <p:spPr>
          <a:xfrm>
            <a:off x="-8163" y="1659506"/>
            <a:ext cx="11036933" cy="2174741"/>
          </a:xfrm>
          <a:prstGeom prst="rect">
            <a:avLst/>
          </a:prstGeom>
          <a:noFill/>
          <a:ln>
            <a:noFill/>
          </a:ln>
        </p:spPr>
        <p:txBody>
          <a:bodyPr anchor="ctr"/>
          <a:lstStyle>
            <a:lvl1pPr algn="r">
              <a:defRPr sz="4400" b="1" cap="none">
                <a:solidFill>
                  <a:schemeClr val="bg1"/>
                </a:solidFill>
              </a:defRPr>
            </a:lvl1pPr>
          </a:lstStyle>
          <a:p>
            <a:r>
              <a:rPr lang="fr-FR"/>
              <a:t>SOUS-PARTIE</a:t>
            </a:r>
          </a:p>
        </p:txBody>
      </p:sp>
      <p:pic>
        <p:nvPicPr>
          <p:cNvPr id="5" name="Image 4" descr="Une image contenant poisson&#10;&#10;Description générée automatiquement">
            <a:extLst>
              <a:ext uri="{FF2B5EF4-FFF2-40B4-BE49-F238E27FC236}">
                <a16:creationId xmlns:a16="http://schemas.microsoft.com/office/drawing/2014/main" id="{F8A264F9-F34B-4342-8FAE-9D4DE9BE9E98}"/>
              </a:ext>
            </a:extLst>
          </p:cNvPr>
          <p:cNvPicPr>
            <a:picLocks noChangeAspect="1"/>
          </p:cNvPicPr>
          <p:nvPr userDrawn="1"/>
        </p:nvPicPr>
        <p:blipFill rotWithShape="1">
          <a:blip r:embed="rId2"/>
          <a:srcRect r="30260" b="30264"/>
          <a:stretch/>
        </p:blipFill>
        <p:spPr>
          <a:xfrm>
            <a:off x="3689359" y="5139241"/>
            <a:ext cx="8502642" cy="1718760"/>
          </a:xfrm>
          <a:prstGeom prst="rect">
            <a:avLst/>
          </a:prstGeom>
        </p:spPr>
      </p:pic>
      <p:pic>
        <p:nvPicPr>
          <p:cNvPr id="7" name="Image 6">
            <a:extLst>
              <a:ext uri="{FF2B5EF4-FFF2-40B4-BE49-F238E27FC236}">
                <a16:creationId xmlns:a16="http://schemas.microsoft.com/office/drawing/2014/main" id="{39FD04D5-4DBD-4A3C-BF0D-A8238F259A4E}"/>
              </a:ext>
            </a:extLst>
          </p:cNvPr>
          <p:cNvPicPr>
            <a:picLocks noChangeAspect="1"/>
          </p:cNvPicPr>
          <p:nvPr userDrawn="1"/>
        </p:nvPicPr>
        <p:blipFill rotWithShape="1">
          <a:blip r:embed="rId3"/>
          <a:srcRect l="53782"/>
          <a:stretch/>
        </p:blipFill>
        <p:spPr>
          <a:xfrm>
            <a:off x="0" y="532142"/>
            <a:ext cx="8814255" cy="3834247"/>
          </a:xfrm>
          <a:prstGeom prst="rect">
            <a:avLst/>
          </a:prstGeom>
        </p:spPr>
      </p:pic>
      <p:sp>
        <p:nvSpPr>
          <p:cNvPr id="9" name="Sous-titre 2">
            <a:extLst>
              <a:ext uri="{FF2B5EF4-FFF2-40B4-BE49-F238E27FC236}">
                <a16:creationId xmlns:a16="http://schemas.microsoft.com/office/drawing/2014/main" id="{5428BEA3-C91E-4E3E-B893-3DAD1A13FCA1}"/>
              </a:ext>
            </a:extLst>
          </p:cNvPr>
          <p:cNvSpPr>
            <a:spLocks noGrp="1"/>
          </p:cNvSpPr>
          <p:nvPr>
            <p:ph type="subTitle" idx="1" hasCustomPrompt="1"/>
          </p:nvPr>
        </p:nvSpPr>
        <p:spPr>
          <a:xfrm>
            <a:off x="1524000" y="4129149"/>
            <a:ext cx="9553575" cy="1655762"/>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NOM DE L'INTERVENANT</a:t>
            </a:r>
            <a:endParaRPr lang="en-GB"/>
          </a:p>
        </p:txBody>
      </p:sp>
      <p:cxnSp>
        <p:nvCxnSpPr>
          <p:cNvPr id="8" name="Connecteur droit 7">
            <a:extLst>
              <a:ext uri="{FF2B5EF4-FFF2-40B4-BE49-F238E27FC236}">
                <a16:creationId xmlns:a16="http://schemas.microsoft.com/office/drawing/2014/main" id="{BB4FBBF3-DDD1-4AD7-B059-B98D3CD10DBC}"/>
              </a:ext>
            </a:extLst>
          </p:cNvPr>
          <p:cNvCxnSpPr>
            <a:cxnSpLocks/>
          </p:cNvCxnSpPr>
          <p:nvPr userDrawn="1"/>
        </p:nvCxnSpPr>
        <p:spPr>
          <a:xfrm>
            <a:off x="11296650" y="4103219"/>
            <a:ext cx="0" cy="525028"/>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D9924274-9FCC-4107-8E4D-E2226CD31547}"/>
              </a:ext>
            </a:extLst>
          </p:cNvPr>
          <p:cNvCxnSpPr>
            <a:cxnSpLocks/>
          </p:cNvCxnSpPr>
          <p:nvPr userDrawn="1"/>
        </p:nvCxnSpPr>
        <p:spPr>
          <a:xfrm>
            <a:off x="11296650" y="2352238"/>
            <a:ext cx="0" cy="80645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00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533177" y="6450220"/>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7" name="Espace réservé du texte 16">
            <a:extLst>
              <a:ext uri="{FF2B5EF4-FFF2-40B4-BE49-F238E27FC236}">
                <a16:creationId xmlns:a16="http://schemas.microsoft.com/office/drawing/2014/main" id="{612F0BB8-FA28-4DF8-9AEA-A7735D1E3B1A}"/>
              </a:ext>
            </a:extLst>
          </p:cNvPr>
          <p:cNvSpPr>
            <a:spLocks noGrp="1"/>
          </p:cNvSpPr>
          <p:nvPr>
            <p:ph type="body" sz="quarter" idx="11" hasCustomPrompt="1"/>
          </p:nvPr>
        </p:nvSpPr>
        <p:spPr>
          <a:xfrm>
            <a:off x="600075" y="922476"/>
            <a:ext cx="8596312" cy="413343"/>
          </a:xfrm>
          <a:prstGeom prst="rect">
            <a:avLst/>
          </a:prstGeom>
        </p:spPr>
        <p:txBody>
          <a:bodyPr/>
          <a:lstStyle>
            <a:lvl1pPr marL="0" indent="0">
              <a:buNone/>
              <a:defRPr>
                <a:solidFill>
                  <a:schemeClr val="accent4"/>
                </a:solidFill>
              </a:defRPr>
            </a:lvl1pPr>
            <a:lvl2pPr marL="266703" indent="0">
              <a:buNone/>
              <a:defRPr/>
            </a:lvl2pPr>
          </a:lstStyle>
          <a:p>
            <a:pPr lvl="0"/>
            <a:r>
              <a:rPr lang="fr-FR"/>
              <a:t>Sous-titre de la slide</a:t>
            </a:r>
          </a:p>
        </p:txBody>
      </p:sp>
      <p:cxnSp>
        <p:nvCxnSpPr>
          <p:cNvPr id="18" name="Connecteur droit 17">
            <a:extLst>
              <a:ext uri="{FF2B5EF4-FFF2-40B4-BE49-F238E27FC236}">
                <a16:creationId xmlns:a16="http://schemas.microsoft.com/office/drawing/2014/main" id="{7216493E-0D6D-46BF-A654-053643757636}"/>
              </a:ext>
            </a:extLst>
          </p:cNvPr>
          <p:cNvCxnSpPr>
            <a:cxnSpLocks/>
          </p:cNvCxnSpPr>
          <p:nvPr userDrawn="1"/>
        </p:nvCxnSpPr>
        <p:spPr>
          <a:xfrm>
            <a:off x="533177" y="928688"/>
            <a:ext cx="0" cy="40957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9063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3">
    <p:spTree>
      <p:nvGrpSpPr>
        <p:cNvPr id="1" name=""/>
        <p:cNvGrpSpPr/>
        <p:nvPr/>
      </p:nvGrpSpPr>
      <p:grpSpPr>
        <a:xfrm>
          <a:off x="0" y="0"/>
          <a:ext cx="0" cy="0"/>
          <a:chOff x="0" y="0"/>
          <a:chExt cx="0" cy="0"/>
        </a:xfrm>
      </p:grpSpPr>
      <p:pic>
        <p:nvPicPr>
          <p:cNvPr id="8" name="Image 7" descr="Une image contenant bâtiment, guitare, lumière&#10;&#10;Description générée automatiquement">
            <a:extLst>
              <a:ext uri="{FF2B5EF4-FFF2-40B4-BE49-F238E27FC236}">
                <a16:creationId xmlns:a16="http://schemas.microsoft.com/office/drawing/2014/main" id="{ED339813-F526-4DD9-BD11-E0C0C2E4A3DD}"/>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9" name="Image 8" descr="Une image contenant bâtiment, guitare, lumière&#10;&#10;Description générée automatiquement">
            <a:extLst>
              <a:ext uri="{FF2B5EF4-FFF2-40B4-BE49-F238E27FC236}">
                <a16:creationId xmlns:a16="http://schemas.microsoft.com/office/drawing/2014/main" id="{29DA5723-E46B-4AC4-9E1B-3F2EC3FCEB49}"/>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420021"/>
            <a:ext cx="10991850" cy="4619272"/>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1937"/>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1642872531"/>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3">
    <p:spTree>
      <p:nvGrpSpPr>
        <p:cNvPr id="1" name=""/>
        <p:cNvGrpSpPr/>
        <p:nvPr/>
      </p:nvGrpSpPr>
      <p:grpSpPr>
        <a:xfrm>
          <a:off x="0" y="0"/>
          <a:ext cx="0" cy="0"/>
          <a:chOff x="0" y="0"/>
          <a:chExt cx="0" cy="0"/>
        </a:xfrm>
      </p:grpSpPr>
      <p:pic>
        <p:nvPicPr>
          <p:cNvPr id="11" name="Image 10" descr="Une image contenant bâtiment, guitare, lumière&#10;&#10;Description générée automatiquement">
            <a:extLst>
              <a:ext uri="{FF2B5EF4-FFF2-40B4-BE49-F238E27FC236}">
                <a16:creationId xmlns:a16="http://schemas.microsoft.com/office/drawing/2014/main" id="{BB75F5CC-2D51-4333-A622-DAA637C12AEB}"/>
              </a:ext>
            </a:extLst>
          </p:cNvPr>
          <p:cNvPicPr>
            <a:picLocks noChangeAspect="1"/>
          </p:cNvPicPr>
          <p:nvPr userDrawn="1"/>
        </p:nvPicPr>
        <p:blipFill>
          <a:blip r:embed="rId2"/>
          <a:stretch>
            <a:fillRect/>
          </a:stretch>
        </p:blipFill>
        <p:spPr>
          <a:xfrm>
            <a:off x="-2903455" y="-362125"/>
            <a:ext cx="5425910" cy="1097375"/>
          </a:xfrm>
          <a:prstGeom prst="rect">
            <a:avLst/>
          </a:prstGeom>
        </p:spPr>
      </p:pic>
      <p:pic>
        <p:nvPicPr>
          <p:cNvPr id="12" name="Image 11" descr="Une image contenant bâtiment, guitare, lumière&#10;&#10;Description générée automatiquement">
            <a:extLst>
              <a:ext uri="{FF2B5EF4-FFF2-40B4-BE49-F238E27FC236}">
                <a16:creationId xmlns:a16="http://schemas.microsoft.com/office/drawing/2014/main" id="{8925ABFF-C3F7-4681-84D3-8EEC359D286F}"/>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
        <p:nvSpPr>
          <p:cNvPr id="5" name="Espace réservé du contenu 4"/>
          <p:cNvSpPr>
            <a:spLocks noGrp="1"/>
          </p:cNvSpPr>
          <p:nvPr>
            <p:ph sz="quarter" idx="10"/>
          </p:nvPr>
        </p:nvSpPr>
        <p:spPr>
          <a:xfrm>
            <a:off x="600075" y="1184746"/>
            <a:ext cx="692467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solidFill>
              </a:defRPr>
            </a:lvl2pPr>
            <a:lvl3pPr>
              <a:buClr>
                <a:schemeClr val="accent4"/>
              </a:buClr>
              <a:defRPr sz="1400">
                <a:solidFill>
                  <a:schemeClr val="tx1"/>
                </a:solidFill>
              </a:defRPr>
            </a:lvl3pPr>
            <a:lvl4pPr>
              <a:buClr>
                <a:schemeClr val="accent4"/>
              </a:buClr>
              <a:defRPr sz="1400">
                <a:solidFill>
                  <a:schemeClr val="tx1"/>
                </a:solidFill>
              </a:defRPr>
            </a:lvl4pPr>
            <a:lvl5pPr>
              <a:defRPr sz="1400">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493720" y="6468413"/>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42874" y="0"/>
            <a:ext cx="119256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8" name="Espace réservé pour une image  2">
            <a:extLst>
              <a:ext uri="{FF2B5EF4-FFF2-40B4-BE49-F238E27FC236}">
                <a16:creationId xmlns:a16="http://schemas.microsoft.com/office/drawing/2014/main" id="{09F144A3-D556-4EC3-8E98-E5362B269B49}"/>
              </a:ext>
            </a:extLst>
          </p:cNvPr>
          <p:cNvSpPr>
            <a:spLocks noGrp="1"/>
          </p:cNvSpPr>
          <p:nvPr>
            <p:ph type="pic" sz="quarter" idx="12"/>
          </p:nvPr>
        </p:nvSpPr>
        <p:spPr>
          <a:xfrm>
            <a:off x="8418285" y="1184276"/>
            <a:ext cx="4375604" cy="4375604"/>
          </a:xfrm>
          <a:prstGeom prst="ellipse">
            <a:avLst/>
          </a:prstGeom>
        </p:spPr>
        <p:txBody>
          <a:bodyPr/>
          <a:lstStyle/>
          <a:p>
            <a:endParaRPr lang="en-GB"/>
          </a:p>
        </p:txBody>
      </p:sp>
    </p:spTree>
    <p:extLst>
      <p:ext uri="{BB962C8B-B14F-4D97-AF65-F5344CB8AC3E}">
        <p14:creationId xmlns:p14="http://schemas.microsoft.com/office/powerpoint/2010/main" val="3726998706"/>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1">
    <p:spTree>
      <p:nvGrpSpPr>
        <p:cNvPr id="1" name=""/>
        <p:cNvGrpSpPr/>
        <p:nvPr/>
      </p:nvGrpSpPr>
      <p:grpSpPr>
        <a:xfrm>
          <a:off x="0" y="0"/>
          <a:ext cx="0" cy="0"/>
          <a:chOff x="0" y="0"/>
          <a:chExt cx="0" cy="0"/>
        </a:xfrm>
      </p:grpSpPr>
      <p:pic>
        <p:nvPicPr>
          <p:cNvPr id="1480" name="Image 1479" descr="Une image contenant bâtiment, guitare, lumière&#10;&#10;Description générée automatiquement">
            <a:extLst>
              <a:ext uri="{FF2B5EF4-FFF2-40B4-BE49-F238E27FC236}">
                <a16:creationId xmlns:a16="http://schemas.microsoft.com/office/drawing/2014/main" id="{E9E34909-C8C9-44F2-AB0B-3314206B57A9}"/>
              </a:ext>
            </a:extLst>
          </p:cNvPr>
          <p:cNvPicPr>
            <a:picLocks noChangeAspect="1"/>
          </p:cNvPicPr>
          <p:nvPr userDrawn="1"/>
        </p:nvPicPr>
        <p:blipFill>
          <a:blip r:embed="rId2"/>
          <a:stretch>
            <a:fillRect/>
          </a:stretch>
        </p:blipFill>
        <p:spPr>
          <a:xfrm>
            <a:off x="-2903455" y="-362125"/>
            <a:ext cx="5425910" cy="1097375"/>
          </a:xfrm>
          <a:prstGeom prst="rect">
            <a:avLst/>
          </a:prstGeom>
        </p:spPr>
      </p:pic>
      <p:sp>
        <p:nvSpPr>
          <p:cNvPr id="5" name="Espace réservé du contenu 4"/>
          <p:cNvSpPr>
            <a:spLocks noGrp="1"/>
          </p:cNvSpPr>
          <p:nvPr>
            <p:ph sz="quarter" idx="10"/>
          </p:nvPr>
        </p:nvSpPr>
        <p:spPr>
          <a:xfrm>
            <a:off x="600075" y="1184746"/>
            <a:ext cx="4530725"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0AFA4891-97B0-43CC-A1CF-112C2354376C}"/>
              </a:ext>
            </a:extLst>
          </p:cNvPr>
          <p:cNvSpPr>
            <a:spLocks noGrp="1"/>
          </p:cNvSpPr>
          <p:nvPr>
            <p:ph type="title" hasCustomPrompt="1"/>
          </p:nvPr>
        </p:nvSpPr>
        <p:spPr>
          <a:xfrm>
            <a:off x="146049" y="0"/>
            <a:ext cx="119129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27223"/>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
        <p:nvSpPr>
          <p:cNvPr id="11" name="Espace réservé du contenu 4">
            <a:extLst>
              <a:ext uri="{FF2B5EF4-FFF2-40B4-BE49-F238E27FC236}">
                <a16:creationId xmlns:a16="http://schemas.microsoft.com/office/drawing/2014/main" id="{A17787F4-F75D-4591-BB01-DA56554D4CB3}"/>
              </a:ext>
            </a:extLst>
          </p:cNvPr>
          <p:cNvSpPr>
            <a:spLocks noGrp="1"/>
          </p:cNvSpPr>
          <p:nvPr>
            <p:ph sz="quarter" idx="11"/>
          </p:nvPr>
        </p:nvSpPr>
        <p:spPr>
          <a:xfrm>
            <a:off x="5671805" y="1184746"/>
            <a:ext cx="5920120" cy="4854547"/>
          </a:xfrm>
          <a:prstGeom prst="rect">
            <a:avLst/>
          </a:prstGeom>
        </p:spPr>
        <p:txBody>
          <a:bodyPr/>
          <a:lstStyle>
            <a:lvl1pPr marL="285752" indent="-285752">
              <a:buClr>
                <a:schemeClr val="accent4"/>
              </a:buClr>
              <a:buSzPct val="100000"/>
              <a:buFont typeface="Arial" panose="020B0604020202020204" pitchFamily="34" charset="0"/>
              <a:buChar char="•"/>
              <a:defRPr sz="1800">
                <a:solidFill>
                  <a:schemeClr val="tx1"/>
                </a:solidFill>
              </a:defRPr>
            </a:lvl1pPr>
            <a:lvl2pPr>
              <a:buClr>
                <a:schemeClr val="accent4"/>
              </a:buClr>
              <a:defRPr sz="1600">
                <a:solidFill>
                  <a:schemeClr val="tx1">
                    <a:lumMod val="75000"/>
                    <a:lumOff val="25000"/>
                  </a:schemeClr>
                </a:solidFill>
              </a:defRPr>
            </a:lvl2pPr>
            <a:lvl3pPr>
              <a:buClr>
                <a:schemeClr val="accent4"/>
              </a:buClr>
              <a:defRPr sz="1400">
                <a:solidFill>
                  <a:schemeClr val="tx1">
                    <a:lumMod val="75000"/>
                    <a:lumOff val="25000"/>
                  </a:schemeClr>
                </a:solidFill>
              </a:defRPr>
            </a:lvl3pPr>
            <a:lvl4pPr>
              <a:buClr>
                <a:schemeClr val="accent4"/>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descr="Une image contenant bâtiment, guitare, lumière&#10;&#10;Description générée automatiquement">
            <a:extLst>
              <a:ext uri="{FF2B5EF4-FFF2-40B4-BE49-F238E27FC236}">
                <a16:creationId xmlns:a16="http://schemas.microsoft.com/office/drawing/2014/main" id="{7383CCFF-1726-4614-AEED-A96CF5C0367C}"/>
              </a:ext>
            </a:extLst>
          </p:cNvPr>
          <p:cNvPicPr>
            <a:picLocks noChangeAspect="1"/>
          </p:cNvPicPr>
          <p:nvPr userDrawn="1"/>
        </p:nvPicPr>
        <p:blipFill>
          <a:blip r:embed="rId2"/>
          <a:stretch>
            <a:fillRect/>
          </a:stretch>
        </p:blipFill>
        <p:spPr>
          <a:xfrm flipH="1">
            <a:off x="9482220" y="-362125"/>
            <a:ext cx="5425910" cy="1097375"/>
          </a:xfrm>
          <a:prstGeom prst="rect">
            <a:avLst/>
          </a:prstGeom>
        </p:spPr>
      </p:pic>
    </p:spTree>
    <p:extLst>
      <p:ext uri="{BB962C8B-B14F-4D97-AF65-F5344CB8AC3E}">
        <p14:creationId xmlns:p14="http://schemas.microsoft.com/office/powerpoint/2010/main" val="4292082208"/>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
          <p:cNvSpPr/>
          <p:nvPr userDrawn="1"/>
        </p:nvSpPr>
        <p:spPr>
          <a:xfrm>
            <a:off x="0" y="0"/>
            <a:ext cx="11949344" cy="16956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 name="Espace réservé du pied de page 2">
            <a:extLst>
              <a:ext uri="{FF2B5EF4-FFF2-40B4-BE49-F238E27FC236}">
                <a16:creationId xmlns:a16="http://schemas.microsoft.com/office/drawing/2014/main" id="{7DAF2AD7-16B7-4DA1-9B3E-CF4ECE7D5025}"/>
              </a:ext>
            </a:extLst>
          </p:cNvPr>
          <p:cNvSpPr>
            <a:spLocks noGrp="1"/>
          </p:cNvSpPr>
          <p:nvPr>
            <p:ph type="ftr" sz="quarter" idx="3"/>
          </p:nvPr>
        </p:nvSpPr>
        <p:spPr>
          <a:xfrm>
            <a:off x="534909" y="6442844"/>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Tree>
    <p:extLst>
      <p:ext uri="{BB962C8B-B14F-4D97-AF65-F5344CB8AC3E}">
        <p14:creationId xmlns:p14="http://schemas.microsoft.com/office/powerpoint/2010/main" val="189815328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Disposition 3">
    <p:spTree>
      <p:nvGrpSpPr>
        <p:cNvPr id="1" name=""/>
        <p:cNvGrpSpPr/>
        <p:nvPr/>
      </p:nvGrpSpPr>
      <p:grpSpPr>
        <a:xfrm>
          <a:off x="0" y="0"/>
          <a:ext cx="0" cy="0"/>
          <a:chOff x="0" y="0"/>
          <a:chExt cx="0" cy="0"/>
        </a:xfrm>
      </p:grpSpPr>
      <p:sp>
        <p:nvSpPr>
          <p:cNvPr id="5" name="Espace réservé du contenu 4"/>
          <p:cNvSpPr>
            <a:spLocks noGrp="1"/>
          </p:cNvSpPr>
          <p:nvPr>
            <p:ph sz="quarter" idx="10"/>
          </p:nvPr>
        </p:nvSpPr>
        <p:spPr>
          <a:xfrm>
            <a:off x="600075" y="1184746"/>
            <a:ext cx="10991850" cy="4854547"/>
          </a:xfrm>
          <a:prstGeom prst="rect">
            <a:avLst/>
          </a:prstGeom>
        </p:spPr>
        <p:txBody>
          <a:bodyPr/>
          <a:lstStyle>
            <a:lvl1pPr>
              <a:buClr>
                <a:schemeClr val="accent3"/>
              </a:buClr>
              <a:defRPr sz="1800">
                <a:solidFill>
                  <a:schemeClr val="tx1"/>
                </a:solidFill>
              </a:defRPr>
            </a:lvl1pPr>
            <a:lvl2pPr>
              <a:buClr>
                <a:schemeClr val="accent3"/>
              </a:buClr>
              <a:defRPr sz="1600">
                <a:solidFill>
                  <a:schemeClr val="tx1">
                    <a:lumMod val="75000"/>
                    <a:lumOff val="25000"/>
                  </a:schemeClr>
                </a:solidFill>
              </a:defRPr>
            </a:lvl2pPr>
            <a:lvl3pPr>
              <a:buClr>
                <a:schemeClr val="accent3"/>
              </a:buClr>
              <a:defRPr sz="1400">
                <a:solidFill>
                  <a:schemeClr val="tx1">
                    <a:lumMod val="75000"/>
                    <a:lumOff val="25000"/>
                  </a:schemeClr>
                </a:solidFill>
              </a:defRPr>
            </a:lvl3pPr>
            <a:lvl4pPr>
              <a:buClr>
                <a:schemeClr val="accent3"/>
              </a:buCl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2">
            <a:extLst>
              <a:ext uri="{FF2B5EF4-FFF2-40B4-BE49-F238E27FC236}">
                <a16:creationId xmlns:a16="http://schemas.microsoft.com/office/drawing/2014/main" id="{CE22E917-F282-4048-8AA3-C9D7699DA97A}"/>
              </a:ext>
            </a:extLst>
          </p:cNvPr>
          <p:cNvSpPr>
            <a:spLocks noGrp="1"/>
          </p:cNvSpPr>
          <p:nvPr>
            <p:ph type="ftr" sz="quarter" idx="3"/>
          </p:nvPr>
        </p:nvSpPr>
        <p:spPr>
          <a:xfrm>
            <a:off x="600075" y="6451082"/>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sp>
        <p:nvSpPr>
          <p:cNvPr id="6" name="Titre 1">
            <a:extLst>
              <a:ext uri="{FF2B5EF4-FFF2-40B4-BE49-F238E27FC236}">
                <a16:creationId xmlns:a16="http://schemas.microsoft.com/office/drawing/2014/main" id="{2F0665A9-5FEB-4872-8BAD-68B8842117A5}"/>
              </a:ext>
            </a:extLst>
          </p:cNvPr>
          <p:cNvSpPr>
            <a:spLocks noGrp="1"/>
          </p:cNvSpPr>
          <p:nvPr>
            <p:ph type="title" hasCustomPrompt="1"/>
          </p:nvPr>
        </p:nvSpPr>
        <p:spPr>
          <a:xfrm>
            <a:off x="139699" y="0"/>
            <a:ext cx="11938301" cy="616228"/>
          </a:xfrm>
          <a:prstGeom prst="rect">
            <a:avLst/>
          </a:prstGeom>
          <a:noFill/>
        </p:spPr>
        <p:txBody>
          <a:bodyPr lIns="0" anchor="ctr"/>
          <a:lstStyle>
            <a:lvl1pPr marL="540000" algn="l">
              <a:defRPr>
                <a:solidFill>
                  <a:schemeClr val="accent4"/>
                </a:solidFill>
              </a:defRPr>
            </a:lvl1pPr>
          </a:lstStyle>
          <a:p>
            <a:r>
              <a:rPr lang="fr-FR" noProof="0"/>
              <a:t>Titre de la slide</a:t>
            </a:r>
          </a:p>
        </p:txBody>
      </p:sp>
    </p:spTree>
    <p:extLst>
      <p:ext uri="{BB962C8B-B14F-4D97-AF65-F5344CB8AC3E}">
        <p14:creationId xmlns:p14="http://schemas.microsoft.com/office/powerpoint/2010/main" val="2718703441"/>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re">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 name="Picture Placeholder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96" y="385"/>
            <a:ext cx="12190413" cy="6857235"/>
          </a:xfrm>
          <a:prstGeom prst="rect">
            <a:avLst/>
          </a:prstGeom>
        </p:spPr>
      </p:pic>
      <p:sp>
        <p:nvSpPr>
          <p:cNvPr id="35" name="Rectangle 34"/>
          <p:cNvSpPr/>
          <p:nvPr userDrawn="1"/>
        </p:nvSpPr>
        <p:spPr>
          <a:xfrm>
            <a:off x="-793" y="-381"/>
            <a:ext cx="12192000" cy="6750049"/>
          </a:xfrm>
          <a:prstGeom prst="rect">
            <a:avLst/>
          </a:prstGeom>
          <a:solidFill>
            <a:schemeClr val="accent4">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457178" fontAlgn="base">
              <a:spcBef>
                <a:spcPct val="0"/>
              </a:spcBef>
              <a:spcAft>
                <a:spcPct val="0"/>
              </a:spcAft>
            </a:pPr>
            <a:endParaRPr lang="fr-FR">
              <a:solidFill>
                <a:prstClr val="white"/>
              </a:solidFill>
            </a:endParaRPr>
          </a:p>
        </p:txBody>
      </p:sp>
      <p:sp>
        <p:nvSpPr>
          <p:cNvPr id="6" name="Rectangle 5"/>
          <p:cNvSpPr/>
          <p:nvPr userDrawn="1"/>
        </p:nvSpPr>
        <p:spPr>
          <a:xfrm>
            <a:off x="0" y="6750051"/>
            <a:ext cx="12192000" cy="107951"/>
          </a:xfrm>
          <a:prstGeom prst="rect">
            <a:avLst/>
          </a:prstGeom>
          <a:solidFill>
            <a:srgbClr val="133176"/>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457178">
              <a:defRPr/>
            </a:pPr>
            <a:endParaRPr lang="fr-FR">
              <a:solidFill>
                <a:prstClr val="white"/>
              </a:solidFill>
            </a:endParaRPr>
          </a:p>
        </p:txBody>
      </p:sp>
      <p:sp>
        <p:nvSpPr>
          <p:cNvPr id="31" name="Rectangle 30"/>
          <p:cNvSpPr/>
          <p:nvPr userDrawn="1"/>
        </p:nvSpPr>
        <p:spPr>
          <a:xfrm>
            <a:off x="0" y="363544"/>
            <a:ext cx="12192000" cy="1069851"/>
          </a:xfrm>
          <a:prstGeom prst="rect">
            <a:avLst/>
          </a:prstGeom>
          <a:gradFill>
            <a:gsLst>
              <a:gs pos="42000">
                <a:schemeClr val="bg1"/>
              </a:gs>
              <a:gs pos="83000">
                <a:schemeClr val="bg1">
                  <a:alpha val="0"/>
                </a:schemeClr>
              </a:gs>
            </a:gsLst>
            <a:lin ang="0" scaled="0"/>
          </a:gradFill>
          <a:ln>
            <a:noFill/>
          </a:ln>
        </p:spPr>
        <p:txBody>
          <a:bodyPr vert="horz" lIns="1439928" tIns="359982" rIns="143992" bIns="45718" rtlCol="0" anchor="t">
            <a:noAutofit/>
          </a:bodyPr>
          <a:lstStyle/>
          <a:p>
            <a:pPr defTabSz="457182" fontAlgn="base">
              <a:spcBef>
                <a:spcPct val="0"/>
              </a:spcBef>
              <a:spcAft>
                <a:spcPct val="0"/>
              </a:spcAft>
            </a:pPr>
            <a:endParaRPr lang="fr-FR" sz="3200" b="1" cap="all">
              <a:solidFill>
                <a:srgbClr val="004494"/>
              </a:solidFill>
              <a:cs typeface="Arial"/>
            </a:endParaRPr>
          </a:p>
        </p:txBody>
      </p:sp>
      <p:pic>
        <p:nvPicPr>
          <p:cNvPr id="32" name="Image 10" descr="TOTAL_ADM.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89465" y="363544"/>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re 35"/>
          <p:cNvSpPr>
            <a:spLocks noGrp="1"/>
          </p:cNvSpPr>
          <p:nvPr>
            <p:ph type="title" hasCustomPrompt="1"/>
          </p:nvPr>
        </p:nvSpPr>
        <p:spPr>
          <a:xfrm>
            <a:off x="2731168" y="2676721"/>
            <a:ext cx="6729664" cy="2485771"/>
          </a:xfrm>
          <a:prstGeom prst="rect">
            <a:avLst/>
          </a:prstGeom>
        </p:spPr>
        <p:txBody>
          <a:bodyPr lIns="91436" tIns="45718" rIns="91436" bIns="45718" anchor="ctr"/>
          <a:lstStyle>
            <a:lvl1pPr algn="ctr">
              <a:defRPr sz="4400" b="1" cap="none">
                <a:solidFill>
                  <a:schemeClr val="bg1"/>
                </a:solidFill>
              </a:defRPr>
            </a:lvl1pPr>
          </a:lstStyle>
          <a:p>
            <a:r>
              <a:rPr lang="fr-FR"/>
              <a:t>TITRE DE LA</a:t>
            </a:r>
            <a:br>
              <a:rPr lang="fr-FR"/>
            </a:br>
            <a:r>
              <a:rPr lang="fr-FR"/>
              <a:t>PRÉSENTATION</a:t>
            </a:r>
          </a:p>
        </p:txBody>
      </p:sp>
    </p:spTree>
    <p:extLst>
      <p:ext uri="{BB962C8B-B14F-4D97-AF65-F5344CB8AC3E}">
        <p14:creationId xmlns:p14="http://schemas.microsoft.com/office/powerpoint/2010/main" val="325515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p:bldLst>
  </p:timing>
  <p:extLst>
    <p:ext uri="{DCECCB84-F9BA-43D5-87BE-67443E8EF086}">
      <p15:sldGuideLst xmlns:p15="http://schemas.microsoft.com/office/powerpoint/2012/main">
        <p15:guide id="1" pos="9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Connecteur droit 8"/>
          <p:cNvCxnSpPr/>
          <p:nvPr/>
        </p:nvCxnSpPr>
        <p:spPr>
          <a:xfrm>
            <a:off x="513905" y="6311900"/>
            <a:ext cx="11582400" cy="1588"/>
          </a:xfrm>
          <a:prstGeom prst="line">
            <a:avLst/>
          </a:prstGeom>
          <a:ln w="9525"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10259233" y="6596066"/>
            <a:ext cx="365125"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ZoneTexte 2"/>
          <p:cNvSpPr txBox="1"/>
          <p:nvPr userDrawn="1"/>
        </p:nvSpPr>
        <p:spPr>
          <a:xfrm>
            <a:off x="9383741" y="6432420"/>
            <a:ext cx="967317" cy="358482"/>
          </a:xfrm>
          <a:prstGeom prst="rect">
            <a:avLst/>
          </a:prstGeom>
          <a:noFill/>
        </p:spPr>
        <p:txBody>
          <a:bodyPr wrap="square" rtlCol="0" anchor="ctr" anchorCtr="0">
            <a:noAutofit/>
          </a:bodyPr>
          <a:lstStyle/>
          <a:p>
            <a:pPr algn="r"/>
            <a:fld id="{8ADA4F10-5238-444A-94EC-5A3FB7719EF6}" type="slidenum">
              <a:rPr lang="fr-FR" sz="1000" smtClean="0">
                <a:solidFill>
                  <a:schemeClr val="tx1">
                    <a:lumMod val="50000"/>
                    <a:lumOff val="50000"/>
                  </a:schemeClr>
                </a:solidFill>
              </a:rPr>
              <a:pPr algn="r"/>
              <a:t>‹N°›</a:t>
            </a:fld>
            <a:endParaRPr lang="fr-FR" sz="1000">
              <a:solidFill>
                <a:schemeClr val="tx1">
                  <a:lumMod val="50000"/>
                  <a:lumOff val="50000"/>
                </a:schemeClr>
              </a:solidFill>
            </a:endParaRPr>
          </a:p>
        </p:txBody>
      </p:sp>
      <p:sp>
        <p:nvSpPr>
          <p:cNvPr id="11" name="Espace réservé du pied de page 2">
            <a:extLst>
              <a:ext uri="{FF2B5EF4-FFF2-40B4-BE49-F238E27FC236}">
                <a16:creationId xmlns:a16="http://schemas.microsoft.com/office/drawing/2014/main" id="{A5340A41-6EA7-436D-BF03-33E95588FB2A}"/>
              </a:ext>
            </a:extLst>
          </p:cNvPr>
          <p:cNvSpPr>
            <a:spLocks noGrp="1"/>
          </p:cNvSpPr>
          <p:nvPr>
            <p:ph type="ftr" sz="quarter" idx="3"/>
          </p:nvPr>
        </p:nvSpPr>
        <p:spPr>
          <a:xfrm>
            <a:off x="513905" y="6451082"/>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pic>
        <p:nvPicPr>
          <p:cNvPr id="14" name="Image 13" descr="TOTAL_logo_RVB_powerpoint.psd">
            <a:extLst>
              <a:ext uri="{FF2B5EF4-FFF2-40B4-BE49-F238E27FC236}">
                <a16:creationId xmlns:a16="http://schemas.microsoft.com/office/drawing/2014/main" id="{ADD7ACCA-6A46-408F-B6AD-C9378604290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547833" y="6344380"/>
            <a:ext cx="1439995" cy="504000"/>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31" r:id="rId2"/>
    <p:sldLayoutId id="2147483733" r:id="rId3"/>
    <p:sldLayoutId id="2147483760" r:id="rId4"/>
    <p:sldLayoutId id="2147483748" r:id="rId5"/>
    <p:sldLayoutId id="2147483699" r:id="rId6"/>
    <p:sldLayoutId id="2147483709" r:id="rId7"/>
    <p:sldLayoutId id="2147483761" r:id="rId8"/>
    <p:sldLayoutId id="2147483762" r:id="rId9"/>
    <p:sldLayoutId id="2147483763" r:id="rId10"/>
    <p:sldLayoutId id="2147483764" r:id="rId11"/>
  </p:sldLayoutIdLst>
  <p:hf sldNum="0" hdr="0" dt="0"/>
  <p:txStyles>
    <p:title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p:titleStyle>
    <p:bodyStyle>
      <a:lvl1pPr marL="285752" indent="-285752" algn="l" defTabSz="457204" rtl="0" fontAlgn="base">
        <a:spcBef>
          <a:spcPts val="300"/>
        </a:spcBef>
        <a:spcAft>
          <a:spcPts val="300"/>
        </a:spcAft>
        <a:buClr>
          <a:srgbClr val="004494"/>
        </a:buClr>
        <a:buSzPct val="120000"/>
        <a:buFont typeface="Lucida Grande"/>
        <a:buChar char="●"/>
        <a:defRPr sz="2000" kern="1200">
          <a:solidFill>
            <a:schemeClr val="tx1"/>
          </a:solidFill>
          <a:latin typeface="+mn-lt"/>
          <a:ea typeface="+mn-ea"/>
          <a:cs typeface="Arial"/>
        </a:defRPr>
      </a:lvl1pPr>
      <a:lvl2pPr marL="447679" indent="-180976" algn="l" defTabSz="533405" rtl="0" fontAlgn="base">
        <a:spcBef>
          <a:spcPts val="300"/>
        </a:spcBef>
        <a:spcAft>
          <a:spcPts val="300"/>
        </a:spcAft>
        <a:buClr>
          <a:srgbClr val="004494"/>
        </a:buClr>
        <a:buFont typeface="Lucida Grande"/>
        <a:buChar char="-"/>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4" rtl="0" eaLnBrk="1" latinLnBrk="0" hangingPunct="1">
        <a:defRPr sz="1800" kern="1200">
          <a:solidFill>
            <a:schemeClr val="tx1"/>
          </a:solidFill>
          <a:latin typeface="+mn-lt"/>
          <a:ea typeface="+mn-ea"/>
          <a:cs typeface="+mn-cs"/>
        </a:defRPr>
      </a:lvl1pPr>
      <a:lvl2pPr marL="457204" algn="l" defTabSz="457204" rtl="0" eaLnBrk="1" latinLnBrk="0" hangingPunct="1">
        <a:defRPr sz="1800" kern="1200">
          <a:solidFill>
            <a:schemeClr val="tx1"/>
          </a:solidFill>
          <a:latin typeface="+mn-lt"/>
          <a:ea typeface="+mn-ea"/>
          <a:cs typeface="+mn-cs"/>
        </a:defRPr>
      </a:lvl2pPr>
      <a:lvl3pPr marL="914407" algn="l" defTabSz="457204" rtl="0" eaLnBrk="1" latinLnBrk="0" hangingPunct="1">
        <a:defRPr sz="1800" kern="1200">
          <a:solidFill>
            <a:schemeClr val="tx1"/>
          </a:solidFill>
          <a:latin typeface="+mn-lt"/>
          <a:ea typeface="+mn-ea"/>
          <a:cs typeface="+mn-cs"/>
        </a:defRPr>
      </a:lvl3pPr>
      <a:lvl4pPr marL="1371611" algn="l" defTabSz="457204" rtl="0" eaLnBrk="1" latinLnBrk="0" hangingPunct="1">
        <a:defRPr sz="1800" kern="1200">
          <a:solidFill>
            <a:schemeClr val="tx1"/>
          </a:solidFill>
          <a:latin typeface="+mn-lt"/>
          <a:ea typeface="+mn-ea"/>
          <a:cs typeface="+mn-cs"/>
        </a:defRPr>
      </a:lvl4pPr>
      <a:lvl5pPr marL="1828815" algn="l" defTabSz="457204" rtl="0" eaLnBrk="1" latinLnBrk="0" hangingPunct="1">
        <a:defRPr sz="1800" kern="1200">
          <a:solidFill>
            <a:schemeClr val="tx1"/>
          </a:solidFill>
          <a:latin typeface="+mn-lt"/>
          <a:ea typeface="+mn-ea"/>
          <a:cs typeface="+mn-cs"/>
        </a:defRPr>
      </a:lvl5pPr>
      <a:lvl6pPr marL="2286019" algn="l" defTabSz="457204" rtl="0" eaLnBrk="1" latinLnBrk="0" hangingPunct="1">
        <a:defRPr sz="1800" kern="1200">
          <a:solidFill>
            <a:schemeClr val="tx1"/>
          </a:solidFill>
          <a:latin typeface="+mn-lt"/>
          <a:ea typeface="+mn-ea"/>
          <a:cs typeface="+mn-cs"/>
        </a:defRPr>
      </a:lvl6pPr>
      <a:lvl7pPr marL="2743223" algn="l" defTabSz="457204" rtl="0" eaLnBrk="1" latinLnBrk="0" hangingPunct="1">
        <a:defRPr sz="1800" kern="1200">
          <a:solidFill>
            <a:schemeClr val="tx1"/>
          </a:solidFill>
          <a:latin typeface="+mn-lt"/>
          <a:ea typeface="+mn-ea"/>
          <a:cs typeface="+mn-cs"/>
        </a:defRPr>
      </a:lvl7pPr>
      <a:lvl8pPr marL="3200426" algn="l" defTabSz="457204" rtl="0" eaLnBrk="1" latinLnBrk="0" hangingPunct="1">
        <a:defRPr sz="1800" kern="1200">
          <a:solidFill>
            <a:schemeClr val="tx1"/>
          </a:solidFill>
          <a:latin typeface="+mn-lt"/>
          <a:ea typeface="+mn-ea"/>
          <a:cs typeface="+mn-cs"/>
        </a:defRPr>
      </a:lvl8pPr>
      <a:lvl9pPr marL="3657631" algn="l" defTabSz="45720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2" userDrawn="1">
          <p15:clr>
            <a:srgbClr val="F26B43"/>
          </p15:clr>
        </p15:guide>
        <p15:guide id="3" pos="68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Connecteur droit 8"/>
          <p:cNvCxnSpPr/>
          <p:nvPr/>
        </p:nvCxnSpPr>
        <p:spPr>
          <a:xfrm>
            <a:off x="513905" y="6311900"/>
            <a:ext cx="11582400" cy="1588"/>
          </a:xfrm>
          <a:prstGeom prst="line">
            <a:avLst/>
          </a:prstGeom>
          <a:ln w="9525"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10259233" y="6596066"/>
            <a:ext cx="365125"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ZoneTexte 2"/>
          <p:cNvSpPr txBox="1"/>
          <p:nvPr userDrawn="1"/>
        </p:nvSpPr>
        <p:spPr>
          <a:xfrm>
            <a:off x="9383741" y="6432420"/>
            <a:ext cx="967317" cy="358482"/>
          </a:xfrm>
          <a:prstGeom prst="rect">
            <a:avLst/>
          </a:prstGeom>
          <a:noFill/>
        </p:spPr>
        <p:txBody>
          <a:bodyPr wrap="square" rtlCol="0" anchor="ctr" anchorCtr="0">
            <a:noAutofit/>
          </a:bodyPr>
          <a:lstStyle/>
          <a:p>
            <a:pPr algn="r"/>
            <a:fld id="{8ADA4F10-5238-444A-94EC-5A3FB7719EF6}" type="slidenum">
              <a:rPr lang="fr-FR" sz="1000" smtClean="0">
                <a:solidFill>
                  <a:schemeClr val="tx1">
                    <a:lumMod val="50000"/>
                    <a:lumOff val="50000"/>
                  </a:schemeClr>
                </a:solidFill>
              </a:rPr>
              <a:pPr algn="r"/>
              <a:t>‹N°›</a:t>
            </a:fld>
            <a:endParaRPr lang="fr-FR" sz="1000">
              <a:solidFill>
                <a:schemeClr val="tx1">
                  <a:lumMod val="50000"/>
                  <a:lumOff val="50000"/>
                </a:schemeClr>
              </a:solidFill>
            </a:endParaRPr>
          </a:p>
        </p:txBody>
      </p:sp>
      <p:sp>
        <p:nvSpPr>
          <p:cNvPr id="11" name="Espace réservé du pied de page 2">
            <a:extLst>
              <a:ext uri="{FF2B5EF4-FFF2-40B4-BE49-F238E27FC236}">
                <a16:creationId xmlns:a16="http://schemas.microsoft.com/office/drawing/2014/main" id="{A5340A41-6EA7-436D-BF03-33E95588FB2A}"/>
              </a:ext>
            </a:extLst>
          </p:cNvPr>
          <p:cNvSpPr>
            <a:spLocks noGrp="1"/>
          </p:cNvSpPr>
          <p:nvPr>
            <p:ph type="ftr" sz="quarter" idx="3"/>
          </p:nvPr>
        </p:nvSpPr>
        <p:spPr>
          <a:xfrm>
            <a:off x="1548163" y="6451082"/>
            <a:ext cx="3403600" cy="273844"/>
          </a:xfrm>
          <a:prstGeom prst="rect">
            <a:avLst/>
          </a:prstGeom>
        </p:spPr>
        <p:txBody>
          <a:bodyPr anchor="ctr"/>
          <a:lstStyle>
            <a:lvl1pPr>
              <a:defRPr sz="900">
                <a:solidFill>
                  <a:schemeClr val="tx1">
                    <a:lumMod val="50000"/>
                    <a:lumOff val="50000"/>
                  </a:schemeClr>
                </a:solidFill>
              </a:defRPr>
            </a:lvl1pPr>
          </a:lstStyle>
          <a:p>
            <a:r>
              <a:rPr lang="fr-FR"/>
              <a:t>Nos vies avant tout : Formation Ambassadeurs</a:t>
            </a:r>
            <a:endParaRPr lang="fr-FR">
              <a:cs typeface="+mn-cs"/>
            </a:endParaRPr>
          </a:p>
        </p:txBody>
      </p:sp>
      <p:pic>
        <p:nvPicPr>
          <p:cNvPr id="13" name="Image 12">
            <a:extLst>
              <a:ext uri="{FF2B5EF4-FFF2-40B4-BE49-F238E27FC236}">
                <a16:creationId xmlns:a16="http://schemas.microsoft.com/office/drawing/2014/main" id="{CA97BE63-2194-4247-98C7-9496FA146045}"/>
              </a:ext>
            </a:extLst>
          </p:cNvPr>
          <p:cNvPicPr>
            <a:picLocks noChangeAspect="1"/>
          </p:cNvPicPr>
          <p:nvPr userDrawn="1"/>
        </p:nvPicPr>
        <p:blipFill>
          <a:blip r:embed="rId10"/>
          <a:srcRect/>
          <a:stretch/>
        </p:blipFill>
        <p:spPr>
          <a:xfrm>
            <a:off x="404291" y="6413504"/>
            <a:ext cx="984466" cy="330086"/>
          </a:xfrm>
          <a:prstGeom prst="rect">
            <a:avLst/>
          </a:prstGeom>
        </p:spPr>
      </p:pic>
      <p:pic>
        <p:nvPicPr>
          <p:cNvPr id="14" name="Image 13" descr="TOTAL_logo_RVB_powerpoint.psd">
            <a:extLst>
              <a:ext uri="{FF2B5EF4-FFF2-40B4-BE49-F238E27FC236}">
                <a16:creationId xmlns:a16="http://schemas.microsoft.com/office/drawing/2014/main" id="{ADD7ACCA-6A46-408F-B6AD-C93786042906}"/>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547833" y="6344380"/>
            <a:ext cx="1439995" cy="504000"/>
          </a:xfrm>
          <a:prstGeom prst="rect">
            <a:avLst/>
          </a:prstGeom>
        </p:spPr>
      </p:pic>
      <p:sp>
        <p:nvSpPr>
          <p:cNvPr id="2" name="MSIPCMContentMarking" descr="{&quot;HashCode&quot;:-1711230758,&quot;Placement&quot;:&quot;Footer&quot;}">
            <a:extLst>
              <a:ext uri="{FF2B5EF4-FFF2-40B4-BE49-F238E27FC236}">
                <a16:creationId xmlns:a16="http://schemas.microsoft.com/office/drawing/2014/main" id="{25B323B4-A62B-416E-8FCC-4183167267B5}"/>
              </a:ext>
            </a:extLst>
          </p:cNvPr>
          <p:cNvSpPr txBox="1"/>
          <p:nvPr userDrawn="1"/>
        </p:nvSpPr>
        <p:spPr>
          <a:xfrm>
            <a:off x="0" y="6440626"/>
            <a:ext cx="2593179" cy="417374"/>
          </a:xfrm>
          <a:prstGeom prst="rect">
            <a:avLst/>
          </a:prstGeom>
          <a:noFill/>
        </p:spPr>
        <p:txBody>
          <a:bodyPr vert="horz" wrap="square" lIns="0" tIns="0" rIns="0" bIns="0" rtlCol="0" anchor="ctr" anchorCtr="1">
            <a:spAutoFit/>
          </a:bodyPr>
          <a:lstStyle/>
          <a:p>
            <a:pPr algn="l">
              <a:spcBef>
                <a:spcPct val="0"/>
              </a:spcBef>
              <a:spcAft>
                <a:spcPct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1524818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hf sldNum="0" hdr="0" dt="0"/>
  <p:txStyles>
    <p:title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p:titleStyle>
    <p:bodyStyle>
      <a:lvl1pPr marL="285752" indent="-285752" algn="l" defTabSz="457204" rtl="0" fontAlgn="base">
        <a:spcBef>
          <a:spcPts val="300"/>
        </a:spcBef>
        <a:spcAft>
          <a:spcPts val="300"/>
        </a:spcAft>
        <a:buClr>
          <a:srgbClr val="004494"/>
        </a:buClr>
        <a:buSzPct val="120000"/>
        <a:buFont typeface="Lucida Grande"/>
        <a:buChar char="●"/>
        <a:defRPr sz="2000" kern="1200">
          <a:solidFill>
            <a:schemeClr val="tx1"/>
          </a:solidFill>
          <a:latin typeface="+mn-lt"/>
          <a:ea typeface="+mn-ea"/>
          <a:cs typeface="Arial"/>
        </a:defRPr>
      </a:lvl1pPr>
      <a:lvl2pPr marL="447679" indent="-180976" algn="l" defTabSz="533405" rtl="0" fontAlgn="base">
        <a:spcBef>
          <a:spcPts val="300"/>
        </a:spcBef>
        <a:spcAft>
          <a:spcPts val="300"/>
        </a:spcAft>
        <a:buClr>
          <a:srgbClr val="004494"/>
        </a:buClr>
        <a:buFont typeface="Lucida Grande"/>
        <a:buChar char="-"/>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4" rtl="0" eaLnBrk="1" latinLnBrk="0" hangingPunct="1">
        <a:defRPr sz="1800" kern="1200">
          <a:solidFill>
            <a:schemeClr val="tx1"/>
          </a:solidFill>
          <a:latin typeface="+mn-lt"/>
          <a:ea typeface="+mn-ea"/>
          <a:cs typeface="+mn-cs"/>
        </a:defRPr>
      </a:lvl1pPr>
      <a:lvl2pPr marL="457204" algn="l" defTabSz="457204" rtl="0" eaLnBrk="1" latinLnBrk="0" hangingPunct="1">
        <a:defRPr sz="1800" kern="1200">
          <a:solidFill>
            <a:schemeClr val="tx1"/>
          </a:solidFill>
          <a:latin typeface="+mn-lt"/>
          <a:ea typeface="+mn-ea"/>
          <a:cs typeface="+mn-cs"/>
        </a:defRPr>
      </a:lvl2pPr>
      <a:lvl3pPr marL="914407" algn="l" defTabSz="457204" rtl="0" eaLnBrk="1" latinLnBrk="0" hangingPunct="1">
        <a:defRPr sz="1800" kern="1200">
          <a:solidFill>
            <a:schemeClr val="tx1"/>
          </a:solidFill>
          <a:latin typeface="+mn-lt"/>
          <a:ea typeface="+mn-ea"/>
          <a:cs typeface="+mn-cs"/>
        </a:defRPr>
      </a:lvl3pPr>
      <a:lvl4pPr marL="1371611" algn="l" defTabSz="457204" rtl="0" eaLnBrk="1" latinLnBrk="0" hangingPunct="1">
        <a:defRPr sz="1800" kern="1200">
          <a:solidFill>
            <a:schemeClr val="tx1"/>
          </a:solidFill>
          <a:latin typeface="+mn-lt"/>
          <a:ea typeface="+mn-ea"/>
          <a:cs typeface="+mn-cs"/>
        </a:defRPr>
      </a:lvl4pPr>
      <a:lvl5pPr marL="1828815" algn="l" defTabSz="457204" rtl="0" eaLnBrk="1" latinLnBrk="0" hangingPunct="1">
        <a:defRPr sz="1800" kern="1200">
          <a:solidFill>
            <a:schemeClr val="tx1"/>
          </a:solidFill>
          <a:latin typeface="+mn-lt"/>
          <a:ea typeface="+mn-ea"/>
          <a:cs typeface="+mn-cs"/>
        </a:defRPr>
      </a:lvl5pPr>
      <a:lvl6pPr marL="2286019" algn="l" defTabSz="457204" rtl="0" eaLnBrk="1" latinLnBrk="0" hangingPunct="1">
        <a:defRPr sz="1800" kern="1200">
          <a:solidFill>
            <a:schemeClr val="tx1"/>
          </a:solidFill>
          <a:latin typeface="+mn-lt"/>
          <a:ea typeface="+mn-ea"/>
          <a:cs typeface="+mn-cs"/>
        </a:defRPr>
      </a:lvl6pPr>
      <a:lvl7pPr marL="2743223" algn="l" defTabSz="457204" rtl="0" eaLnBrk="1" latinLnBrk="0" hangingPunct="1">
        <a:defRPr sz="1800" kern="1200">
          <a:solidFill>
            <a:schemeClr val="tx1"/>
          </a:solidFill>
          <a:latin typeface="+mn-lt"/>
          <a:ea typeface="+mn-ea"/>
          <a:cs typeface="+mn-cs"/>
        </a:defRPr>
      </a:lvl7pPr>
      <a:lvl8pPr marL="3200426" algn="l" defTabSz="457204" rtl="0" eaLnBrk="1" latinLnBrk="0" hangingPunct="1">
        <a:defRPr sz="1800" kern="1200">
          <a:solidFill>
            <a:schemeClr val="tx1"/>
          </a:solidFill>
          <a:latin typeface="+mn-lt"/>
          <a:ea typeface="+mn-ea"/>
          <a:cs typeface="+mn-cs"/>
        </a:defRPr>
      </a:lvl8pPr>
      <a:lvl9pPr marL="3657631" algn="l" defTabSz="45720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42">
          <p15:clr>
            <a:srgbClr val="F26B43"/>
          </p15:clr>
        </p15:guide>
        <p15:guide id="3" pos="68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3.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7.sv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0.png"/><Relationship Id="rId7" Type="http://schemas.openxmlformats.org/officeDocument/2006/relationships/image" Target="../media/image18.pn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61.png"/><Relationship Id="rId10" Type="http://schemas.openxmlformats.org/officeDocument/2006/relationships/image" Target="../media/image63.png"/><Relationship Id="rId4" Type="http://schemas.microsoft.com/office/2007/relationships/hdphoto" Target="../media/hdphoto2.wdp"/><Relationship Id="rId9" Type="http://schemas.microsoft.com/office/2007/relationships/hdphoto" Target="../media/hdphoto3.wdp"/></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71.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image" Target="../media/image70.png"/><Relationship Id="rId5" Type="http://schemas.openxmlformats.org/officeDocument/2006/relationships/image" Target="../media/image50.png"/><Relationship Id="rId10" Type="http://schemas.openxmlformats.org/officeDocument/2006/relationships/image" Target="../media/image69.png"/><Relationship Id="rId4" Type="http://schemas.openxmlformats.org/officeDocument/2006/relationships/image" Target="../media/image49.png"/><Relationship Id="rId9"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 Id="rId5" Type="http://schemas.openxmlformats.org/officeDocument/2006/relationships/image" Target="../media/image77.png"/><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cat.corp.local/sites/REFLEX/Lists/Reflex_Document/Attachments/530/GM-GR-SEC-029_fr_1.pdf" TargetMode="External"/><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png"/><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5" Type="http://schemas.openxmlformats.org/officeDocument/2006/relationships/image" Target="../media/image85.emf"/><Relationship Id="rId4" Type="http://schemas.openxmlformats.org/officeDocument/2006/relationships/image" Target="../media/image84.emf"/></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91.png"/><Relationship Id="rId4" Type="http://schemas.openxmlformats.org/officeDocument/2006/relationships/image" Target="../media/image90.png"/></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 Id="rId4" Type="http://schemas.openxmlformats.org/officeDocument/2006/relationships/image" Target="../media/image94.png"/></Relationships>
</file>

<file path=ppt/slides/_rels/slide6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hyperlink" Target="https://www.toolbox-hse.total.com/fr"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2111967"/>
            <a:ext cx="11602719" cy="1755183"/>
          </a:xfrm>
        </p:spPr>
        <p:txBody>
          <a:bodyPr/>
          <a:lstStyle/>
          <a:p>
            <a:br>
              <a:rPr lang="fr-FR" sz="2000" noProof="0" dirty="0"/>
            </a:br>
            <a:br>
              <a:rPr lang="fr-FR" sz="1000" noProof="0" dirty="0"/>
            </a:br>
            <a:br>
              <a:rPr lang="fr-FR" sz="2000" noProof="0" dirty="0"/>
            </a:br>
            <a:r>
              <a:rPr lang="fr-FR" sz="4000" i="1" noProof="0" dirty="0"/>
              <a:t>Nos vies avant tout </a:t>
            </a:r>
            <a:r>
              <a:rPr lang="fr-FR" sz="4000" noProof="0" dirty="0"/>
              <a:t>: zéro accident mortel</a:t>
            </a:r>
            <a:br>
              <a:rPr lang="fr-FR" sz="4000" dirty="0"/>
            </a:br>
            <a:br>
              <a:rPr lang="fr-FR" sz="4000" dirty="0"/>
            </a:br>
            <a:r>
              <a:rPr lang="fr-FR" sz="4000" noProof="0" dirty="0"/>
              <a:t>Formation Ambassadeurs</a:t>
            </a:r>
            <a:endParaRPr lang="fr-FR" sz="4000" b="0" noProof="0" dirty="0"/>
          </a:p>
        </p:txBody>
      </p:sp>
      <p:pic>
        <p:nvPicPr>
          <p:cNvPr id="5" name="Image 4" descr="Une image contenant signe, poteau&#10;&#10;Description générée automatiquement">
            <a:extLst>
              <a:ext uri="{FF2B5EF4-FFF2-40B4-BE49-F238E27FC236}">
                <a16:creationId xmlns:a16="http://schemas.microsoft.com/office/drawing/2014/main" id="{C6B46E10-87B0-4ADA-B875-3D791C75835C}"/>
              </a:ext>
            </a:extLst>
          </p:cNvPr>
          <p:cNvPicPr>
            <a:picLocks noChangeAspect="1"/>
          </p:cNvPicPr>
          <p:nvPr/>
        </p:nvPicPr>
        <p:blipFill>
          <a:blip r:embed="rId4"/>
          <a:stretch>
            <a:fillRect/>
          </a:stretch>
        </p:blipFill>
        <p:spPr>
          <a:xfrm>
            <a:off x="5057769" y="4927724"/>
            <a:ext cx="1409706" cy="1408984"/>
          </a:xfrm>
          <a:prstGeom prst="rect">
            <a:avLst/>
          </a:prstGeom>
        </p:spPr>
      </p:pic>
    </p:spTree>
    <p:extLst>
      <p:ext uri="{BB962C8B-B14F-4D97-AF65-F5344CB8AC3E}">
        <p14:creationId xmlns:p14="http://schemas.microsoft.com/office/powerpoint/2010/main" val="253716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chor="t"/>
          <a:lstStyle/>
          <a:p>
            <a:pPr>
              <a:spcBef>
                <a:spcPts val="1200"/>
              </a:spcBef>
            </a:pPr>
            <a:endParaRPr lang="fr-FR" b="1" noProof="0" dirty="0">
              <a:solidFill>
                <a:schemeClr val="bg2"/>
              </a:solidFill>
            </a:endParaRPr>
          </a:p>
          <a:p>
            <a:pPr marL="0" indent="0">
              <a:spcBef>
                <a:spcPts val="1200"/>
              </a:spcBef>
              <a:buNone/>
            </a:pPr>
            <a:endParaRPr lang="fr-FR" b="1" noProof="0" dirty="0">
              <a:solidFill>
                <a:schemeClr val="accent4"/>
              </a:solidFill>
            </a:endParaRPr>
          </a:p>
          <a:p>
            <a:pPr>
              <a:spcBef>
                <a:spcPts val="1200"/>
              </a:spcBef>
            </a:pPr>
            <a:endParaRPr lang="fr-FR" b="1" noProof="0" dirty="0">
              <a:solidFill>
                <a:schemeClr val="accent4"/>
              </a:solidFill>
            </a:endParaRPr>
          </a:p>
          <a:p>
            <a:pPr>
              <a:spcBef>
                <a:spcPts val="1200"/>
              </a:spcBef>
            </a:pPr>
            <a:endParaRPr lang="fr-FR" b="1" noProof="0" dirty="0">
              <a:solidFill>
                <a:schemeClr val="accent4"/>
              </a:solidFill>
            </a:endParaRPr>
          </a:p>
          <a:p>
            <a:pPr marL="0" indent="0">
              <a:spcBef>
                <a:spcPts val="1200"/>
              </a:spcBef>
              <a:buNone/>
            </a:pPr>
            <a:r>
              <a:rPr lang="fr-FR" b="1" u="sng" noProof="0" dirty="0">
                <a:solidFill>
                  <a:schemeClr val="accent4"/>
                </a:solidFill>
              </a:rPr>
              <a:t>Pour lesquelles:</a:t>
            </a:r>
          </a:p>
          <a:p>
            <a:pPr>
              <a:spcBef>
                <a:spcPts val="1200"/>
              </a:spcBef>
            </a:pPr>
            <a:r>
              <a:rPr lang="fr-FR" b="1" noProof="0" dirty="0">
                <a:solidFill>
                  <a:schemeClr val="tx1">
                    <a:lumMod val="75000"/>
                    <a:lumOff val="25000"/>
                  </a:schemeClr>
                </a:solidFill>
              </a:rPr>
              <a:t>Total va se concentrer sur les cinq risques mortels principaux</a:t>
            </a:r>
            <a:endParaRPr lang="fr-FR" sz="1600" b="1" noProof="0" dirty="0">
              <a:solidFill>
                <a:schemeClr val="tx1">
                  <a:lumMod val="75000"/>
                  <a:lumOff val="25000"/>
                </a:schemeClr>
              </a:solidFill>
            </a:endParaRPr>
          </a:p>
          <a:p>
            <a:pPr>
              <a:spcBef>
                <a:spcPts val="1200"/>
              </a:spcBef>
            </a:pPr>
            <a:r>
              <a:rPr lang="fr-FR" b="1" noProof="0" dirty="0">
                <a:solidFill>
                  <a:schemeClr val="tx1">
                    <a:lumMod val="75000"/>
                    <a:lumOff val="25000"/>
                  </a:schemeClr>
                </a:solidFill>
              </a:rPr>
              <a:t>Les entreprises partenaires sont des acteurs essentiels</a:t>
            </a:r>
          </a:p>
          <a:p>
            <a:pPr>
              <a:spcBef>
                <a:spcPts val="1200"/>
              </a:spcBef>
            </a:pPr>
            <a:r>
              <a:rPr lang="fr-FR" b="1" noProof="0" dirty="0">
                <a:solidFill>
                  <a:schemeClr val="tx1">
                    <a:lumMod val="75000"/>
                    <a:lumOff val="25000"/>
                  </a:schemeClr>
                </a:solidFill>
              </a:rPr>
              <a:t>Les entreprises partenaires s’associeront avec Total pour la mise en œuvre</a:t>
            </a:r>
          </a:p>
          <a:p>
            <a:pPr>
              <a:spcBef>
                <a:spcPts val="1200"/>
              </a:spcBef>
            </a:pPr>
            <a:r>
              <a:rPr lang="fr-FR" b="1" noProof="0" dirty="0">
                <a:solidFill>
                  <a:schemeClr val="tx1">
                    <a:lumMod val="75000"/>
                    <a:lumOff val="25000"/>
                  </a:schemeClr>
                </a:solidFill>
              </a:rPr>
              <a:t>Le lancement aura lieu le jour de la JMS (30/04/2020)</a:t>
            </a:r>
            <a:endParaRPr lang="fr-FR" b="1" noProof="0" dirty="0">
              <a:solidFill>
                <a:schemeClr val="accent4"/>
              </a:solidFill>
            </a:endParaRPr>
          </a:p>
          <a:p>
            <a:pPr marL="0" indent="0">
              <a:spcBef>
                <a:spcPts val="1200"/>
              </a:spcBef>
              <a:buNone/>
            </a:pPr>
            <a:endParaRPr lang="fr-FR" noProof="0" dirty="0"/>
          </a:p>
        </p:txBody>
      </p:sp>
      <p:sp>
        <p:nvSpPr>
          <p:cNvPr id="3" name="Espace réservé du pied de page 2"/>
          <p:cNvSpPr>
            <a:spLocks noGrp="1"/>
          </p:cNvSpPr>
          <p:nvPr>
            <p:ph type="ftr" sz="quarter" idx="3"/>
          </p:nvPr>
        </p:nvSpPr>
        <p:spPr/>
        <p:txBody>
          <a:bodyPr/>
          <a:lstStyle/>
          <a:p>
            <a:r>
              <a:rPr lang="fr-FR">
                <a:cs typeface="+mn-cs"/>
              </a:rPr>
              <a:t>Nos vies avant tout : Formation Ambassadeurs</a:t>
            </a:r>
          </a:p>
        </p:txBody>
      </p:sp>
      <p:sp>
        <p:nvSpPr>
          <p:cNvPr id="4" name="Titre 3"/>
          <p:cNvSpPr>
            <a:spLocks noGrp="1"/>
          </p:cNvSpPr>
          <p:nvPr>
            <p:ph type="title"/>
          </p:nvPr>
        </p:nvSpPr>
        <p:spPr>
          <a:xfrm>
            <a:off x="139699" y="92764"/>
            <a:ext cx="11938301" cy="746995"/>
          </a:xfrm>
        </p:spPr>
        <p:txBody>
          <a:bodyPr/>
          <a:lstStyle/>
          <a:p>
            <a:pPr marL="539750"/>
            <a:r>
              <a:rPr lang="fr-FR" noProof="0" dirty="0"/>
              <a:t>Les 3 actions</a:t>
            </a:r>
          </a:p>
        </p:txBody>
      </p:sp>
      <p:sp>
        <p:nvSpPr>
          <p:cNvPr id="5" name="Espace réservé du contenu 1">
            <a:extLst>
              <a:ext uri="{FF2B5EF4-FFF2-40B4-BE49-F238E27FC236}">
                <a16:creationId xmlns:a16="http://schemas.microsoft.com/office/drawing/2014/main" id="{07E32240-D929-42EA-A540-3B5E82B2FEA3}"/>
              </a:ext>
            </a:extLst>
          </p:cNvPr>
          <p:cNvSpPr txBox="1">
            <a:spLocks/>
          </p:cNvSpPr>
          <p:nvPr/>
        </p:nvSpPr>
        <p:spPr>
          <a:xfrm>
            <a:off x="306700" y="2148637"/>
            <a:ext cx="4038976" cy="511514"/>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panose="020B0604020202020204" pitchFamily="34" charset="0"/>
              <a:buNone/>
            </a:pPr>
            <a:r>
              <a:rPr lang="fr-FR" b="1">
                <a:solidFill>
                  <a:schemeClr val="bg2"/>
                </a:solidFill>
              </a:rPr>
              <a:t>“Feu vert sécurité”</a:t>
            </a:r>
          </a:p>
        </p:txBody>
      </p:sp>
      <p:sp>
        <p:nvSpPr>
          <p:cNvPr id="6" name="Espace réservé du contenu 1">
            <a:extLst>
              <a:ext uri="{FF2B5EF4-FFF2-40B4-BE49-F238E27FC236}">
                <a16:creationId xmlns:a16="http://schemas.microsoft.com/office/drawing/2014/main" id="{87A56A01-DD98-4F93-91AF-FD8C56A07EAC}"/>
              </a:ext>
            </a:extLst>
          </p:cNvPr>
          <p:cNvSpPr txBox="1">
            <a:spLocks/>
          </p:cNvSpPr>
          <p:nvPr/>
        </p:nvSpPr>
        <p:spPr>
          <a:xfrm>
            <a:off x="3663914" y="2148637"/>
            <a:ext cx="3833774" cy="123772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fr-FR" b="1">
                <a:solidFill>
                  <a:schemeClr val="accent4"/>
                </a:solidFill>
              </a:rPr>
              <a:t>Tournées sécurité</a:t>
            </a:r>
          </a:p>
          <a:p>
            <a:pPr marL="0" indent="0" algn="ctr">
              <a:lnSpc>
                <a:spcPct val="90000"/>
              </a:lnSpc>
              <a:buNone/>
            </a:pPr>
            <a:r>
              <a:rPr lang="fr-FR" b="1">
                <a:solidFill>
                  <a:schemeClr val="accent4"/>
                </a:solidFill>
              </a:rPr>
              <a:t> conjointes</a:t>
            </a:r>
          </a:p>
        </p:txBody>
      </p:sp>
      <p:sp>
        <p:nvSpPr>
          <p:cNvPr id="7" name="Espace réservé du contenu 1">
            <a:extLst>
              <a:ext uri="{FF2B5EF4-FFF2-40B4-BE49-F238E27FC236}">
                <a16:creationId xmlns:a16="http://schemas.microsoft.com/office/drawing/2014/main" id="{FD242BFF-8109-4CC0-A684-FB05B137DAE2}"/>
              </a:ext>
            </a:extLst>
          </p:cNvPr>
          <p:cNvSpPr txBox="1">
            <a:spLocks/>
          </p:cNvSpPr>
          <p:nvPr/>
        </p:nvSpPr>
        <p:spPr>
          <a:xfrm>
            <a:off x="7254599" y="2148637"/>
            <a:ext cx="4278258" cy="123772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fr-FR" b="1">
                <a:solidFill>
                  <a:schemeClr val="accent2"/>
                </a:solidFill>
              </a:rPr>
              <a:t>Vérifications qui sauvent la vie</a:t>
            </a:r>
          </a:p>
        </p:txBody>
      </p:sp>
      <p:grpSp>
        <p:nvGrpSpPr>
          <p:cNvPr id="9" name="Groupe 8">
            <a:extLst>
              <a:ext uri="{FF2B5EF4-FFF2-40B4-BE49-F238E27FC236}">
                <a16:creationId xmlns:a16="http://schemas.microsoft.com/office/drawing/2014/main" id="{55AAFD7A-ED73-440A-B310-7AC933C82BC3}"/>
              </a:ext>
            </a:extLst>
          </p:cNvPr>
          <p:cNvGrpSpPr/>
          <p:nvPr/>
        </p:nvGrpSpPr>
        <p:grpSpPr>
          <a:xfrm>
            <a:off x="2086541" y="1420022"/>
            <a:ext cx="525740" cy="615142"/>
            <a:chOff x="7786526" y="4620767"/>
            <a:chExt cx="571500" cy="552450"/>
          </a:xfrm>
          <a:solidFill>
            <a:schemeClr val="bg2"/>
          </a:solidFill>
        </p:grpSpPr>
        <p:sp>
          <p:nvSpPr>
            <p:cNvPr id="10" name="Forme libre : forme 9">
              <a:extLst>
                <a:ext uri="{FF2B5EF4-FFF2-40B4-BE49-F238E27FC236}">
                  <a16:creationId xmlns:a16="http://schemas.microsoft.com/office/drawing/2014/main" id="{43732A5D-20F6-4A8C-AC04-CB1BEE5BA3F1}"/>
                </a:ext>
              </a:extLst>
            </p:cNvPr>
            <p:cNvSpPr/>
            <p:nvPr/>
          </p:nvSpPr>
          <p:spPr>
            <a:xfrm>
              <a:off x="7786526" y="4620767"/>
              <a:ext cx="571500" cy="342900"/>
            </a:xfrm>
            <a:custGeom>
              <a:avLst/>
              <a:gdLst>
                <a:gd name="connsiteX0" fmla="*/ 561975 w 571500"/>
                <a:gd name="connsiteY0" fmla="*/ 266700 h 342900"/>
                <a:gd name="connsiteX1" fmla="*/ 530419 w 571500"/>
                <a:gd name="connsiteY1" fmla="*/ 266700 h 342900"/>
                <a:gd name="connsiteX2" fmla="*/ 352425 w 571500"/>
                <a:gd name="connsiteY2" fmla="*/ 66665 h 342900"/>
                <a:gd name="connsiteX3" fmla="*/ 352425 w 571500"/>
                <a:gd name="connsiteY3" fmla="*/ 28575 h 342900"/>
                <a:gd name="connsiteX4" fmla="*/ 342900 w 571500"/>
                <a:gd name="connsiteY4" fmla="*/ 19050 h 342900"/>
                <a:gd name="connsiteX5" fmla="*/ 295275 w 571500"/>
                <a:gd name="connsiteY5" fmla="*/ 19050 h 342900"/>
                <a:gd name="connsiteX6" fmla="*/ 295275 w 571500"/>
                <a:gd name="connsiteY6" fmla="*/ 0 h 342900"/>
                <a:gd name="connsiteX7" fmla="*/ 276225 w 571500"/>
                <a:gd name="connsiteY7" fmla="*/ 0 h 342900"/>
                <a:gd name="connsiteX8" fmla="*/ 276225 w 571500"/>
                <a:gd name="connsiteY8" fmla="*/ 19050 h 342900"/>
                <a:gd name="connsiteX9" fmla="*/ 228600 w 571500"/>
                <a:gd name="connsiteY9" fmla="*/ 19050 h 342900"/>
                <a:gd name="connsiteX10" fmla="*/ 219075 w 571500"/>
                <a:gd name="connsiteY10" fmla="*/ 28575 h 342900"/>
                <a:gd name="connsiteX11" fmla="*/ 219075 w 571500"/>
                <a:gd name="connsiteY11" fmla="*/ 66665 h 342900"/>
                <a:gd name="connsiteX12" fmla="*/ 41081 w 571500"/>
                <a:gd name="connsiteY12" fmla="*/ 266700 h 342900"/>
                <a:gd name="connsiteX13" fmla="*/ 9525 w 571500"/>
                <a:gd name="connsiteY13" fmla="*/ 266700 h 342900"/>
                <a:gd name="connsiteX14" fmla="*/ 0 w 571500"/>
                <a:gd name="connsiteY14" fmla="*/ 276225 h 342900"/>
                <a:gd name="connsiteX15" fmla="*/ 0 w 571500"/>
                <a:gd name="connsiteY15" fmla="*/ 333375 h 342900"/>
                <a:gd name="connsiteX16" fmla="*/ 9525 w 571500"/>
                <a:gd name="connsiteY16" fmla="*/ 342900 h 342900"/>
                <a:gd name="connsiteX17" fmla="*/ 561975 w 571500"/>
                <a:gd name="connsiteY17" fmla="*/ 342900 h 342900"/>
                <a:gd name="connsiteX18" fmla="*/ 571500 w 571500"/>
                <a:gd name="connsiteY18" fmla="*/ 333375 h 342900"/>
                <a:gd name="connsiteX19" fmla="*/ 571500 w 571500"/>
                <a:gd name="connsiteY19" fmla="*/ 276225 h 342900"/>
                <a:gd name="connsiteX20" fmla="*/ 561975 w 571500"/>
                <a:gd name="connsiteY20" fmla="*/ 266700 h 342900"/>
                <a:gd name="connsiteX21" fmla="*/ 552450 w 571500"/>
                <a:gd name="connsiteY21" fmla="*/ 323850 h 342900"/>
                <a:gd name="connsiteX22" fmla="*/ 19050 w 571500"/>
                <a:gd name="connsiteY22" fmla="*/ 323850 h 342900"/>
                <a:gd name="connsiteX23" fmla="*/ 19050 w 571500"/>
                <a:gd name="connsiteY23" fmla="*/ 285750 h 342900"/>
                <a:gd name="connsiteX24" fmla="*/ 49397 w 571500"/>
                <a:gd name="connsiteY24" fmla="*/ 285750 h 342900"/>
                <a:gd name="connsiteX25" fmla="*/ 58855 w 571500"/>
                <a:gd name="connsiteY25" fmla="*/ 277358 h 342900"/>
                <a:gd name="connsiteX26" fmla="*/ 219075 w 571500"/>
                <a:gd name="connsiteY26" fmla="*/ 86335 h 342900"/>
                <a:gd name="connsiteX27" fmla="*/ 219075 w 571500"/>
                <a:gd name="connsiteY27" fmla="*/ 161925 h 342900"/>
                <a:gd name="connsiteX28" fmla="*/ 238125 w 571500"/>
                <a:gd name="connsiteY28" fmla="*/ 161925 h 342900"/>
                <a:gd name="connsiteX29" fmla="*/ 238125 w 571500"/>
                <a:gd name="connsiteY29" fmla="*/ 73828 h 342900"/>
                <a:gd name="connsiteX30" fmla="*/ 238125 w 571500"/>
                <a:gd name="connsiteY30" fmla="*/ 38100 h 342900"/>
                <a:gd name="connsiteX31" fmla="*/ 276225 w 571500"/>
                <a:gd name="connsiteY31" fmla="*/ 38100 h 342900"/>
                <a:gd name="connsiteX32" fmla="*/ 276225 w 571500"/>
                <a:gd name="connsiteY32" fmla="*/ 123825 h 342900"/>
                <a:gd name="connsiteX33" fmla="*/ 295275 w 571500"/>
                <a:gd name="connsiteY33" fmla="*/ 123825 h 342900"/>
                <a:gd name="connsiteX34" fmla="*/ 295275 w 571500"/>
                <a:gd name="connsiteY34" fmla="*/ 38100 h 342900"/>
                <a:gd name="connsiteX35" fmla="*/ 333375 w 571500"/>
                <a:gd name="connsiteY35" fmla="*/ 38100 h 342900"/>
                <a:gd name="connsiteX36" fmla="*/ 333375 w 571500"/>
                <a:gd name="connsiteY36" fmla="*/ 73828 h 342900"/>
                <a:gd name="connsiteX37" fmla="*/ 333375 w 571500"/>
                <a:gd name="connsiteY37" fmla="*/ 161925 h 342900"/>
                <a:gd name="connsiteX38" fmla="*/ 352425 w 571500"/>
                <a:gd name="connsiteY38" fmla="*/ 161925 h 342900"/>
                <a:gd name="connsiteX39" fmla="*/ 352425 w 571500"/>
                <a:gd name="connsiteY39" fmla="*/ 86335 h 342900"/>
                <a:gd name="connsiteX40" fmla="*/ 512645 w 571500"/>
                <a:gd name="connsiteY40" fmla="*/ 277349 h 342900"/>
                <a:gd name="connsiteX41" fmla="*/ 522103 w 571500"/>
                <a:gd name="connsiteY41" fmla="*/ 285750 h 342900"/>
                <a:gd name="connsiteX42" fmla="*/ 552450 w 571500"/>
                <a:gd name="connsiteY42" fmla="*/ 285750 h 342900"/>
                <a:gd name="connsiteX43" fmla="*/ 552450 w 571500"/>
                <a:gd name="connsiteY43"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500" h="342900">
                  <a:moveTo>
                    <a:pt x="561975" y="266700"/>
                  </a:moveTo>
                  <a:lnTo>
                    <a:pt x="530419" y="266700"/>
                  </a:lnTo>
                  <a:cubicBezTo>
                    <a:pt x="515645" y="171536"/>
                    <a:pt x="445408" y="92697"/>
                    <a:pt x="352425" y="66665"/>
                  </a:cubicBezTo>
                  <a:lnTo>
                    <a:pt x="352425" y="28575"/>
                  </a:lnTo>
                  <a:cubicBezTo>
                    <a:pt x="352425" y="23317"/>
                    <a:pt x="348167" y="19050"/>
                    <a:pt x="342900" y="19050"/>
                  </a:cubicBezTo>
                  <a:lnTo>
                    <a:pt x="295275" y="19050"/>
                  </a:lnTo>
                  <a:lnTo>
                    <a:pt x="295275" y="0"/>
                  </a:lnTo>
                  <a:lnTo>
                    <a:pt x="276225" y="0"/>
                  </a:lnTo>
                  <a:lnTo>
                    <a:pt x="276225" y="19050"/>
                  </a:lnTo>
                  <a:lnTo>
                    <a:pt x="228600" y="19050"/>
                  </a:lnTo>
                  <a:cubicBezTo>
                    <a:pt x="223333" y="19050"/>
                    <a:pt x="219075" y="23317"/>
                    <a:pt x="219075" y="28575"/>
                  </a:cubicBezTo>
                  <a:lnTo>
                    <a:pt x="219075" y="66665"/>
                  </a:lnTo>
                  <a:cubicBezTo>
                    <a:pt x="126092" y="92697"/>
                    <a:pt x="55855" y="171536"/>
                    <a:pt x="41081" y="266700"/>
                  </a:cubicBezTo>
                  <a:lnTo>
                    <a:pt x="9525" y="266700"/>
                  </a:lnTo>
                  <a:cubicBezTo>
                    <a:pt x="4258" y="266700"/>
                    <a:pt x="0" y="270967"/>
                    <a:pt x="0" y="276225"/>
                  </a:cubicBezTo>
                  <a:lnTo>
                    <a:pt x="0" y="333375"/>
                  </a:lnTo>
                  <a:cubicBezTo>
                    <a:pt x="0" y="338633"/>
                    <a:pt x="4258" y="342900"/>
                    <a:pt x="9525" y="342900"/>
                  </a:cubicBezTo>
                  <a:lnTo>
                    <a:pt x="561975" y="342900"/>
                  </a:lnTo>
                  <a:cubicBezTo>
                    <a:pt x="567242" y="342900"/>
                    <a:pt x="571500" y="338633"/>
                    <a:pt x="571500" y="333375"/>
                  </a:cubicBezTo>
                  <a:lnTo>
                    <a:pt x="571500" y="276225"/>
                  </a:lnTo>
                  <a:cubicBezTo>
                    <a:pt x="571500" y="270967"/>
                    <a:pt x="567242" y="266700"/>
                    <a:pt x="561975" y="266700"/>
                  </a:cubicBezTo>
                  <a:close/>
                  <a:moveTo>
                    <a:pt x="552450" y="323850"/>
                  </a:moveTo>
                  <a:lnTo>
                    <a:pt x="19050" y="323850"/>
                  </a:lnTo>
                  <a:lnTo>
                    <a:pt x="19050" y="285750"/>
                  </a:lnTo>
                  <a:lnTo>
                    <a:pt x="49397" y="285750"/>
                  </a:lnTo>
                  <a:cubicBezTo>
                    <a:pt x="54216" y="285750"/>
                    <a:pt x="58283" y="282150"/>
                    <a:pt x="58855" y="277358"/>
                  </a:cubicBezTo>
                  <a:cubicBezTo>
                    <a:pt x="69571" y="187852"/>
                    <a:pt x="133293" y="112519"/>
                    <a:pt x="219075" y="86335"/>
                  </a:cubicBezTo>
                  <a:lnTo>
                    <a:pt x="219075" y="161925"/>
                  </a:lnTo>
                  <a:lnTo>
                    <a:pt x="238125" y="161925"/>
                  </a:lnTo>
                  <a:lnTo>
                    <a:pt x="238125" y="73828"/>
                  </a:lnTo>
                  <a:lnTo>
                    <a:pt x="238125" y="38100"/>
                  </a:lnTo>
                  <a:lnTo>
                    <a:pt x="276225" y="38100"/>
                  </a:lnTo>
                  <a:lnTo>
                    <a:pt x="276225" y="123825"/>
                  </a:lnTo>
                  <a:lnTo>
                    <a:pt x="295275" y="123825"/>
                  </a:lnTo>
                  <a:lnTo>
                    <a:pt x="295275" y="38100"/>
                  </a:lnTo>
                  <a:lnTo>
                    <a:pt x="333375" y="38100"/>
                  </a:lnTo>
                  <a:lnTo>
                    <a:pt x="333375" y="73828"/>
                  </a:lnTo>
                  <a:lnTo>
                    <a:pt x="333375" y="161925"/>
                  </a:lnTo>
                  <a:lnTo>
                    <a:pt x="352425" y="161925"/>
                  </a:lnTo>
                  <a:lnTo>
                    <a:pt x="352425" y="86335"/>
                  </a:lnTo>
                  <a:cubicBezTo>
                    <a:pt x="438207" y="112519"/>
                    <a:pt x="501929" y="187843"/>
                    <a:pt x="512645" y="277349"/>
                  </a:cubicBezTo>
                  <a:cubicBezTo>
                    <a:pt x="513226" y="282150"/>
                    <a:pt x="517293" y="285750"/>
                    <a:pt x="522103" y="285750"/>
                  </a:cubicBezTo>
                  <a:lnTo>
                    <a:pt x="552450" y="285750"/>
                  </a:lnTo>
                  <a:lnTo>
                    <a:pt x="552450" y="323850"/>
                  </a:lnTo>
                  <a:close/>
                </a:path>
              </a:pathLst>
            </a:custGeom>
            <a:grpFill/>
            <a:ln w="9525" cap="flat">
              <a:noFill/>
              <a:prstDash val="solid"/>
              <a:miter/>
            </a:ln>
          </p:spPr>
          <p:txBody>
            <a:bodyPr rtlCol="0" anchor="ctr"/>
            <a:lstStyle/>
            <a:p>
              <a:endParaRPr lang="fr-FR">
                <a:solidFill>
                  <a:schemeClr val="bg2"/>
                </a:solidFill>
              </a:endParaRPr>
            </a:p>
          </p:txBody>
        </p:sp>
        <p:sp>
          <p:nvSpPr>
            <p:cNvPr id="11" name="Forme libre : forme 10">
              <a:extLst>
                <a:ext uri="{FF2B5EF4-FFF2-40B4-BE49-F238E27FC236}">
                  <a16:creationId xmlns:a16="http://schemas.microsoft.com/office/drawing/2014/main" id="{89B82568-AABF-4638-AF12-A0358F008943}"/>
                </a:ext>
              </a:extLst>
            </p:cNvPr>
            <p:cNvSpPr/>
            <p:nvPr/>
          </p:nvSpPr>
          <p:spPr>
            <a:xfrm>
              <a:off x="7786526" y="4992242"/>
              <a:ext cx="571500" cy="180975"/>
            </a:xfrm>
            <a:custGeom>
              <a:avLst/>
              <a:gdLst>
                <a:gd name="connsiteX0" fmla="*/ 561975 w 571500"/>
                <a:gd name="connsiteY0" fmla="*/ 28575 h 180975"/>
                <a:gd name="connsiteX1" fmla="*/ 514350 w 571500"/>
                <a:gd name="connsiteY1" fmla="*/ 28575 h 180975"/>
                <a:gd name="connsiteX2" fmla="*/ 514350 w 571500"/>
                <a:gd name="connsiteY2" fmla="*/ 9525 h 180975"/>
                <a:gd name="connsiteX3" fmla="*/ 504825 w 571500"/>
                <a:gd name="connsiteY3" fmla="*/ 0 h 180975"/>
                <a:gd name="connsiteX4" fmla="*/ 66675 w 571500"/>
                <a:gd name="connsiteY4" fmla="*/ 0 h 180975"/>
                <a:gd name="connsiteX5" fmla="*/ 57150 w 571500"/>
                <a:gd name="connsiteY5" fmla="*/ 9525 h 180975"/>
                <a:gd name="connsiteX6" fmla="*/ 57150 w 571500"/>
                <a:gd name="connsiteY6" fmla="*/ 28575 h 180975"/>
                <a:gd name="connsiteX7" fmla="*/ 9525 w 571500"/>
                <a:gd name="connsiteY7" fmla="*/ 28575 h 180975"/>
                <a:gd name="connsiteX8" fmla="*/ 0 w 571500"/>
                <a:gd name="connsiteY8" fmla="*/ 38100 h 180975"/>
                <a:gd name="connsiteX9" fmla="*/ 0 w 571500"/>
                <a:gd name="connsiteY9" fmla="*/ 95250 h 180975"/>
                <a:gd name="connsiteX10" fmla="*/ 9525 w 571500"/>
                <a:gd name="connsiteY10" fmla="*/ 104775 h 180975"/>
                <a:gd name="connsiteX11" fmla="*/ 57150 w 571500"/>
                <a:gd name="connsiteY11" fmla="*/ 104775 h 180975"/>
                <a:gd name="connsiteX12" fmla="*/ 57150 w 571500"/>
                <a:gd name="connsiteY12" fmla="*/ 114300 h 180975"/>
                <a:gd name="connsiteX13" fmla="*/ 58750 w 571500"/>
                <a:gd name="connsiteY13" fmla="*/ 119586 h 180975"/>
                <a:gd name="connsiteX14" fmla="*/ 96850 w 571500"/>
                <a:gd name="connsiteY14" fmla="*/ 176736 h 180975"/>
                <a:gd name="connsiteX15" fmla="*/ 104775 w 571500"/>
                <a:gd name="connsiteY15" fmla="*/ 180975 h 180975"/>
                <a:gd name="connsiteX16" fmla="*/ 219075 w 571500"/>
                <a:gd name="connsiteY16" fmla="*/ 180975 h 180975"/>
                <a:gd name="connsiteX17" fmla="*/ 226514 w 571500"/>
                <a:gd name="connsiteY17" fmla="*/ 177403 h 180975"/>
                <a:gd name="connsiteX18" fmla="*/ 264614 w 571500"/>
                <a:gd name="connsiteY18" fmla="*/ 129778 h 180975"/>
                <a:gd name="connsiteX19" fmla="*/ 266014 w 571500"/>
                <a:gd name="connsiteY19" fmla="*/ 127368 h 180975"/>
                <a:gd name="connsiteX20" fmla="*/ 282673 w 571500"/>
                <a:gd name="connsiteY20" fmla="*/ 85725 h 180975"/>
                <a:gd name="connsiteX21" fmla="*/ 288827 w 571500"/>
                <a:gd name="connsiteY21" fmla="*/ 85725 h 180975"/>
                <a:gd name="connsiteX22" fmla="*/ 305476 w 571500"/>
                <a:gd name="connsiteY22" fmla="*/ 127368 h 180975"/>
                <a:gd name="connsiteX23" fmla="*/ 306876 w 571500"/>
                <a:gd name="connsiteY23" fmla="*/ 129778 h 180975"/>
                <a:gd name="connsiteX24" fmla="*/ 344976 w 571500"/>
                <a:gd name="connsiteY24" fmla="*/ 177403 h 180975"/>
                <a:gd name="connsiteX25" fmla="*/ 352425 w 571500"/>
                <a:gd name="connsiteY25" fmla="*/ 180975 h 180975"/>
                <a:gd name="connsiteX26" fmla="*/ 466725 w 571500"/>
                <a:gd name="connsiteY26" fmla="*/ 180975 h 180975"/>
                <a:gd name="connsiteX27" fmla="*/ 474650 w 571500"/>
                <a:gd name="connsiteY27" fmla="*/ 176736 h 180975"/>
                <a:gd name="connsiteX28" fmla="*/ 512750 w 571500"/>
                <a:gd name="connsiteY28" fmla="*/ 119586 h 180975"/>
                <a:gd name="connsiteX29" fmla="*/ 514350 w 571500"/>
                <a:gd name="connsiteY29" fmla="*/ 114300 h 180975"/>
                <a:gd name="connsiteX30" fmla="*/ 514350 w 571500"/>
                <a:gd name="connsiteY30" fmla="*/ 104775 h 180975"/>
                <a:gd name="connsiteX31" fmla="*/ 561975 w 571500"/>
                <a:gd name="connsiteY31" fmla="*/ 104775 h 180975"/>
                <a:gd name="connsiteX32" fmla="*/ 571500 w 571500"/>
                <a:gd name="connsiteY32" fmla="*/ 95250 h 180975"/>
                <a:gd name="connsiteX33" fmla="*/ 571500 w 571500"/>
                <a:gd name="connsiteY33" fmla="*/ 38100 h 180975"/>
                <a:gd name="connsiteX34" fmla="*/ 561975 w 571500"/>
                <a:gd name="connsiteY34" fmla="*/ 28575 h 180975"/>
                <a:gd name="connsiteX35" fmla="*/ 19050 w 571500"/>
                <a:gd name="connsiteY35" fmla="*/ 85725 h 180975"/>
                <a:gd name="connsiteX36" fmla="*/ 19050 w 571500"/>
                <a:gd name="connsiteY36" fmla="*/ 47625 h 180975"/>
                <a:gd name="connsiteX37" fmla="*/ 57150 w 571500"/>
                <a:gd name="connsiteY37" fmla="*/ 47625 h 180975"/>
                <a:gd name="connsiteX38" fmla="*/ 57150 w 571500"/>
                <a:gd name="connsiteY38" fmla="*/ 85725 h 180975"/>
                <a:gd name="connsiteX39" fmla="*/ 19050 w 571500"/>
                <a:gd name="connsiteY39" fmla="*/ 85725 h 180975"/>
                <a:gd name="connsiteX40" fmla="*/ 495300 w 571500"/>
                <a:gd name="connsiteY40" fmla="*/ 111414 h 180975"/>
                <a:gd name="connsiteX41" fmla="*/ 461629 w 571500"/>
                <a:gd name="connsiteY41" fmla="*/ 161925 h 180975"/>
                <a:gd name="connsiteX42" fmla="*/ 356997 w 571500"/>
                <a:gd name="connsiteY42" fmla="*/ 161925 h 180975"/>
                <a:gd name="connsiteX43" fmla="*/ 322640 w 571500"/>
                <a:gd name="connsiteY43" fmla="*/ 118977 h 180975"/>
                <a:gd name="connsiteX44" fmla="*/ 304124 w 571500"/>
                <a:gd name="connsiteY44" fmla="*/ 72657 h 180975"/>
                <a:gd name="connsiteX45" fmla="*/ 295275 w 571500"/>
                <a:gd name="connsiteY45" fmla="*/ 66675 h 180975"/>
                <a:gd name="connsiteX46" fmla="*/ 276225 w 571500"/>
                <a:gd name="connsiteY46" fmla="*/ 66675 h 180975"/>
                <a:gd name="connsiteX47" fmla="*/ 267376 w 571500"/>
                <a:gd name="connsiteY47" fmla="*/ 72657 h 180975"/>
                <a:gd name="connsiteX48" fmla="*/ 248860 w 571500"/>
                <a:gd name="connsiteY48" fmla="*/ 118977 h 180975"/>
                <a:gd name="connsiteX49" fmla="*/ 214503 w 571500"/>
                <a:gd name="connsiteY49" fmla="*/ 161925 h 180975"/>
                <a:gd name="connsiteX50" fmla="*/ 109871 w 571500"/>
                <a:gd name="connsiteY50" fmla="*/ 161925 h 180975"/>
                <a:gd name="connsiteX51" fmla="*/ 76200 w 571500"/>
                <a:gd name="connsiteY51" fmla="*/ 111414 h 180975"/>
                <a:gd name="connsiteX52" fmla="*/ 76200 w 571500"/>
                <a:gd name="connsiteY52" fmla="*/ 95250 h 180975"/>
                <a:gd name="connsiteX53" fmla="*/ 76200 w 571500"/>
                <a:gd name="connsiteY53" fmla="*/ 38100 h 180975"/>
                <a:gd name="connsiteX54" fmla="*/ 76200 w 571500"/>
                <a:gd name="connsiteY54" fmla="*/ 19050 h 180975"/>
                <a:gd name="connsiteX55" fmla="*/ 495300 w 571500"/>
                <a:gd name="connsiteY55" fmla="*/ 19050 h 180975"/>
                <a:gd name="connsiteX56" fmla="*/ 495300 w 571500"/>
                <a:gd name="connsiteY56" fmla="*/ 38100 h 180975"/>
                <a:gd name="connsiteX57" fmla="*/ 495300 w 571500"/>
                <a:gd name="connsiteY57" fmla="*/ 95250 h 180975"/>
                <a:gd name="connsiteX58" fmla="*/ 495300 w 571500"/>
                <a:gd name="connsiteY58" fmla="*/ 111414 h 180975"/>
                <a:gd name="connsiteX59" fmla="*/ 552450 w 571500"/>
                <a:gd name="connsiteY59" fmla="*/ 85725 h 180975"/>
                <a:gd name="connsiteX60" fmla="*/ 514350 w 571500"/>
                <a:gd name="connsiteY60" fmla="*/ 85725 h 180975"/>
                <a:gd name="connsiteX61" fmla="*/ 514350 w 571500"/>
                <a:gd name="connsiteY61" fmla="*/ 47625 h 180975"/>
                <a:gd name="connsiteX62" fmla="*/ 552450 w 571500"/>
                <a:gd name="connsiteY62" fmla="*/ 47625 h 180975"/>
                <a:gd name="connsiteX63" fmla="*/ 552450 w 571500"/>
                <a:gd name="connsiteY63" fmla="*/ 857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1500" h="180975">
                  <a:moveTo>
                    <a:pt x="561975" y="28575"/>
                  </a:moveTo>
                  <a:lnTo>
                    <a:pt x="514350" y="28575"/>
                  </a:lnTo>
                  <a:lnTo>
                    <a:pt x="514350" y="9525"/>
                  </a:lnTo>
                  <a:cubicBezTo>
                    <a:pt x="514350" y="4267"/>
                    <a:pt x="510092" y="0"/>
                    <a:pt x="504825" y="0"/>
                  </a:cubicBezTo>
                  <a:lnTo>
                    <a:pt x="66675" y="0"/>
                  </a:lnTo>
                  <a:cubicBezTo>
                    <a:pt x="61408" y="0"/>
                    <a:pt x="57150" y="4267"/>
                    <a:pt x="57150" y="9525"/>
                  </a:cubicBezTo>
                  <a:lnTo>
                    <a:pt x="57150" y="28575"/>
                  </a:lnTo>
                  <a:lnTo>
                    <a:pt x="9525" y="28575"/>
                  </a:lnTo>
                  <a:cubicBezTo>
                    <a:pt x="4258" y="28575"/>
                    <a:pt x="0" y="32842"/>
                    <a:pt x="0" y="38100"/>
                  </a:cubicBezTo>
                  <a:lnTo>
                    <a:pt x="0" y="95250"/>
                  </a:lnTo>
                  <a:cubicBezTo>
                    <a:pt x="0" y="100508"/>
                    <a:pt x="4258" y="104775"/>
                    <a:pt x="9525" y="104775"/>
                  </a:cubicBezTo>
                  <a:lnTo>
                    <a:pt x="57150" y="104775"/>
                  </a:lnTo>
                  <a:lnTo>
                    <a:pt x="57150" y="114300"/>
                  </a:lnTo>
                  <a:cubicBezTo>
                    <a:pt x="57150" y="116176"/>
                    <a:pt x="57712" y="118024"/>
                    <a:pt x="58750" y="119586"/>
                  </a:cubicBezTo>
                  <a:lnTo>
                    <a:pt x="96850" y="176736"/>
                  </a:lnTo>
                  <a:cubicBezTo>
                    <a:pt x="98622" y="179384"/>
                    <a:pt x="101594" y="180975"/>
                    <a:pt x="104775" y="180975"/>
                  </a:cubicBezTo>
                  <a:lnTo>
                    <a:pt x="219075" y="180975"/>
                  </a:lnTo>
                  <a:cubicBezTo>
                    <a:pt x="221971" y="180975"/>
                    <a:pt x="224704" y="179661"/>
                    <a:pt x="226514" y="177403"/>
                  </a:cubicBezTo>
                  <a:lnTo>
                    <a:pt x="264614" y="129778"/>
                  </a:lnTo>
                  <a:cubicBezTo>
                    <a:pt x="265195" y="129045"/>
                    <a:pt x="265662" y="128235"/>
                    <a:pt x="266014" y="127368"/>
                  </a:cubicBezTo>
                  <a:lnTo>
                    <a:pt x="282673" y="85725"/>
                  </a:lnTo>
                  <a:lnTo>
                    <a:pt x="288827" y="85725"/>
                  </a:lnTo>
                  <a:lnTo>
                    <a:pt x="305476" y="127368"/>
                  </a:lnTo>
                  <a:cubicBezTo>
                    <a:pt x="305829" y="128235"/>
                    <a:pt x="306305" y="129045"/>
                    <a:pt x="306876" y="129778"/>
                  </a:cubicBezTo>
                  <a:lnTo>
                    <a:pt x="344976" y="177403"/>
                  </a:lnTo>
                  <a:cubicBezTo>
                    <a:pt x="346796" y="179661"/>
                    <a:pt x="349529" y="180975"/>
                    <a:pt x="352425" y="180975"/>
                  </a:cubicBezTo>
                  <a:lnTo>
                    <a:pt x="466725" y="180975"/>
                  </a:lnTo>
                  <a:cubicBezTo>
                    <a:pt x="469906" y="180975"/>
                    <a:pt x="472878" y="179384"/>
                    <a:pt x="474650" y="176736"/>
                  </a:cubicBezTo>
                  <a:lnTo>
                    <a:pt x="512750" y="119586"/>
                  </a:lnTo>
                  <a:cubicBezTo>
                    <a:pt x="513788" y="118024"/>
                    <a:pt x="514350" y="116176"/>
                    <a:pt x="514350" y="114300"/>
                  </a:cubicBezTo>
                  <a:lnTo>
                    <a:pt x="514350" y="104775"/>
                  </a:lnTo>
                  <a:lnTo>
                    <a:pt x="561975" y="104775"/>
                  </a:lnTo>
                  <a:cubicBezTo>
                    <a:pt x="567242" y="104775"/>
                    <a:pt x="571500" y="100508"/>
                    <a:pt x="571500" y="95250"/>
                  </a:cubicBezTo>
                  <a:lnTo>
                    <a:pt x="571500" y="38100"/>
                  </a:lnTo>
                  <a:cubicBezTo>
                    <a:pt x="571500" y="32842"/>
                    <a:pt x="567242" y="28575"/>
                    <a:pt x="561975" y="28575"/>
                  </a:cubicBezTo>
                  <a:close/>
                  <a:moveTo>
                    <a:pt x="19050" y="85725"/>
                  </a:moveTo>
                  <a:lnTo>
                    <a:pt x="19050" y="47625"/>
                  </a:lnTo>
                  <a:lnTo>
                    <a:pt x="57150" y="47625"/>
                  </a:lnTo>
                  <a:lnTo>
                    <a:pt x="57150" y="85725"/>
                  </a:lnTo>
                  <a:lnTo>
                    <a:pt x="19050" y="85725"/>
                  </a:lnTo>
                  <a:close/>
                  <a:moveTo>
                    <a:pt x="495300" y="111414"/>
                  </a:moveTo>
                  <a:lnTo>
                    <a:pt x="461629" y="161925"/>
                  </a:lnTo>
                  <a:lnTo>
                    <a:pt x="356997" y="161925"/>
                  </a:lnTo>
                  <a:lnTo>
                    <a:pt x="322640" y="118977"/>
                  </a:lnTo>
                  <a:lnTo>
                    <a:pt x="304124" y="72657"/>
                  </a:lnTo>
                  <a:cubicBezTo>
                    <a:pt x="302666" y="69047"/>
                    <a:pt x="299171" y="66675"/>
                    <a:pt x="295275" y="66675"/>
                  </a:cubicBezTo>
                  <a:lnTo>
                    <a:pt x="276225" y="66675"/>
                  </a:lnTo>
                  <a:cubicBezTo>
                    <a:pt x="272329" y="66675"/>
                    <a:pt x="268834" y="69047"/>
                    <a:pt x="267376" y="72657"/>
                  </a:cubicBezTo>
                  <a:lnTo>
                    <a:pt x="248860" y="118977"/>
                  </a:lnTo>
                  <a:lnTo>
                    <a:pt x="214503" y="161925"/>
                  </a:lnTo>
                  <a:lnTo>
                    <a:pt x="109871" y="161925"/>
                  </a:lnTo>
                  <a:lnTo>
                    <a:pt x="76200" y="111414"/>
                  </a:lnTo>
                  <a:lnTo>
                    <a:pt x="76200" y="95250"/>
                  </a:lnTo>
                  <a:lnTo>
                    <a:pt x="76200" y="38100"/>
                  </a:lnTo>
                  <a:lnTo>
                    <a:pt x="76200" y="19050"/>
                  </a:lnTo>
                  <a:lnTo>
                    <a:pt x="495300" y="19050"/>
                  </a:lnTo>
                  <a:lnTo>
                    <a:pt x="495300" y="38100"/>
                  </a:lnTo>
                  <a:lnTo>
                    <a:pt x="495300" y="95250"/>
                  </a:lnTo>
                  <a:lnTo>
                    <a:pt x="495300" y="111414"/>
                  </a:lnTo>
                  <a:close/>
                  <a:moveTo>
                    <a:pt x="552450" y="85725"/>
                  </a:moveTo>
                  <a:lnTo>
                    <a:pt x="514350" y="85725"/>
                  </a:lnTo>
                  <a:lnTo>
                    <a:pt x="514350" y="47625"/>
                  </a:lnTo>
                  <a:lnTo>
                    <a:pt x="552450" y="47625"/>
                  </a:lnTo>
                  <a:lnTo>
                    <a:pt x="552450" y="85725"/>
                  </a:lnTo>
                  <a:close/>
                </a:path>
              </a:pathLst>
            </a:custGeom>
            <a:grpFill/>
            <a:ln w="9525" cap="flat">
              <a:noFill/>
              <a:prstDash val="solid"/>
              <a:miter/>
            </a:ln>
          </p:spPr>
          <p:txBody>
            <a:bodyPr rtlCol="0" anchor="ctr"/>
            <a:lstStyle/>
            <a:p>
              <a:endParaRPr lang="fr-FR">
                <a:solidFill>
                  <a:schemeClr val="bg2"/>
                </a:solidFill>
              </a:endParaRPr>
            </a:p>
          </p:txBody>
        </p:sp>
      </p:grpSp>
      <p:grpSp>
        <p:nvGrpSpPr>
          <p:cNvPr id="12" name="Groupe 11">
            <a:extLst>
              <a:ext uri="{FF2B5EF4-FFF2-40B4-BE49-F238E27FC236}">
                <a16:creationId xmlns:a16="http://schemas.microsoft.com/office/drawing/2014/main" id="{086F1F77-E0AF-4A3C-B5E0-2C31CAAFEC5D}"/>
              </a:ext>
            </a:extLst>
          </p:cNvPr>
          <p:cNvGrpSpPr/>
          <p:nvPr/>
        </p:nvGrpSpPr>
        <p:grpSpPr>
          <a:xfrm>
            <a:off x="5399807" y="1582283"/>
            <a:ext cx="427043" cy="454180"/>
            <a:chOff x="9349624" y="5035467"/>
            <a:chExt cx="250764" cy="266699"/>
          </a:xfrm>
          <a:solidFill>
            <a:schemeClr val="accent4"/>
          </a:solidFill>
        </p:grpSpPr>
        <p:sp>
          <p:nvSpPr>
            <p:cNvPr id="13" name="Forme libre : forme 12">
              <a:extLst>
                <a:ext uri="{FF2B5EF4-FFF2-40B4-BE49-F238E27FC236}">
                  <a16:creationId xmlns:a16="http://schemas.microsoft.com/office/drawing/2014/main" id="{9989D64C-B1D0-4263-8AA2-D208610D7F83}"/>
                </a:ext>
              </a:extLst>
            </p:cNvPr>
            <p:cNvSpPr/>
            <p:nvPr/>
          </p:nvSpPr>
          <p:spPr>
            <a:xfrm>
              <a:off x="9399960" y="5061470"/>
              <a:ext cx="200428" cy="156891"/>
            </a:xfrm>
            <a:custGeom>
              <a:avLst/>
              <a:gdLst>
                <a:gd name="connsiteX0" fmla="*/ 54334 w 200428"/>
                <a:gd name="connsiteY0" fmla="*/ 154115 h 156891"/>
                <a:gd name="connsiteX1" fmla="*/ 2766 w 200428"/>
                <a:gd name="connsiteY1" fmla="*/ 102365 h 156891"/>
                <a:gd name="connsiteX2" fmla="*/ 2785 w 200428"/>
                <a:gd name="connsiteY2" fmla="*/ 88992 h 156891"/>
                <a:gd name="connsiteX3" fmla="*/ 10814 w 200428"/>
                <a:gd name="connsiteY3" fmla="*/ 80982 h 156891"/>
                <a:gd name="connsiteX4" fmla="*/ 24197 w 200428"/>
                <a:gd name="connsiteY4" fmla="*/ 81001 h 156891"/>
                <a:gd name="connsiteX5" fmla="*/ 61040 w 200428"/>
                <a:gd name="connsiteY5" fmla="*/ 117977 h 156891"/>
                <a:gd name="connsiteX6" fmla="*/ 176264 w 200428"/>
                <a:gd name="connsiteY6" fmla="*/ 2772 h 156891"/>
                <a:gd name="connsiteX7" fmla="*/ 189637 w 200428"/>
                <a:gd name="connsiteY7" fmla="*/ 2772 h 156891"/>
                <a:gd name="connsiteX8" fmla="*/ 197657 w 200428"/>
                <a:gd name="connsiteY8" fmla="*/ 10801 h 156891"/>
                <a:gd name="connsiteX9" fmla="*/ 197657 w 200428"/>
                <a:gd name="connsiteY9" fmla="*/ 24174 h 156891"/>
                <a:gd name="connsiteX10" fmla="*/ 67698 w 200428"/>
                <a:gd name="connsiteY10" fmla="*/ 154124 h 156891"/>
                <a:gd name="connsiteX11" fmla="*/ 54334 w 200428"/>
                <a:gd name="connsiteY11" fmla="*/ 154115 h 15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428" h="156891">
                  <a:moveTo>
                    <a:pt x="54334" y="154115"/>
                  </a:moveTo>
                  <a:lnTo>
                    <a:pt x="2766" y="102365"/>
                  </a:lnTo>
                  <a:cubicBezTo>
                    <a:pt x="-930" y="98669"/>
                    <a:pt x="-920" y="92669"/>
                    <a:pt x="2785" y="88992"/>
                  </a:cubicBezTo>
                  <a:lnTo>
                    <a:pt x="10814" y="80982"/>
                  </a:lnTo>
                  <a:cubicBezTo>
                    <a:pt x="14520" y="77295"/>
                    <a:pt x="20501" y="77305"/>
                    <a:pt x="24197" y="81001"/>
                  </a:cubicBezTo>
                  <a:lnTo>
                    <a:pt x="61040" y="117977"/>
                  </a:lnTo>
                  <a:lnTo>
                    <a:pt x="176264" y="2772"/>
                  </a:lnTo>
                  <a:cubicBezTo>
                    <a:pt x="179959" y="-924"/>
                    <a:pt x="185941" y="-924"/>
                    <a:pt x="189637" y="2772"/>
                  </a:cubicBezTo>
                  <a:lnTo>
                    <a:pt x="197657" y="10801"/>
                  </a:lnTo>
                  <a:cubicBezTo>
                    <a:pt x="201353" y="14497"/>
                    <a:pt x="201353" y="20479"/>
                    <a:pt x="197657" y="24174"/>
                  </a:cubicBezTo>
                  <a:lnTo>
                    <a:pt x="67698" y="154124"/>
                  </a:lnTo>
                  <a:cubicBezTo>
                    <a:pt x="64002" y="157820"/>
                    <a:pt x="58020" y="157810"/>
                    <a:pt x="54334" y="154115"/>
                  </a:cubicBezTo>
                  <a:close/>
                </a:path>
              </a:pathLst>
            </a:custGeom>
            <a:grpFill/>
            <a:ln w="9525" cap="flat">
              <a:noFill/>
              <a:prstDash val="solid"/>
              <a:miter/>
            </a:ln>
          </p:spPr>
          <p:txBody>
            <a:bodyPr rtlCol="0" anchor="ctr"/>
            <a:lstStyle/>
            <a:p>
              <a:endParaRPr lang="fr-FR">
                <a:solidFill>
                  <a:schemeClr val="bg2"/>
                </a:solidFill>
              </a:endParaRPr>
            </a:p>
          </p:txBody>
        </p:sp>
        <p:sp>
          <p:nvSpPr>
            <p:cNvPr id="14" name="Forme libre : forme 13">
              <a:extLst>
                <a:ext uri="{FF2B5EF4-FFF2-40B4-BE49-F238E27FC236}">
                  <a16:creationId xmlns:a16="http://schemas.microsoft.com/office/drawing/2014/main" id="{0514E9AA-2E1D-4361-B3FA-9AEE2CF3A507}"/>
                </a:ext>
              </a:extLst>
            </p:cNvPr>
            <p:cNvSpPr/>
            <p:nvPr/>
          </p:nvSpPr>
          <p:spPr>
            <a:xfrm>
              <a:off x="9349624" y="5035467"/>
              <a:ext cx="219528" cy="266699"/>
            </a:xfrm>
            <a:custGeom>
              <a:avLst/>
              <a:gdLst>
                <a:gd name="connsiteX0" fmla="*/ 194358 w 219528"/>
                <a:gd name="connsiteY0" fmla="*/ 132064 h 266699"/>
                <a:gd name="connsiteX1" fmla="*/ 114062 w 219528"/>
                <a:gd name="connsiteY1" fmla="*/ 241354 h 266699"/>
                <a:gd name="connsiteX2" fmla="*/ 107937 w 219528"/>
                <a:gd name="connsiteY2" fmla="*/ 241344 h 266699"/>
                <a:gd name="connsiteX3" fmla="*/ 20869 w 219528"/>
                <a:gd name="connsiteY3" fmla="*/ 65370 h 266699"/>
                <a:gd name="connsiteX4" fmla="*/ 24508 w 219528"/>
                <a:gd name="connsiteY4" fmla="*/ 60712 h 266699"/>
                <a:gd name="connsiteX5" fmla="*/ 107813 w 219528"/>
                <a:gd name="connsiteY5" fmla="*/ 24946 h 266699"/>
                <a:gd name="connsiteX6" fmla="*/ 114205 w 219528"/>
                <a:gd name="connsiteY6" fmla="*/ 24946 h 266699"/>
                <a:gd name="connsiteX7" fmla="*/ 172212 w 219528"/>
                <a:gd name="connsiteY7" fmla="*/ 52940 h 266699"/>
                <a:gd name="connsiteX8" fmla="*/ 178451 w 219528"/>
                <a:gd name="connsiteY8" fmla="*/ 51511 h 266699"/>
                <a:gd name="connsiteX9" fmla="*/ 189605 w 219528"/>
                <a:gd name="connsiteY9" fmla="*/ 40357 h 266699"/>
                <a:gd name="connsiteX10" fmla="*/ 188662 w 219528"/>
                <a:gd name="connsiteY10" fmla="*/ 36576 h 266699"/>
                <a:gd name="connsiteX11" fmla="*/ 117062 w 219528"/>
                <a:gd name="connsiteY11" fmla="*/ 1943 h 266699"/>
                <a:gd name="connsiteX12" fmla="*/ 104946 w 219528"/>
                <a:gd name="connsiteY12" fmla="*/ 1943 h 266699"/>
                <a:gd name="connsiteX13" fmla="*/ 8449 w 219528"/>
                <a:gd name="connsiteY13" fmla="*/ 42948 h 266699"/>
                <a:gd name="connsiteX14" fmla="*/ 0 w 219528"/>
                <a:gd name="connsiteY14" fmla="*/ 53159 h 266699"/>
                <a:gd name="connsiteX15" fmla="*/ 105089 w 219528"/>
                <a:gd name="connsiteY15" fmla="*/ 264852 h 266699"/>
                <a:gd name="connsiteX16" fmla="*/ 111004 w 219528"/>
                <a:gd name="connsiteY16" fmla="*/ 266700 h 266699"/>
                <a:gd name="connsiteX17" fmla="*/ 116929 w 219528"/>
                <a:gd name="connsiteY17" fmla="*/ 264852 h 266699"/>
                <a:gd name="connsiteX18" fmla="*/ 219494 w 219528"/>
                <a:gd name="connsiteY18" fmla="*/ 107461 h 266699"/>
                <a:gd name="connsiteX19" fmla="*/ 217227 w 219528"/>
                <a:gd name="connsiteY19" fmla="*/ 106375 h 266699"/>
                <a:gd name="connsiteX20" fmla="*/ 197882 w 219528"/>
                <a:gd name="connsiteY20" fmla="*/ 125711 h 266699"/>
                <a:gd name="connsiteX21" fmla="*/ 194358 w 219528"/>
                <a:gd name="connsiteY21" fmla="*/ 132064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9528" h="266699">
                  <a:moveTo>
                    <a:pt x="194358" y="132064"/>
                  </a:moveTo>
                  <a:cubicBezTo>
                    <a:pt x="185128" y="170488"/>
                    <a:pt x="163668" y="204940"/>
                    <a:pt x="114062" y="241354"/>
                  </a:cubicBezTo>
                  <a:cubicBezTo>
                    <a:pt x="112376" y="242592"/>
                    <a:pt x="109623" y="242583"/>
                    <a:pt x="107937" y="241344"/>
                  </a:cubicBezTo>
                  <a:cubicBezTo>
                    <a:pt x="31518" y="185271"/>
                    <a:pt x="21727" y="133855"/>
                    <a:pt x="20869" y="65370"/>
                  </a:cubicBezTo>
                  <a:cubicBezTo>
                    <a:pt x="20850" y="63294"/>
                    <a:pt x="22479" y="61208"/>
                    <a:pt x="24508" y="60712"/>
                  </a:cubicBezTo>
                  <a:cubicBezTo>
                    <a:pt x="62065" y="51416"/>
                    <a:pt x="93050" y="34147"/>
                    <a:pt x="107813" y="24946"/>
                  </a:cubicBezTo>
                  <a:cubicBezTo>
                    <a:pt x="109585" y="23841"/>
                    <a:pt x="112433" y="23851"/>
                    <a:pt x="114205" y="24946"/>
                  </a:cubicBezTo>
                  <a:cubicBezTo>
                    <a:pt x="125492" y="31966"/>
                    <a:pt x="146314" y="43653"/>
                    <a:pt x="172212" y="52940"/>
                  </a:cubicBezTo>
                  <a:cubicBezTo>
                    <a:pt x="174184" y="53635"/>
                    <a:pt x="176975" y="52978"/>
                    <a:pt x="178451" y="51511"/>
                  </a:cubicBezTo>
                  <a:lnTo>
                    <a:pt x="189605" y="40357"/>
                  </a:lnTo>
                  <a:cubicBezTo>
                    <a:pt x="191081" y="38881"/>
                    <a:pt x="190652" y="37205"/>
                    <a:pt x="188662" y="36576"/>
                  </a:cubicBezTo>
                  <a:cubicBezTo>
                    <a:pt x="147780" y="23651"/>
                    <a:pt x="117424" y="2200"/>
                    <a:pt x="117062" y="1943"/>
                  </a:cubicBezTo>
                  <a:cubicBezTo>
                    <a:pt x="113443" y="-648"/>
                    <a:pt x="108566" y="-648"/>
                    <a:pt x="104946" y="1943"/>
                  </a:cubicBezTo>
                  <a:cubicBezTo>
                    <a:pt x="104518" y="2248"/>
                    <a:pt x="61293" y="32833"/>
                    <a:pt x="8449" y="42948"/>
                  </a:cubicBezTo>
                  <a:cubicBezTo>
                    <a:pt x="3543" y="43872"/>
                    <a:pt x="0" y="48177"/>
                    <a:pt x="0" y="53159"/>
                  </a:cubicBezTo>
                  <a:cubicBezTo>
                    <a:pt x="0" y="131893"/>
                    <a:pt x="7744" y="197472"/>
                    <a:pt x="105089" y="264852"/>
                  </a:cubicBezTo>
                  <a:cubicBezTo>
                    <a:pt x="106871" y="266090"/>
                    <a:pt x="108937" y="266700"/>
                    <a:pt x="111004" y="266700"/>
                  </a:cubicBezTo>
                  <a:cubicBezTo>
                    <a:pt x="113071" y="266700"/>
                    <a:pt x="115148" y="266090"/>
                    <a:pt x="116929" y="264852"/>
                  </a:cubicBezTo>
                  <a:cubicBezTo>
                    <a:pt x="191043" y="213560"/>
                    <a:pt x="213141" y="163278"/>
                    <a:pt x="219494" y="107461"/>
                  </a:cubicBezTo>
                  <a:cubicBezTo>
                    <a:pt x="219732" y="105375"/>
                    <a:pt x="218704" y="104889"/>
                    <a:pt x="217227" y="106375"/>
                  </a:cubicBezTo>
                  <a:lnTo>
                    <a:pt x="197882" y="125711"/>
                  </a:lnTo>
                  <a:cubicBezTo>
                    <a:pt x="196406" y="127187"/>
                    <a:pt x="194853" y="130035"/>
                    <a:pt x="194358" y="132064"/>
                  </a:cubicBezTo>
                  <a:close/>
                </a:path>
              </a:pathLst>
            </a:custGeom>
            <a:grpFill/>
            <a:ln w="9525" cap="flat">
              <a:noFill/>
              <a:prstDash val="solid"/>
              <a:miter/>
            </a:ln>
          </p:spPr>
          <p:txBody>
            <a:bodyPr rtlCol="0" anchor="ctr"/>
            <a:lstStyle/>
            <a:p>
              <a:endParaRPr lang="fr-FR">
                <a:solidFill>
                  <a:schemeClr val="bg2"/>
                </a:solidFill>
              </a:endParaRPr>
            </a:p>
          </p:txBody>
        </p:sp>
      </p:grpSp>
      <p:grpSp>
        <p:nvGrpSpPr>
          <p:cNvPr id="15" name="Graphique 20">
            <a:extLst>
              <a:ext uri="{FF2B5EF4-FFF2-40B4-BE49-F238E27FC236}">
                <a16:creationId xmlns:a16="http://schemas.microsoft.com/office/drawing/2014/main" id="{99E383FF-9FAD-429D-A298-8352E073C30C}"/>
              </a:ext>
            </a:extLst>
          </p:cNvPr>
          <p:cNvGrpSpPr/>
          <p:nvPr/>
        </p:nvGrpSpPr>
        <p:grpSpPr>
          <a:xfrm>
            <a:off x="9053388" y="1574435"/>
            <a:ext cx="567489" cy="507155"/>
            <a:chOff x="5399299" y="5195623"/>
            <a:chExt cx="567489" cy="507155"/>
          </a:xfrm>
          <a:solidFill>
            <a:schemeClr val="accent2"/>
          </a:solidFill>
        </p:grpSpPr>
        <p:sp>
          <p:nvSpPr>
            <p:cNvPr id="16" name="Forme libre : forme 15">
              <a:extLst>
                <a:ext uri="{FF2B5EF4-FFF2-40B4-BE49-F238E27FC236}">
                  <a16:creationId xmlns:a16="http://schemas.microsoft.com/office/drawing/2014/main" id="{C2F36C4E-EDEF-46D6-86D4-343211C80FDB}"/>
                </a:ext>
              </a:extLst>
            </p:cNvPr>
            <p:cNvSpPr/>
            <p:nvPr/>
          </p:nvSpPr>
          <p:spPr>
            <a:xfrm>
              <a:off x="5399299" y="5195623"/>
              <a:ext cx="529485" cy="342935"/>
            </a:xfrm>
            <a:custGeom>
              <a:avLst/>
              <a:gdLst>
                <a:gd name="connsiteX0" fmla="*/ 327336 w 529485"/>
                <a:gd name="connsiteY0" fmla="*/ 342287 h 342935"/>
                <a:gd name="connsiteX1" fmla="*/ 330794 w 529485"/>
                <a:gd name="connsiteY1" fmla="*/ 342935 h 342935"/>
                <a:gd name="connsiteX2" fmla="*/ 334261 w 529485"/>
                <a:gd name="connsiteY2" fmla="*/ 342287 h 342935"/>
                <a:gd name="connsiteX3" fmla="*/ 528571 w 529485"/>
                <a:gd name="connsiteY3" fmla="*/ 114230 h 342935"/>
                <a:gd name="connsiteX4" fmla="*/ 413060 w 529485"/>
                <a:gd name="connsiteY4" fmla="*/ 2 h 342935"/>
                <a:gd name="connsiteX5" fmla="*/ 330756 w 529485"/>
                <a:gd name="connsiteY5" fmla="*/ 35401 h 342935"/>
                <a:gd name="connsiteX6" fmla="*/ 168488 w 529485"/>
                <a:gd name="connsiteY6" fmla="*/ 31929 h 342935"/>
                <a:gd name="connsiteX7" fmla="*/ 148628 w 529485"/>
                <a:gd name="connsiteY7" fmla="*/ 57185 h 342935"/>
                <a:gd name="connsiteX8" fmla="*/ 127054 w 529485"/>
                <a:gd name="connsiteY8" fmla="*/ 57185 h 342935"/>
                <a:gd name="connsiteX9" fmla="*/ 58893 w 529485"/>
                <a:gd name="connsiteY9" fmla="*/ 102905 h 342935"/>
                <a:gd name="connsiteX10" fmla="*/ 0 w 529485"/>
                <a:gd name="connsiteY10" fmla="*/ 144720 h 342935"/>
                <a:gd name="connsiteX11" fmla="*/ 11030 w 529485"/>
                <a:gd name="connsiteY11" fmla="*/ 160255 h 342935"/>
                <a:gd name="connsiteX12" fmla="*/ 72190 w 529485"/>
                <a:gd name="connsiteY12" fmla="*/ 116821 h 342935"/>
                <a:gd name="connsiteX13" fmla="*/ 75609 w 529485"/>
                <a:gd name="connsiteY13" fmla="*/ 112325 h 342935"/>
                <a:gd name="connsiteX14" fmla="*/ 127044 w 529485"/>
                <a:gd name="connsiteY14" fmla="*/ 76235 h 342935"/>
                <a:gd name="connsiteX15" fmla="*/ 140513 w 529485"/>
                <a:gd name="connsiteY15" fmla="*/ 76235 h 342935"/>
                <a:gd name="connsiteX16" fmla="*/ 132188 w 529485"/>
                <a:gd name="connsiteY16" fmla="*/ 123546 h 342935"/>
                <a:gd name="connsiteX17" fmla="*/ 132188 w 529485"/>
                <a:gd name="connsiteY17" fmla="*/ 123631 h 342935"/>
                <a:gd name="connsiteX18" fmla="*/ 132188 w 529485"/>
                <a:gd name="connsiteY18" fmla="*/ 123860 h 342935"/>
                <a:gd name="connsiteX19" fmla="*/ 132540 w 529485"/>
                <a:gd name="connsiteY19" fmla="*/ 125632 h 342935"/>
                <a:gd name="connsiteX20" fmla="*/ 132902 w 529485"/>
                <a:gd name="connsiteY20" fmla="*/ 127413 h 342935"/>
                <a:gd name="connsiteX21" fmla="*/ 134236 w 529485"/>
                <a:gd name="connsiteY21" fmla="*/ 129499 h 342935"/>
                <a:gd name="connsiteX22" fmla="*/ 134864 w 529485"/>
                <a:gd name="connsiteY22" fmla="*/ 130451 h 342935"/>
                <a:gd name="connsiteX23" fmla="*/ 134931 w 529485"/>
                <a:gd name="connsiteY23" fmla="*/ 130451 h 342935"/>
                <a:gd name="connsiteX24" fmla="*/ 137941 w 529485"/>
                <a:gd name="connsiteY24" fmla="*/ 132518 h 342935"/>
                <a:gd name="connsiteX25" fmla="*/ 137998 w 529485"/>
                <a:gd name="connsiteY25" fmla="*/ 132518 h 342935"/>
                <a:gd name="connsiteX26" fmla="*/ 141713 w 529485"/>
                <a:gd name="connsiteY26" fmla="*/ 133271 h 342935"/>
                <a:gd name="connsiteX27" fmla="*/ 186480 w 529485"/>
                <a:gd name="connsiteY27" fmla="*/ 133271 h 342935"/>
                <a:gd name="connsiteX28" fmla="*/ 196005 w 529485"/>
                <a:gd name="connsiteY28" fmla="*/ 142796 h 342935"/>
                <a:gd name="connsiteX29" fmla="*/ 193091 w 529485"/>
                <a:gd name="connsiteY29" fmla="*/ 149578 h 342935"/>
                <a:gd name="connsiteX30" fmla="*/ 186480 w 529485"/>
                <a:gd name="connsiteY30" fmla="*/ 152321 h 342935"/>
                <a:gd name="connsiteX31" fmla="*/ 148380 w 529485"/>
                <a:gd name="connsiteY31" fmla="*/ 152321 h 342935"/>
                <a:gd name="connsiteX32" fmla="*/ 138855 w 529485"/>
                <a:gd name="connsiteY32" fmla="*/ 161846 h 342935"/>
                <a:gd name="connsiteX33" fmla="*/ 138427 w 529485"/>
                <a:gd name="connsiteY33" fmla="*/ 166999 h 342935"/>
                <a:gd name="connsiteX34" fmla="*/ 138332 w 529485"/>
                <a:gd name="connsiteY34" fmla="*/ 167780 h 342935"/>
                <a:gd name="connsiteX35" fmla="*/ 138046 w 529485"/>
                <a:gd name="connsiteY35" fmla="*/ 169294 h 342935"/>
                <a:gd name="connsiteX36" fmla="*/ 91230 w 529485"/>
                <a:gd name="connsiteY36" fmla="*/ 195183 h 342935"/>
                <a:gd name="connsiteX37" fmla="*/ 78848 w 529485"/>
                <a:gd name="connsiteY37" fmla="*/ 192735 h 342935"/>
                <a:gd name="connsiteX38" fmla="*/ 68580 w 529485"/>
                <a:gd name="connsiteY38" fmla="*/ 194840 h 342935"/>
                <a:gd name="connsiteX39" fmla="*/ 3543 w 529485"/>
                <a:gd name="connsiteY39" fmla="*/ 260001 h 342935"/>
                <a:gd name="connsiteX40" fmla="*/ 17012 w 529485"/>
                <a:gd name="connsiteY40" fmla="*/ 273469 h 342935"/>
                <a:gd name="connsiteX41" fmla="*/ 77905 w 529485"/>
                <a:gd name="connsiteY41" fmla="*/ 212576 h 342935"/>
                <a:gd name="connsiteX42" fmla="*/ 91240 w 529485"/>
                <a:gd name="connsiteY42" fmla="*/ 214348 h 342935"/>
                <a:gd name="connsiteX43" fmla="*/ 145952 w 529485"/>
                <a:gd name="connsiteY43" fmla="*/ 191754 h 342935"/>
                <a:gd name="connsiteX44" fmla="*/ 327336 w 529485"/>
                <a:gd name="connsiteY44" fmla="*/ 342287 h 342935"/>
                <a:gd name="connsiteX45" fmla="*/ 186490 w 529485"/>
                <a:gd name="connsiteY45" fmla="*/ 171485 h 342935"/>
                <a:gd name="connsiteX46" fmla="*/ 192157 w 529485"/>
                <a:gd name="connsiteY46" fmla="*/ 170933 h 342935"/>
                <a:gd name="connsiteX47" fmla="*/ 206559 w 529485"/>
                <a:gd name="connsiteY47" fmla="*/ 163170 h 342935"/>
                <a:gd name="connsiteX48" fmla="*/ 206559 w 529485"/>
                <a:gd name="connsiteY48" fmla="*/ 163170 h 342935"/>
                <a:gd name="connsiteX49" fmla="*/ 207264 w 529485"/>
                <a:gd name="connsiteY49" fmla="*/ 162332 h 342935"/>
                <a:gd name="connsiteX50" fmla="*/ 214493 w 529485"/>
                <a:gd name="connsiteY50" fmla="*/ 148596 h 342935"/>
                <a:gd name="connsiteX51" fmla="*/ 192211 w 529485"/>
                <a:gd name="connsiteY51" fmla="*/ 114884 h 342935"/>
                <a:gd name="connsiteX52" fmla="*/ 186480 w 529485"/>
                <a:gd name="connsiteY52" fmla="*/ 114306 h 342935"/>
                <a:gd name="connsiteX53" fmla="*/ 152324 w 529485"/>
                <a:gd name="connsiteY53" fmla="*/ 114306 h 342935"/>
                <a:gd name="connsiteX54" fmla="*/ 162677 w 529485"/>
                <a:gd name="connsiteY54" fmla="*/ 71111 h 342935"/>
                <a:gd name="connsiteX55" fmla="*/ 162677 w 529485"/>
                <a:gd name="connsiteY55" fmla="*/ 71111 h 342935"/>
                <a:gd name="connsiteX56" fmla="*/ 162677 w 529485"/>
                <a:gd name="connsiteY56" fmla="*/ 71111 h 342935"/>
                <a:gd name="connsiteX57" fmla="*/ 291668 w 529485"/>
                <a:gd name="connsiteY57" fmla="*/ 29710 h 342935"/>
                <a:gd name="connsiteX58" fmla="*/ 323231 w 529485"/>
                <a:gd name="connsiteY58" fmla="*/ 55766 h 342935"/>
                <a:gd name="connsiteX59" fmla="*/ 337270 w 529485"/>
                <a:gd name="connsiteY59" fmla="*/ 56785 h 342935"/>
                <a:gd name="connsiteX60" fmla="*/ 338290 w 529485"/>
                <a:gd name="connsiteY60" fmla="*/ 55766 h 342935"/>
                <a:gd name="connsiteX61" fmla="*/ 446589 w 529485"/>
                <a:gd name="connsiteY61" fmla="*/ 25000 h 342935"/>
                <a:gd name="connsiteX62" fmla="*/ 506787 w 529485"/>
                <a:gd name="connsiteY62" fmla="*/ 159064 h 342935"/>
                <a:gd name="connsiteX63" fmla="*/ 462972 w 529485"/>
                <a:gd name="connsiteY63" fmla="*/ 238532 h 342935"/>
                <a:gd name="connsiteX64" fmla="*/ 330832 w 529485"/>
                <a:gd name="connsiteY64" fmla="*/ 323218 h 342935"/>
                <a:gd name="connsiteX65" fmla="*/ 158658 w 529485"/>
                <a:gd name="connsiteY65" fmla="*/ 171533 h 34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485" h="342935">
                  <a:moveTo>
                    <a:pt x="327336" y="342287"/>
                  </a:moveTo>
                  <a:cubicBezTo>
                    <a:pt x="328439" y="342715"/>
                    <a:pt x="329611" y="342934"/>
                    <a:pt x="330794" y="342935"/>
                  </a:cubicBezTo>
                  <a:cubicBezTo>
                    <a:pt x="331979" y="342932"/>
                    <a:pt x="333154" y="342713"/>
                    <a:pt x="334261" y="342287"/>
                  </a:cubicBezTo>
                  <a:cubicBezTo>
                    <a:pt x="544763" y="260115"/>
                    <a:pt x="530533" y="127518"/>
                    <a:pt x="528571" y="114230"/>
                  </a:cubicBezTo>
                  <a:cubicBezTo>
                    <a:pt x="528217" y="50789"/>
                    <a:pt x="476501" y="-352"/>
                    <a:pt x="413060" y="2"/>
                  </a:cubicBezTo>
                  <a:cubicBezTo>
                    <a:pt x="381965" y="175"/>
                    <a:pt x="352268" y="12948"/>
                    <a:pt x="330756" y="35401"/>
                  </a:cubicBezTo>
                  <a:cubicBezTo>
                    <a:pt x="286906" y="-10366"/>
                    <a:pt x="214256" y="-11921"/>
                    <a:pt x="168488" y="31929"/>
                  </a:cubicBezTo>
                  <a:cubicBezTo>
                    <a:pt x="160717" y="39375"/>
                    <a:pt x="154031" y="47877"/>
                    <a:pt x="148628" y="57185"/>
                  </a:cubicBezTo>
                  <a:lnTo>
                    <a:pt x="127054" y="57185"/>
                  </a:lnTo>
                  <a:cubicBezTo>
                    <a:pt x="87849" y="57185"/>
                    <a:pt x="65513" y="88389"/>
                    <a:pt x="58893" y="102905"/>
                  </a:cubicBezTo>
                  <a:lnTo>
                    <a:pt x="0" y="144720"/>
                  </a:lnTo>
                  <a:lnTo>
                    <a:pt x="11030" y="160255"/>
                  </a:lnTo>
                  <a:lnTo>
                    <a:pt x="72190" y="116821"/>
                  </a:lnTo>
                  <a:cubicBezTo>
                    <a:pt x="73758" y="115703"/>
                    <a:pt x="74950" y="114135"/>
                    <a:pt x="75609" y="112325"/>
                  </a:cubicBezTo>
                  <a:cubicBezTo>
                    <a:pt x="78400" y="104705"/>
                    <a:pt x="95317" y="76235"/>
                    <a:pt x="127044" y="76235"/>
                  </a:cubicBezTo>
                  <a:lnTo>
                    <a:pt x="140513" y="76235"/>
                  </a:lnTo>
                  <a:cubicBezTo>
                    <a:pt x="136369" y="91734"/>
                    <a:pt x="133583" y="107564"/>
                    <a:pt x="132188" y="123546"/>
                  </a:cubicBezTo>
                  <a:lnTo>
                    <a:pt x="132188" y="123631"/>
                  </a:lnTo>
                  <a:lnTo>
                    <a:pt x="132188" y="123860"/>
                  </a:lnTo>
                  <a:cubicBezTo>
                    <a:pt x="132247" y="124461"/>
                    <a:pt x="132365" y="125054"/>
                    <a:pt x="132540" y="125632"/>
                  </a:cubicBezTo>
                  <a:cubicBezTo>
                    <a:pt x="132607" y="126235"/>
                    <a:pt x="132728" y="126831"/>
                    <a:pt x="132902" y="127413"/>
                  </a:cubicBezTo>
                  <a:cubicBezTo>
                    <a:pt x="133249" y="128166"/>
                    <a:pt x="133698" y="128868"/>
                    <a:pt x="134236" y="129499"/>
                  </a:cubicBezTo>
                  <a:cubicBezTo>
                    <a:pt x="134426" y="129828"/>
                    <a:pt x="134636" y="130147"/>
                    <a:pt x="134864" y="130451"/>
                  </a:cubicBezTo>
                  <a:lnTo>
                    <a:pt x="134931" y="130451"/>
                  </a:lnTo>
                  <a:cubicBezTo>
                    <a:pt x="135789" y="131331"/>
                    <a:pt x="136812" y="132033"/>
                    <a:pt x="137941" y="132518"/>
                  </a:cubicBezTo>
                  <a:lnTo>
                    <a:pt x="137998" y="132518"/>
                  </a:lnTo>
                  <a:cubicBezTo>
                    <a:pt x="139173" y="133017"/>
                    <a:pt x="140437" y="133273"/>
                    <a:pt x="141713" y="133271"/>
                  </a:cubicBezTo>
                  <a:lnTo>
                    <a:pt x="186480" y="133271"/>
                  </a:lnTo>
                  <a:cubicBezTo>
                    <a:pt x="191741" y="133271"/>
                    <a:pt x="196005" y="137535"/>
                    <a:pt x="196005" y="142796"/>
                  </a:cubicBezTo>
                  <a:cubicBezTo>
                    <a:pt x="196014" y="145362"/>
                    <a:pt x="194959" y="147817"/>
                    <a:pt x="193091" y="149578"/>
                  </a:cubicBezTo>
                  <a:cubicBezTo>
                    <a:pt x="191353" y="151355"/>
                    <a:pt x="188966" y="152346"/>
                    <a:pt x="186480" y="152321"/>
                  </a:cubicBezTo>
                  <a:lnTo>
                    <a:pt x="148380" y="152321"/>
                  </a:lnTo>
                  <a:cubicBezTo>
                    <a:pt x="143120" y="152321"/>
                    <a:pt x="138855" y="156585"/>
                    <a:pt x="138855" y="161846"/>
                  </a:cubicBezTo>
                  <a:cubicBezTo>
                    <a:pt x="138858" y="163572"/>
                    <a:pt x="138715" y="165296"/>
                    <a:pt x="138427" y="166999"/>
                  </a:cubicBezTo>
                  <a:cubicBezTo>
                    <a:pt x="138427" y="167275"/>
                    <a:pt x="138427" y="167494"/>
                    <a:pt x="138332" y="167780"/>
                  </a:cubicBezTo>
                  <a:cubicBezTo>
                    <a:pt x="138264" y="168289"/>
                    <a:pt x="138168" y="168795"/>
                    <a:pt x="138046" y="169294"/>
                  </a:cubicBezTo>
                  <a:cubicBezTo>
                    <a:pt x="135103" y="182382"/>
                    <a:pt x="108756" y="195183"/>
                    <a:pt x="91230" y="195183"/>
                  </a:cubicBezTo>
                  <a:cubicBezTo>
                    <a:pt x="86985" y="195160"/>
                    <a:pt x="82783" y="194329"/>
                    <a:pt x="78848" y="192735"/>
                  </a:cubicBezTo>
                  <a:cubicBezTo>
                    <a:pt x="75312" y="191321"/>
                    <a:pt x="71274" y="192149"/>
                    <a:pt x="68580" y="194840"/>
                  </a:cubicBezTo>
                  <a:lnTo>
                    <a:pt x="3543" y="260001"/>
                  </a:lnTo>
                  <a:lnTo>
                    <a:pt x="17012" y="273469"/>
                  </a:lnTo>
                  <a:lnTo>
                    <a:pt x="77905" y="212576"/>
                  </a:lnTo>
                  <a:cubicBezTo>
                    <a:pt x="82253" y="213751"/>
                    <a:pt x="86736" y="214346"/>
                    <a:pt x="91240" y="214348"/>
                  </a:cubicBezTo>
                  <a:cubicBezTo>
                    <a:pt x="111588" y="213584"/>
                    <a:pt x="130993" y="205571"/>
                    <a:pt x="145952" y="191754"/>
                  </a:cubicBezTo>
                  <a:cubicBezTo>
                    <a:pt x="166211" y="239313"/>
                    <a:pt x="214551" y="298368"/>
                    <a:pt x="327336" y="342287"/>
                  </a:cubicBezTo>
                  <a:close/>
                  <a:moveTo>
                    <a:pt x="186490" y="171485"/>
                  </a:moveTo>
                  <a:cubicBezTo>
                    <a:pt x="188393" y="171490"/>
                    <a:pt x="190291" y="171305"/>
                    <a:pt x="192157" y="170933"/>
                  </a:cubicBezTo>
                  <a:cubicBezTo>
                    <a:pt x="197634" y="169865"/>
                    <a:pt x="202657" y="167158"/>
                    <a:pt x="206559" y="163170"/>
                  </a:cubicBezTo>
                  <a:lnTo>
                    <a:pt x="206559" y="163170"/>
                  </a:lnTo>
                  <a:cubicBezTo>
                    <a:pt x="206826" y="162913"/>
                    <a:pt x="207007" y="162598"/>
                    <a:pt x="207264" y="162332"/>
                  </a:cubicBezTo>
                  <a:cubicBezTo>
                    <a:pt x="210932" y="158535"/>
                    <a:pt x="213440" y="153770"/>
                    <a:pt x="214493" y="148596"/>
                  </a:cubicBezTo>
                  <a:cubicBezTo>
                    <a:pt x="217650" y="133134"/>
                    <a:pt x="207674" y="118040"/>
                    <a:pt x="192211" y="114884"/>
                  </a:cubicBezTo>
                  <a:cubicBezTo>
                    <a:pt x="190325" y="114499"/>
                    <a:pt x="188405" y="114305"/>
                    <a:pt x="186480" y="114306"/>
                  </a:cubicBezTo>
                  <a:lnTo>
                    <a:pt x="152324" y="114306"/>
                  </a:lnTo>
                  <a:cubicBezTo>
                    <a:pt x="153919" y="99525"/>
                    <a:pt x="157399" y="85009"/>
                    <a:pt x="162677" y="71111"/>
                  </a:cubicBezTo>
                  <a:lnTo>
                    <a:pt x="162677" y="71111"/>
                  </a:lnTo>
                  <a:lnTo>
                    <a:pt x="162677" y="71111"/>
                  </a:lnTo>
                  <a:cubicBezTo>
                    <a:pt x="186865" y="24058"/>
                    <a:pt x="244616" y="5523"/>
                    <a:pt x="291668" y="29710"/>
                  </a:cubicBezTo>
                  <a:cubicBezTo>
                    <a:pt x="303943" y="36020"/>
                    <a:pt x="314710" y="44908"/>
                    <a:pt x="323231" y="55766"/>
                  </a:cubicBezTo>
                  <a:cubicBezTo>
                    <a:pt x="326826" y="59924"/>
                    <a:pt x="333112" y="60381"/>
                    <a:pt x="337270" y="56785"/>
                  </a:cubicBezTo>
                  <a:cubicBezTo>
                    <a:pt x="337634" y="56471"/>
                    <a:pt x="337975" y="56130"/>
                    <a:pt x="338290" y="55766"/>
                  </a:cubicBezTo>
                  <a:cubicBezTo>
                    <a:pt x="363901" y="23114"/>
                    <a:pt x="407637" y="10690"/>
                    <a:pt x="446589" y="25000"/>
                  </a:cubicBezTo>
                  <a:cubicBezTo>
                    <a:pt x="500605" y="44869"/>
                    <a:pt x="518979" y="107039"/>
                    <a:pt x="506787" y="159064"/>
                  </a:cubicBezTo>
                  <a:cubicBezTo>
                    <a:pt x="499184" y="188851"/>
                    <a:pt x="484103" y="216204"/>
                    <a:pt x="462972" y="238532"/>
                  </a:cubicBezTo>
                  <a:cubicBezTo>
                    <a:pt x="427301" y="277517"/>
                    <a:pt x="379438" y="303883"/>
                    <a:pt x="330832" y="323218"/>
                  </a:cubicBezTo>
                  <a:cubicBezTo>
                    <a:pt x="215894" y="277498"/>
                    <a:pt x="173565" y="216615"/>
                    <a:pt x="158658" y="171533"/>
                  </a:cubicBezTo>
                  <a:close/>
                </a:path>
              </a:pathLst>
            </a:custGeom>
            <a:grp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028ECAD2-5B08-4B4A-AB7C-E230653FF163}"/>
                </a:ext>
              </a:extLst>
            </p:cNvPr>
            <p:cNvSpPr/>
            <p:nvPr/>
          </p:nvSpPr>
          <p:spPr>
            <a:xfrm>
              <a:off x="5566738" y="5557608"/>
              <a:ext cx="400050" cy="145170"/>
            </a:xfrm>
            <a:custGeom>
              <a:avLst/>
              <a:gdLst>
                <a:gd name="connsiteX0" fmla="*/ 400051 w 400050"/>
                <a:gd name="connsiteY0" fmla="*/ 40405 h 145170"/>
                <a:gd name="connsiteX1" fmla="*/ 400051 w 400050"/>
                <a:gd name="connsiteY1" fmla="*/ 21355 h 145170"/>
                <a:gd name="connsiteX2" fmla="*/ 352426 w 400050"/>
                <a:gd name="connsiteY2" fmla="*/ 21355 h 145170"/>
                <a:gd name="connsiteX3" fmla="*/ 352426 w 400050"/>
                <a:gd name="connsiteY3" fmla="*/ 11830 h 145170"/>
                <a:gd name="connsiteX4" fmla="*/ 342901 w 400050"/>
                <a:gd name="connsiteY4" fmla="*/ 2305 h 145170"/>
                <a:gd name="connsiteX5" fmla="*/ 304801 w 400050"/>
                <a:gd name="connsiteY5" fmla="*/ 2305 h 145170"/>
                <a:gd name="connsiteX6" fmla="*/ 295276 w 400050"/>
                <a:gd name="connsiteY6" fmla="*/ 11830 h 145170"/>
                <a:gd name="connsiteX7" fmla="*/ 295276 w 400050"/>
                <a:gd name="connsiteY7" fmla="*/ 17545 h 145170"/>
                <a:gd name="connsiteX8" fmla="*/ 282436 w 400050"/>
                <a:gd name="connsiteY8" fmla="*/ 12373 h 145170"/>
                <a:gd name="connsiteX9" fmla="*/ 281855 w 400050"/>
                <a:gd name="connsiteY9" fmla="*/ 11925 h 145170"/>
                <a:gd name="connsiteX10" fmla="*/ 279826 w 400050"/>
                <a:gd name="connsiteY10" fmla="*/ 11373 h 145170"/>
                <a:gd name="connsiteX11" fmla="*/ 240717 w 400050"/>
                <a:gd name="connsiteY11" fmla="*/ 0 h 145170"/>
                <a:gd name="connsiteX12" fmla="*/ 185310 w 400050"/>
                <a:gd name="connsiteY12" fmla="*/ 15859 h 145170"/>
                <a:gd name="connsiteX13" fmla="*/ 134522 w 400050"/>
                <a:gd name="connsiteY13" fmla="*/ 6191 h 145170"/>
                <a:gd name="connsiteX14" fmla="*/ 99794 w 400050"/>
                <a:gd name="connsiteY14" fmla="*/ 29051 h 145170"/>
                <a:gd name="connsiteX15" fmla="*/ 41692 w 400050"/>
                <a:gd name="connsiteY15" fmla="*/ 2762 h 145170"/>
                <a:gd name="connsiteX16" fmla="*/ 2858 w 400050"/>
                <a:gd name="connsiteY16" fmla="*/ 16688 h 145170"/>
                <a:gd name="connsiteX17" fmla="*/ 1 w 400050"/>
                <a:gd name="connsiteY17" fmla="*/ 29166 h 145170"/>
                <a:gd name="connsiteX18" fmla="*/ 16708 w 400050"/>
                <a:gd name="connsiteY18" fmla="*/ 55540 h 145170"/>
                <a:gd name="connsiteX19" fmla="*/ 151867 w 400050"/>
                <a:gd name="connsiteY19" fmla="*/ 132807 h 145170"/>
                <a:gd name="connsiteX20" fmla="*/ 163802 w 400050"/>
                <a:gd name="connsiteY20" fmla="*/ 135665 h 145170"/>
                <a:gd name="connsiteX21" fmla="*/ 167812 w 400050"/>
                <a:gd name="connsiteY21" fmla="*/ 135369 h 145170"/>
                <a:gd name="connsiteX22" fmla="*/ 239431 w 400050"/>
                <a:gd name="connsiteY22" fmla="*/ 124616 h 145170"/>
                <a:gd name="connsiteX23" fmla="*/ 243631 w 400050"/>
                <a:gd name="connsiteY23" fmla="*/ 124616 h 145170"/>
                <a:gd name="connsiteX24" fmla="*/ 245193 w 400050"/>
                <a:gd name="connsiteY24" fmla="*/ 124739 h 145170"/>
                <a:gd name="connsiteX25" fmla="*/ 295276 w 400050"/>
                <a:gd name="connsiteY25" fmla="*/ 124463 h 145170"/>
                <a:gd name="connsiteX26" fmla="*/ 295276 w 400050"/>
                <a:gd name="connsiteY26" fmla="*/ 135646 h 145170"/>
                <a:gd name="connsiteX27" fmla="*/ 304801 w 400050"/>
                <a:gd name="connsiteY27" fmla="*/ 145171 h 145170"/>
                <a:gd name="connsiteX28" fmla="*/ 342901 w 400050"/>
                <a:gd name="connsiteY28" fmla="*/ 145171 h 145170"/>
                <a:gd name="connsiteX29" fmla="*/ 352426 w 400050"/>
                <a:gd name="connsiteY29" fmla="*/ 135646 h 145170"/>
                <a:gd name="connsiteX30" fmla="*/ 352426 w 400050"/>
                <a:gd name="connsiteY30" fmla="*/ 126121 h 145170"/>
                <a:gd name="connsiteX31" fmla="*/ 400051 w 400050"/>
                <a:gd name="connsiteY31" fmla="*/ 126121 h 145170"/>
                <a:gd name="connsiteX32" fmla="*/ 400051 w 400050"/>
                <a:gd name="connsiteY32" fmla="*/ 107071 h 145170"/>
                <a:gd name="connsiteX33" fmla="*/ 352426 w 400050"/>
                <a:gd name="connsiteY33" fmla="*/ 107071 h 145170"/>
                <a:gd name="connsiteX34" fmla="*/ 352426 w 400050"/>
                <a:gd name="connsiteY34" fmla="*/ 40396 h 145170"/>
                <a:gd name="connsiteX35" fmla="*/ 295276 w 400050"/>
                <a:gd name="connsiteY35" fmla="*/ 105423 h 145170"/>
                <a:gd name="connsiteX36" fmla="*/ 245793 w 400050"/>
                <a:gd name="connsiteY36" fmla="*/ 105699 h 145170"/>
                <a:gd name="connsiteX37" fmla="*/ 236916 w 400050"/>
                <a:gd name="connsiteY37" fmla="*/ 105699 h 145170"/>
                <a:gd name="connsiteX38" fmla="*/ 164945 w 400050"/>
                <a:gd name="connsiteY38" fmla="*/ 116491 h 145170"/>
                <a:gd name="connsiteX39" fmla="*/ 160945 w 400050"/>
                <a:gd name="connsiteY39" fmla="*/ 116043 h 145170"/>
                <a:gd name="connsiteX40" fmla="*/ 25718 w 400050"/>
                <a:gd name="connsiteY40" fmla="*/ 38767 h 145170"/>
                <a:gd name="connsiteX41" fmla="*/ 24766 w 400050"/>
                <a:gd name="connsiteY41" fmla="*/ 38290 h 145170"/>
                <a:gd name="connsiteX42" fmla="*/ 19003 w 400050"/>
                <a:gd name="connsiteY42" fmla="*/ 29166 h 145170"/>
                <a:gd name="connsiteX43" fmla="*/ 20003 w 400050"/>
                <a:gd name="connsiteY43" fmla="*/ 24965 h 145170"/>
                <a:gd name="connsiteX44" fmla="*/ 33665 w 400050"/>
                <a:gd name="connsiteY44" fmla="*/ 20043 h 145170"/>
                <a:gd name="connsiteX45" fmla="*/ 33719 w 400050"/>
                <a:gd name="connsiteY45" fmla="*/ 20069 h 145170"/>
                <a:gd name="connsiteX46" fmla="*/ 103890 w 400050"/>
                <a:gd name="connsiteY46" fmla="*/ 51835 h 145170"/>
                <a:gd name="connsiteX47" fmla="*/ 104157 w 400050"/>
                <a:gd name="connsiteY47" fmla="*/ 52330 h 145170"/>
                <a:gd name="connsiteX48" fmla="*/ 122673 w 400050"/>
                <a:gd name="connsiteY48" fmla="*/ 64713 h 145170"/>
                <a:gd name="connsiteX49" fmla="*/ 197635 w 400050"/>
                <a:gd name="connsiteY49" fmla="*/ 84020 h 145170"/>
                <a:gd name="connsiteX50" fmla="*/ 202398 w 400050"/>
                <a:gd name="connsiteY50" fmla="*/ 65589 h 145170"/>
                <a:gd name="connsiteX51" fmla="*/ 126788 w 400050"/>
                <a:gd name="connsiteY51" fmla="*/ 46063 h 145170"/>
                <a:gd name="connsiteX52" fmla="*/ 118201 w 400050"/>
                <a:gd name="connsiteY52" fmla="*/ 33576 h 145170"/>
                <a:gd name="connsiteX53" fmla="*/ 118216 w 400050"/>
                <a:gd name="connsiteY53" fmla="*/ 33499 h 145170"/>
                <a:gd name="connsiteX54" fmla="*/ 130383 w 400050"/>
                <a:gd name="connsiteY54" fmla="*/ 24786 h 145170"/>
                <a:gd name="connsiteX55" fmla="*/ 130874 w 400050"/>
                <a:gd name="connsiteY55" fmla="*/ 24879 h 145170"/>
                <a:gd name="connsiteX56" fmla="*/ 186691 w 400050"/>
                <a:gd name="connsiteY56" fmla="*/ 35519 h 145170"/>
                <a:gd name="connsiteX57" fmla="*/ 196006 w 400050"/>
                <a:gd name="connsiteY57" fmla="*/ 31994 h 145170"/>
                <a:gd name="connsiteX58" fmla="*/ 240679 w 400050"/>
                <a:gd name="connsiteY58" fmla="*/ 19050 h 145170"/>
                <a:gd name="connsiteX59" fmla="*/ 295238 w 400050"/>
                <a:gd name="connsiteY59" fmla="*/ 38195 h 145170"/>
                <a:gd name="connsiteX60" fmla="*/ 333376 w 400050"/>
                <a:gd name="connsiteY60" fmla="*/ 126130 h 145170"/>
                <a:gd name="connsiteX61" fmla="*/ 314326 w 400050"/>
                <a:gd name="connsiteY61" fmla="*/ 126130 h 145170"/>
                <a:gd name="connsiteX62" fmla="*/ 314326 w 400050"/>
                <a:gd name="connsiteY62" fmla="*/ 21355 h 145170"/>
                <a:gd name="connsiteX63" fmla="*/ 333376 w 400050"/>
                <a:gd name="connsiteY63" fmla="*/ 21355 h 14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0050" h="145170">
                  <a:moveTo>
                    <a:pt x="400051" y="40405"/>
                  </a:moveTo>
                  <a:lnTo>
                    <a:pt x="400051" y="21355"/>
                  </a:lnTo>
                  <a:lnTo>
                    <a:pt x="352426" y="21355"/>
                  </a:lnTo>
                  <a:lnTo>
                    <a:pt x="352426" y="11830"/>
                  </a:lnTo>
                  <a:cubicBezTo>
                    <a:pt x="352426" y="6570"/>
                    <a:pt x="348161" y="2305"/>
                    <a:pt x="342901" y="2305"/>
                  </a:cubicBezTo>
                  <a:lnTo>
                    <a:pt x="304801" y="2305"/>
                  </a:lnTo>
                  <a:cubicBezTo>
                    <a:pt x="299540" y="2305"/>
                    <a:pt x="295276" y="6570"/>
                    <a:pt x="295276" y="11830"/>
                  </a:cubicBezTo>
                  <a:lnTo>
                    <a:pt x="295276" y="17545"/>
                  </a:lnTo>
                  <a:cubicBezTo>
                    <a:pt x="291237" y="15878"/>
                    <a:pt x="286903" y="14116"/>
                    <a:pt x="282436" y="12373"/>
                  </a:cubicBezTo>
                  <a:cubicBezTo>
                    <a:pt x="282217" y="12249"/>
                    <a:pt x="282084" y="12040"/>
                    <a:pt x="281855" y="11925"/>
                  </a:cubicBezTo>
                  <a:cubicBezTo>
                    <a:pt x="281202" y="11664"/>
                    <a:pt x="280522" y="11479"/>
                    <a:pt x="279826" y="11373"/>
                  </a:cubicBezTo>
                  <a:cubicBezTo>
                    <a:pt x="267348" y="5873"/>
                    <a:pt x="254198" y="2049"/>
                    <a:pt x="240717" y="0"/>
                  </a:cubicBezTo>
                  <a:cubicBezTo>
                    <a:pt x="224934" y="0"/>
                    <a:pt x="198930" y="4315"/>
                    <a:pt x="185310" y="15859"/>
                  </a:cubicBezTo>
                  <a:lnTo>
                    <a:pt x="134522" y="6191"/>
                  </a:lnTo>
                  <a:cubicBezTo>
                    <a:pt x="118678" y="3209"/>
                    <a:pt x="103320" y="13318"/>
                    <a:pt x="99794" y="29051"/>
                  </a:cubicBezTo>
                  <a:lnTo>
                    <a:pt x="41692" y="2762"/>
                  </a:lnTo>
                  <a:cubicBezTo>
                    <a:pt x="27119" y="-4046"/>
                    <a:pt x="9783" y="2171"/>
                    <a:pt x="2858" y="16688"/>
                  </a:cubicBezTo>
                  <a:cubicBezTo>
                    <a:pt x="946" y="20567"/>
                    <a:pt x="-33" y="24840"/>
                    <a:pt x="1" y="29166"/>
                  </a:cubicBezTo>
                  <a:cubicBezTo>
                    <a:pt x="-72" y="40469"/>
                    <a:pt x="6457" y="50776"/>
                    <a:pt x="16708" y="55540"/>
                  </a:cubicBezTo>
                  <a:lnTo>
                    <a:pt x="151867" y="132807"/>
                  </a:lnTo>
                  <a:cubicBezTo>
                    <a:pt x="155563" y="134691"/>
                    <a:pt x="159654" y="135671"/>
                    <a:pt x="163802" y="135665"/>
                  </a:cubicBezTo>
                  <a:cubicBezTo>
                    <a:pt x="165144" y="135666"/>
                    <a:pt x="166485" y="135567"/>
                    <a:pt x="167812" y="135369"/>
                  </a:cubicBezTo>
                  <a:lnTo>
                    <a:pt x="239431" y="124616"/>
                  </a:lnTo>
                  <a:cubicBezTo>
                    <a:pt x="240825" y="124428"/>
                    <a:pt x="242237" y="124428"/>
                    <a:pt x="243631" y="124616"/>
                  </a:cubicBezTo>
                  <a:cubicBezTo>
                    <a:pt x="244145" y="124719"/>
                    <a:pt x="244670" y="124761"/>
                    <a:pt x="245193" y="124739"/>
                  </a:cubicBezTo>
                  <a:lnTo>
                    <a:pt x="295276" y="124463"/>
                  </a:lnTo>
                  <a:lnTo>
                    <a:pt x="295276" y="135646"/>
                  </a:lnTo>
                  <a:cubicBezTo>
                    <a:pt x="295276" y="140906"/>
                    <a:pt x="299540" y="145171"/>
                    <a:pt x="304801" y="145171"/>
                  </a:cubicBezTo>
                  <a:lnTo>
                    <a:pt x="342901" y="145171"/>
                  </a:lnTo>
                  <a:cubicBezTo>
                    <a:pt x="348161" y="145171"/>
                    <a:pt x="352426" y="140906"/>
                    <a:pt x="352426" y="135646"/>
                  </a:cubicBezTo>
                  <a:lnTo>
                    <a:pt x="352426" y="126121"/>
                  </a:lnTo>
                  <a:lnTo>
                    <a:pt x="400051" y="126121"/>
                  </a:lnTo>
                  <a:lnTo>
                    <a:pt x="400051" y="107071"/>
                  </a:lnTo>
                  <a:lnTo>
                    <a:pt x="352426" y="107071"/>
                  </a:lnTo>
                  <a:lnTo>
                    <a:pt x="352426" y="40396"/>
                  </a:lnTo>
                  <a:close/>
                  <a:moveTo>
                    <a:pt x="295276" y="105423"/>
                  </a:moveTo>
                  <a:lnTo>
                    <a:pt x="245793" y="105699"/>
                  </a:lnTo>
                  <a:cubicBezTo>
                    <a:pt x="242846" y="105327"/>
                    <a:pt x="239864" y="105327"/>
                    <a:pt x="236916" y="105699"/>
                  </a:cubicBezTo>
                  <a:lnTo>
                    <a:pt x="164945" y="116491"/>
                  </a:lnTo>
                  <a:cubicBezTo>
                    <a:pt x="163597" y="116731"/>
                    <a:pt x="162207" y="116576"/>
                    <a:pt x="160945" y="116043"/>
                  </a:cubicBezTo>
                  <a:lnTo>
                    <a:pt x="25718" y="38767"/>
                  </a:lnTo>
                  <a:cubicBezTo>
                    <a:pt x="25414" y="38595"/>
                    <a:pt x="25099" y="38433"/>
                    <a:pt x="24766" y="38290"/>
                  </a:cubicBezTo>
                  <a:cubicBezTo>
                    <a:pt x="21180" y="36689"/>
                    <a:pt x="18908" y="33091"/>
                    <a:pt x="19003" y="29166"/>
                  </a:cubicBezTo>
                  <a:cubicBezTo>
                    <a:pt x="18992" y="27705"/>
                    <a:pt x="19336" y="26264"/>
                    <a:pt x="20003" y="24965"/>
                  </a:cubicBezTo>
                  <a:cubicBezTo>
                    <a:pt x="22417" y="19833"/>
                    <a:pt x="28533" y="17630"/>
                    <a:pt x="33665" y="20043"/>
                  </a:cubicBezTo>
                  <a:cubicBezTo>
                    <a:pt x="33683" y="20052"/>
                    <a:pt x="33701" y="20060"/>
                    <a:pt x="33719" y="20069"/>
                  </a:cubicBezTo>
                  <a:lnTo>
                    <a:pt x="103890" y="51835"/>
                  </a:lnTo>
                  <a:cubicBezTo>
                    <a:pt x="103995" y="51997"/>
                    <a:pt x="104052" y="52178"/>
                    <a:pt x="104157" y="52330"/>
                  </a:cubicBezTo>
                  <a:cubicBezTo>
                    <a:pt x="108438" y="58754"/>
                    <a:pt x="115101" y="63210"/>
                    <a:pt x="122673" y="64713"/>
                  </a:cubicBezTo>
                  <a:lnTo>
                    <a:pt x="197635" y="84020"/>
                  </a:lnTo>
                  <a:lnTo>
                    <a:pt x="202398" y="65589"/>
                  </a:lnTo>
                  <a:lnTo>
                    <a:pt x="126788" y="46063"/>
                  </a:lnTo>
                  <a:cubicBezTo>
                    <a:pt x="120969" y="44986"/>
                    <a:pt x="117124" y="39396"/>
                    <a:pt x="118201" y="33576"/>
                  </a:cubicBezTo>
                  <a:cubicBezTo>
                    <a:pt x="118206" y="33551"/>
                    <a:pt x="118211" y="33525"/>
                    <a:pt x="118216" y="33499"/>
                  </a:cubicBezTo>
                  <a:cubicBezTo>
                    <a:pt x="119169" y="27733"/>
                    <a:pt x="124617" y="23832"/>
                    <a:pt x="130383" y="24786"/>
                  </a:cubicBezTo>
                  <a:cubicBezTo>
                    <a:pt x="130548" y="24813"/>
                    <a:pt x="130711" y="24844"/>
                    <a:pt x="130874" y="24879"/>
                  </a:cubicBezTo>
                  <a:lnTo>
                    <a:pt x="186691" y="35519"/>
                  </a:lnTo>
                  <a:cubicBezTo>
                    <a:pt x="190212" y="36190"/>
                    <a:pt x="193812" y="34828"/>
                    <a:pt x="196006" y="31994"/>
                  </a:cubicBezTo>
                  <a:cubicBezTo>
                    <a:pt x="201350" y="25098"/>
                    <a:pt x="222219" y="19050"/>
                    <a:pt x="240679" y="19050"/>
                  </a:cubicBezTo>
                  <a:cubicBezTo>
                    <a:pt x="259465" y="23572"/>
                    <a:pt x="277745" y="29986"/>
                    <a:pt x="295238" y="38195"/>
                  </a:cubicBezTo>
                  <a:close/>
                  <a:moveTo>
                    <a:pt x="333376" y="126130"/>
                  </a:moveTo>
                  <a:lnTo>
                    <a:pt x="314326" y="126130"/>
                  </a:lnTo>
                  <a:lnTo>
                    <a:pt x="314326" y="21355"/>
                  </a:lnTo>
                  <a:lnTo>
                    <a:pt x="333376" y="21355"/>
                  </a:lnTo>
                  <a:close/>
                </a:path>
              </a:pathLst>
            </a:custGeom>
            <a:grpFill/>
            <a:ln w="9525" cap="flat">
              <a:noFill/>
              <a:prstDash val="solid"/>
              <a:miter/>
            </a:ln>
          </p:spPr>
          <p:txBody>
            <a:bodyPr rtlCol="0" anchor="ctr"/>
            <a:lstStyle/>
            <a:p>
              <a:endParaRPr lang="fr-FR"/>
            </a:p>
          </p:txBody>
        </p:sp>
      </p:grpSp>
      <p:cxnSp>
        <p:nvCxnSpPr>
          <p:cNvPr id="29" name="Connecteur droit 28">
            <a:extLst>
              <a:ext uri="{FF2B5EF4-FFF2-40B4-BE49-F238E27FC236}">
                <a16:creationId xmlns:a16="http://schemas.microsoft.com/office/drawing/2014/main" id="{372E7EB1-A7A3-4DB5-8722-18B9718242DA}"/>
              </a:ext>
            </a:extLst>
          </p:cNvPr>
          <p:cNvCxnSpPr/>
          <p:nvPr/>
        </p:nvCxnSpPr>
        <p:spPr>
          <a:xfrm>
            <a:off x="3983225" y="1565967"/>
            <a:ext cx="0" cy="1422400"/>
          </a:xfrm>
          <a:prstGeom prst="line">
            <a:avLst/>
          </a:prstGeom>
          <a:solidFill>
            <a:schemeClr val="bg1"/>
          </a:solidFill>
          <a:ln w="6350">
            <a:solidFill>
              <a:schemeClr val="accent4"/>
            </a:solidFill>
            <a:prstDash val="dash"/>
          </a:ln>
        </p:spPr>
      </p:cxnSp>
      <p:cxnSp>
        <p:nvCxnSpPr>
          <p:cNvPr id="30" name="Connecteur droit 29">
            <a:extLst>
              <a:ext uri="{FF2B5EF4-FFF2-40B4-BE49-F238E27FC236}">
                <a16:creationId xmlns:a16="http://schemas.microsoft.com/office/drawing/2014/main" id="{5CE36FBA-7C8A-40EE-8D95-FFD181BF3B52}"/>
              </a:ext>
            </a:extLst>
          </p:cNvPr>
          <p:cNvCxnSpPr/>
          <p:nvPr/>
        </p:nvCxnSpPr>
        <p:spPr>
          <a:xfrm>
            <a:off x="7198003" y="1565967"/>
            <a:ext cx="0" cy="1422400"/>
          </a:xfrm>
          <a:prstGeom prst="line">
            <a:avLst/>
          </a:prstGeom>
          <a:solidFill>
            <a:schemeClr val="bg1"/>
          </a:solidFill>
          <a:ln w="6350">
            <a:solidFill>
              <a:schemeClr val="accent4"/>
            </a:solidFill>
            <a:prstDash val="dash"/>
          </a:ln>
        </p:spPr>
      </p:cxnSp>
    </p:spTree>
    <p:extLst>
      <p:ext uri="{BB962C8B-B14F-4D97-AF65-F5344CB8AC3E}">
        <p14:creationId xmlns:p14="http://schemas.microsoft.com/office/powerpoint/2010/main" val="230117749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sz="quarter" idx="10"/>
          </p:nvPr>
        </p:nvSpPr>
        <p:spPr>
          <a:xfrm>
            <a:off x="600075" y="940904"/>
            <a:ext cx="10991850" cy="5098389"/>
          </a:xfrm>
        </p:spPr>
        <p:txBody>
          <a:bodyPr/>
          <a:lstStyle/>
          <a:p>
            <a:r>
              <a:rPr lang="fr-FR" sz="2000" b="1" noProof="0" dirty="0">
                <a:solidFill>
                  <a:schemeClr val="accent4"/>
                </a:solidFill>
              </a:rPr>
              <a:t>Objectifs:</a:t>
            </a:r>
          </a:p>
          <a:p>
            <a:pPr lvl="1"/>
            <a:endParaRPr lang="fr-FR" sz="1800" noProof="0" dirty="0"/>
          </a:p>
          <a:p>
            <a:pPr lvl="1"/>
            <a:r>
              <a:rPr lang="fr-FR" sz="1800" b="1" dirty="0"/>
              <a:t>Favoriser la prise de conscience des dangers mortels au travers d’une dernière vérification</a:t>
            </a:r>
          </a:p>
          <a:p>
            <a:pPr lvl="1"/>
            <a:r>
              <a:rPr lang="fr-FR" sz="1800" b="1" noProof="0" dirty="0"/>
              <a:t>Prendre du recul quand un doute apparaît quant à la capacité individuelle ou collective d’exécuter le travail en sécurité</a:t>
            </a:r>
          </a:p>
          <a:p>
            <a:pPr lvl="1"/>
            <a:r>
              <a:rPr lang="fr-FR" sz="1800" b="1" noProof="0" dirty="0"/>
              <a:t>Permet une décision finale : GO/NO GO</a:t>
            </a:r>
            <a:endParaRPr lang="fr-FR" sz="1800" b="1" noProof="0" dirty="0">
              <a:solidFill>
                <a:schemeClr val="accent4"/>
              </a:solidFill>
            </a:endParaRPr>
          </a:p>
          <a:p>
            <a:pPr marL="0" indent="0">
              <a:buNone/>
            </a:pPr>
            <a:endParaRPr lang="fr-FR" sz="2000" noProof="0" dirty="0"/>
          </a:p>
          <a:p>
            <a:pPr marL="0" indent="0">
              <a:buNone/>
            </a:pPr>
            <a:endParaRPr lang="fr-FR" sz="2000" b="1" noProof="0" dirty="0">
              <a:solidFill>
                <a:schemeClr val="accent4"/>
              </a:solidFill>
            </a:endParaRPr>
          </a:p>
          <a:p>
            <a:r>
              <a:rPr lang="fr-FR" sz="2000" b="1" noProof="0" dirty="0">
                <a:solidFill>
                  <a:schemeClr val="accent4"/>
                </a:solidFill>
              </a:rPr>
              <a:t>Défis à relever pour sa mise en œuvre:</a:t>
            </a:r>
          </a:p>
          <a:p>
            <a:pPr marL="0" indent="0">
              <a:buNone/>
            </a:pPr>
            <a:endParaRPr lang="fr-FR" sz="2000" b="1" noProof="0" dirty="0">
              <a:solidFill>
                <a:schemeClr val="accent4"/>
              </a:solidFill>
            </a:endParaRPr>
          </a:p>
          <a:p>
            <a:pPr lvl="1"/>
            <a:r>
              <a:rPr lang="fr-FR" sz="1800" b="1" noProof="0" dirty="0"/>
              <a:t>Pression de la production</a:t>
            </a:r>
          </a:p>
          <a:p>
            <a:pPr lvl="1"/>
            <a:r>
              <a:rPr lang="fr-FR" sz="1800" b="1" dirty="0"/>
              <a:t>Respect de l’autorité</a:t>
            </a:r>
            <a:endParaRPr lang="fr-FR" sz="1800" b="1" noProof="0" dirty="0"/>
          </a:p>
          <a:p>
            <a:pPr lvl="1"/>
            <a:r>
              <a:rPr lang="fr-FR" sz="1800" b="1" noProof="0" dirty="0"/>
              <a:t>Attitude passive</a:t>
            </a:r>
          </a:p>
          <a:p>
            <a:pPr lvl="1"/>
            <a:r>
              <a:rPr lang="fr-FR" sz="1800" b="1" noProof="0" dirty="0">
                <a:sym typeface="Wingdings" panose="05000000000000000000" pitchFamily="2" charset="2"/>
              </a:rPr>
              <a:t>Difficulté à exprimer ses doutes ou à </a:t>
            </a:r>
            <a:r>
              <a:rPr lang="fr-FR" sz="1800" b="1" dirty="0">
                <a:sym typeface="Wingdings" panose="05000000000000000000" pitchFamily="2" charset="2"/>
              </a:rPr>
              <a:t>faire entendre sa voix</a:t>
            </a:r>
            <a:endParaRPr lang="fr-FR" sz="1800" noProof="0" dirty="0"/>
          </a:p>
        </p:txBody>
      </p:sp>
      <p:sp>
        <p:nvSpPr>
          <p:cNvPr id="3" name="Espace réservé du pied de page 2"/>
          <p:cNvSpPr>
            <a:spLocks noGrp="1"/>
          </p:cNvSpPr>
          <p:nvPr>
            <p:ph type="ftr" sz="quarter" idx="3"/>
          </p:nvPr>
        </p:nvSpPr>
        <p:spPr/>
        <p:txBody>
          <a:bodyPr/>
          <a:lstStyle/>
          <a:p>
            <a:r>
              <a:rPr lang="fr-FR" noProof="0"/>
              <a:t>Nos vies avant tout : Formation Ambassadeurs</a:t>
            </a:r>
          </a:p>
        </p:txBody>
      </p:sp>
      <p:sp>
        <p:nvSpPr>
          <p:cNvPr id="2" name="Titre 1"/>
          <p:cNvSpPr>
            <a:spLocks noGrp="1"/>
          </p:cNvSpPr>
          <p:nvPr>
            <p:ph type="title"/>
          </p:nvPr>
        </p:nvSpPr>
        <p:spPr/>
        <p:txBody>
          <a:bodyPr/>
          <a:lstStyle/>
          <a:p>
            <a:r>
              <a:rPr lang="fr-FR" noProof="0" dirty="0">
                <a:solidFill>
                  <a:schemeClr val="bg2"/>
                </a:solidFill>
              </a:rPr>
              <a:t>Feu vert sécurité</a:t>
            </a:r>
          </a:p>
        </p:txBody>
      </p:sp>
      <p:pic>
        <p:nvPicPr>
          <p:cNvPr id="9" name="Image 8"/>
          <p:cNvPicPr>
            <a:picLocks noChangeAspect="1"/>
          </p:cNvPicPr>
          <p:nvPr/>
        </p:nvPicPr>
        <p:blipFill>
          <a:blip r:embed="rId2"/>
          <a:stretch>
            <a:fillRect/>
          </a:stretch>
        </p:blipFill>
        <p:spPr>
          <a:xfrm>
            <a:off x="7348077" y="3098623"/>
            <a:ext cx="1807353" cy="2433497"/>
          </a:xfrm>
          <a:prstGeom prst="rect">
            <a:avLst/>
          </a:prstGeom>
        </p:spPr>
      </p:pic>
      <p:grpSp>
        <p:nvGrpSpPr>
          <p:cNvPr id="6" name="Groupe 5">
            <a:extLst>
              <a:ext uri="{FF2B5EF4-FFF2-40B4-BE49-F238E27FC236}">
                <a16:creationId xmlns:a16="http://schemas.microsoft.com/office/drawing/2014/main" id="{55AAFD7A-ED73-440A-B310-7AC933C82BC3}"/>
              </a:ext>
            </a:extLst>
          </p:cNvPr>
          <p:cNvGrpSpPr/>
          <p:nvPr/>
        </p:nvGrpSpPr>
        <p:grpSpPr>
          <a:xfrm>
            <a:off x="11329055" y="825662"/>
            <a:ext cx="525740" cy="615142"/>
            <a:chOff x="7786526" y="4620767"/>
            <a:chExt cx="571500" cy="552450"/>
          </a:xfrm>
          <a:solidFill>
            <a:schemeClr val="bg2"/>
          </a:solidFill>
        </p:grpSpPr>
        <p:sp>
          <p:nvSpPr>
            <p:cNvPr id="7" name="Forme libre : forme 9">
              <a:extLst>
                <a:ext uri="{FF2B5EF4-FFF2-40B4-BE49-F238E27FC236}">
                  <a16:creationId xmlns:a16="http://schemas.microsoft.com/office/drawing/2014/main" id="{43732A5D-20F6-4A8C-AC04-CB1BEE5BA3F1}"/>
                </a:ext>
              </a:extLst>
            </p:cNvPr>
            <p:cNvSpPr/>
            <p:nvPr/>
          </p:nvSpPr>
          <p:spPr>
            <a:xfrm>
              <a:off x="7786526" y="4620767"/>
              <a:ext cx="571500" cy="342900"/>
            </a:xfrm>
            <a:custGeom>
              <a:avLst/>
              <a:gdLst>
                <a:gd name="connsiteX0" fmla="*/ 561975 w 571500"/>
                <a:gd name="connsiteY0" fmla="*/ 266700 h 342900"/>
                <a:gd name="connsiteX1" fmla="*/ 530419 w 571500"/>
                <a:gd name="connsiteY1" fmla="*/ 266700 h 342900"/>
                <a:gd name="connsiteX2" fmla="*/ 352425 w 571500"/>
                <a:gd name="connsiteY2" fmla="*/ 66665 h 342900"/>
                <a:gd name="connsiteX3" fmla="*/ 352425 w 571500"/>
                <a:gd name="connsiteY3" fmla="*/ 28575 h 342900"/>
                <a:gd name="connsiteX4" fmla="*/ 342900 w 571500"/>
                <a:gd name="connsiteY4" fmla="*/ 19050 h 342900"/>
                <a:gd name="connsiteX5" fmla="*/ 295275 w 571500"/>
                <a:gd name="connsiteY5" fmla="*/ 19050 h 342900"/>
                <a:gd name="connsiteX6" fmla="*/ 295275 w 571500"/>
                <a:gd name="connsiteY6" fmla="*/ 0 h 342900"/>
                <a:gd name="connsiteX7" fmla="*/ 276225 w 571500"/>
                <a:gd name="connsiteY7" fmla="*/ 0 h 342900"/>
                <a:gd name="connsiteX8" fmla="*/ 276225 w 571500"/>
                <a:gd name="connsiteY8" fmla="*/ 19050 h 342900"/>
                <a:gd name="connsiteX9" fmla="*/ 228600 w 571500"/>
                <a:gd name="connsiteY9" fmla="*/ 19050 h 342900"/>
                <a:gd name="connsiteX10" fmla="*/ 219075 w 571500"/>
                <a:gd name="connsiteY10" fmla="*/ 28575 h 342900"/>
                <a:gd name="connsiteX11" fmla="*/ 219075 w 571500"/>
                <a:gd name="connsiteY11" fmla="*/ 66665 h 342900"/>
                <a:gd name="connsiteX12" fmla="*/ 41081 w 571500"/>
                <a:gd name="connsiteY12" fmla="*/ 266700 h 342900"/>
                <a:gd name="connsiteX13" fmla="*/ 9525 w 571500"/>
                <a:gd name="connsiteY13" fmla="*/ 266700 h 342900"/>
                <a:gd name="connsiteX14" fmla="*/ 0 w 571500"/>
                <a:gd name="connsiteY14" fmla="*/ 276225 h 342900"/>
                <a:gd name="connsiteX15" fmla="*/ 0 w 571500"/>
                <a:gd name="connsiteY15" fmla="*/ 333375 h 342900"/>
                <a:gd name="connsiteX16" fmla="*/ 9525 w 571500"/>
                <a:gd name="connsiteY16" fmla="*/ 342900 h 342900"/>
                <a:gd name="connsiteX17" fmla="*/ 561975 w 571500"/>
                <a:gd name="connsiteY17" fmla="*/ 342900 h 342900"/>
                <a:gd name="connsiteX18" fmla="*/ 571500 w 571500"/>
                <a:gd name="connsiteY18" fmla="*/ 333375 h 342900"/>
                <a:gd name="connsiteX19" fmla="*/ 571500 w 571500"/>
                <a:gd name="connsiteY19" fmla="*/ 276225 h 342900"/>
                <a:gd name="connsiteX20" fmla="*/ 561975 w 571500"/>
                <a:gd name="connsiteY20" fmla="*/ 266700 h 342900"/>
                <a:gd name="connsiteX21" fmla="*/ 552450 w 571500"/>
                <a:gd name="connsiteY21" fmla="*/ 323850 h 342900"/>
                <a:gd name="connsiteX22" fmla="*/ 19050 w 571500"/>
                <a:gd name="connsiteY22" fmla="*/ 323850 h 342900"/>
                <a:gd name="connsiteX23" fmla="*/ 19050 w 571500"/>
                <a:gd name="connsiteY23" fmla="*/ 285750 h 342900"/>
                <a:gd name="connsiteX24" fmla="*/ 49397 w 571500"/>
                <a:gd name="connsiteY24" fmla="*/ 285750 h 342900"/>
                <a:gd name="connsiteX25" fmla="*/ 58855 w 571500"/>
                <a:gd name="connsiteY25" fmla="*/ 277358 h 342900"/>
                <a:gd name="connsiteX26" fmla="*/ 219075 w 571500"/>
                <a:gd name="connsiteY26" fmla="*/ 86335 h 342900"/>
                <a:gd name="connsiteX27" fmla="*/ 219075 w 571500"/>
                <a:gd name="connsiteY27" fmla="*/ 161925 h 342900"/>
                <a:gd name="connsiteX28" fmla="*/ 238125 w 571500"/>
                <a:gd name="connsiteY28" fmla="*/ 161925 h 342900"/>
                <a:gd name="connsiteX29" fmla="*/ 238125 w 571500"/>
                <a:gd name="connsiteY29" fmla="*/ 73828 h 342900"/>
                <a:gd name="connsiteX30" fmla="*/ 238125 w 571500"/>
                <a:gd name="connsiteY30" fmla="*/ 38100 h 342900"/>
                <a:gd name="connsiteX31" fmla="*/ 276225 w 571500"/>
                <a:gd name="connsiteY31" fmla="*/ 38100 h 342900"/>
                <a:gd name="connsiteX32" fmla="*/ 276225 w 571500"/>
                <a:gd name="connsiteY32" fmla="*/ 123825 h 342900"/>
                <a:gd name="connsiteX33" fmla="*/ 295275 w 571500"/>
                <a:gd name="connsiteY33" fmla="*/ 123825 h 342900"/>
                <a:gd name="connsiteX34" fmla="*/ 295275 w 571500"/>
                <a:gd name="connsiteY34" fmla="*/ 38100 h 342900"/>
                <a:gd name="connsiteX35" fmla="*/ 333375 w 571500"/>
                <a:gd name="connsiteY35" fmla="*/ 38100 h 342900"/>
                <a:gd name="connsiteX36" fmla="*/ 333375 w 571500"/>
                <a:gd name="connsiteY36" fmla="*/ 73828 h 342900"/>
                <a:gd name="connsiteX37" fmla="*/ 333375 w 571500"/>
                <a:gd name="connsiteY37" fmla="*/ 161925 h 342900"/>
                <a:gd name="connsiteX38" fmla="*/ 352425 w 571500"/>
                <a:gd name="connsiteY38" fmla="*/ 161925 h 342900"/>
                <a:gd name="connsiteX39" fmla="*/ 352425 w 571500"/>
                <a:gd name="connsiteY39" fmla="*/ 86335 h 342900"/>
                <a:gd name="connsiteX40" fmla="*/ 512645 w 571500"/>
                <a:gd name="connsiteY40" fmla="*/ 277349 h 342900"/>
                <a:gd name="connsiteX41" fmla="*/ 522103 w 571500"/>
                <a:gd name="connsiteY41" fmla="*/ 285750 h 342900"/>
                <a:gd name="connsiteX42" fmla="*/ 552450 w 571500"/>
                <a:gd name="connsiteY42" fmla="*/ 285750 h 342900"/>
                <a:gd name="connsiteX43" fmla="*/ 552450 w 571500"/>
                <a:gd name="connsiteY43"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500" h="342900">
                  <a:moveTo>
                    <a:pt x="561975" y="266700"/>
                  </a:moveTo>
                  <a:lnTo>
                    <a:pt x="530419" y="266700"/>
                  </a:lnTo>
                  <a:cubicBezTo>
                    <a:pt x="515645" y="171536"/>
                    <a:pt x="445408" y="92697"/>
                    <a:pt x="352425" y="66665"/>
                  </a:cubicBezTo>
                  <a:lnTo>
                    <a:pt x="352425" y="28575"/>
                  </a:lnTo>
                  <a:cubicBezTo>
                    <a:pt x="352425" y="23317"/>
                    <a:pt x="348167" y="19050"/>
                    <a:pt x="342900" y="19050"/>
                  </a:cubicBezTo>
                  <a:lnTo>
                    <a:pt x="295275" y="19050"/>
                  </a:lnTo>
                  <a:lnTo>
                    <a:pt x="295275" y="0"/>
                  </a:lnTo>
                  <a:lnTo>
                    <a:pt x="276225" y="0"/>
                  </a:lnTo>
                  <a:lnTo>
                    <a:pt x="276225" y="19050"/>
                  </a:lnTo>
                  <a:lnTo>
                    <a:pt x="228600" y="19050"/>
                  </a:lnTo>
                  <a:cubicBezTo>
                    <a:pt x="223333" y="19050"/>
                    <a:pt x="219075" y="23317"/>
                    <a:pt x="219075" y="28575"/>
                  </a:cubicBezTo>
                  <a:lnTo>
                    <a:pt x="219075" y="66665"/>
                  </a:lnTo>
                  <a:cubicBezTo>
                    <a:pt x="126092" y="92697"/>
                    <a:pt x="55855" y="171536"/>
                    <a:pt x="41081" y="266700"/>
                  </a:cubicBezTo>
                  <a:lnTo>
                    <a:pt x="9525" y="266700"/>
                  </a:lnTo>
                  <a:cubicBezTo>
                    <a:pt x="4258" y="266700"/>
                    <a:pt x="0" y="270967"/>
                    <a:pt x="0" y="276225"/>
                  </a:cubicBezTo>
                  <a:lnTo>
                    <a:pt x="0" y="333375"/>
                  </a:lnTo>
                  <a:cubicBezTo>
                    <a:pt x="0" y="338633"/>
                    <a:pt x="4258" y="342900"/>
                    <a:pt x="9525" y="342900"/>
                  </a:cubicBezTo>
                  <a:lnTo>
                    <a:pt x="561975" y="342900"/>
                  </a:lnTo>
                  <a:cubicBezTo>
                    <a:pt x="567242" y="342900"/>
                    <a:pt x="571500" y="338633"/>
                    <a:pt x="571500" y="333375"/>
                  </a:cubicBezTo>
                  <a:lnTo>
                    <a:pt x="571500" y="276225"/>
                  </a:lnTo>
                  <a:cubicBezTo>
                    <a:pt x="571500" y="270967"/>
                    <a:pt x="567242" y="266700"/>
                    <a:pt x="561975" y="266700"/>
                  </a:cubicBezTo>
                  <a:close/>
                  <a:moveTo>
                    <a:pt x="552450" y="323850"/>
                  </a:moveTo>
                  <a:lnTo>
                    <a:pt x="19050" y="323850"/>
                  </a:lnTo>
                  <a:lnTo>
                    <a:pt x="19050" y="285750"/>
                  </a:lnTo>
                  <a:lnTo>
                    <a:pt x="49397" y="285750"/>
                  </a:lnTo>
                  <a:cubicBezTo>
                    <a:pt x="54216" y="285750"/>
                    <a:pt x="58283" y="282150"/>
                    <a:pt x="58855" y="277358"/>
                  </a:cubicBezTo>
                  <a:cubicBezTo>
                    <a:pt x="69571" y="187852"/>
                    <a:pt x="133293" y="112519"/>
                    <a:pt x="219075" y="86335"/>
                  </a:cubicBezTo>
                  <a:lnTo>
                    <a:pt x="219075" y="161925"/>
                  </a:lnTo>
                  <a:lnTo>
                    <a:pt x="238125" y="161925"/>
                  </a:lnTo>
                  <a:lnTo>
                    <a:pt x="238125" y="73828"/>
                  </a:lnTo>
                  <a:lnTo>
                    <a:pt x="238125" y="38100"/>
                  </a:lnTo>
                  <a:lnTo>
                    <a:pt x="276225" y="38100"/>
                  </a:lnTo>
                  <a:lnTo>
                    <a:pt x="276225" y="123825"/>
                  </a:lnTo>
                  <a:lnTo>
                    <a:pt x="295275" y="123825"/>
                  </a:lnTo>
                  <a:lnTo>
                    <a:pt x="295275" y="38100"/>
                  </a:lnTo>
                  <a:lnTo>
                    <a:pt x="333375" y="38100"/>
                  </a:lnTo>
                  <a:lnTo>
                    <a:pt x="333375" y="73828"/>
                  </a:lnTo>
                  <a:lnTo>
                    <a:pt x="333375" y="161925"/>
                  </a:lnTo>
                  <a:lnTo>
                    <a:pt x="352425" y="161925"/>
                  </a:lnTo>
                  <a:lnTo>
                    <a:pt x="352425" y="86335"/>
                  </a:lnTo>
                  <a:cubicBezTo>
                    <a:pt x="438207" y="112519"/>
                    <a:pt x="501929" y="187843"/>
                    <a:pt x="512645" y="277349"/>
                  </a:cubicBezTo>
                  <a:cubicBezTo>
                    <a:pt x="513226" y="282150"/>
                    <a:pt x="517293" y="285750"/>
                    <a:pt x="522103" y="285750"/>
                  </a:cubicBezTo>
                  <a:lnTo>
                    <a:pt x="552450" y="285750"/>
                  </a:lnTo>
                  <a:lnTo>
                    <a:pt x="552450" y="323850"/>
                  </a:lnTo>
                  <a:close/>
                </a:path>
              </a:pathLst>
            </a:custGeom>
            <a:grpFill/>
            <a:ln w="9525" cap="flat">
              <a:noFill/>
              <a:prstDash val="solid"/>
              <a:miter/>
            </a:ln>
          </p:spPr>
          <p:txBody>
            <a:bodyPr rtlCol="0" anchor="ctr"/>
            <a:lstStyle/>
            <a:p>
              <a:endParaRPr lang="fr-FR">
                <a:solidFill>
                  <a:schemeClr val="bg2"/>
                </a:solidFill>
              </a:endParaRPr>
            </a:p>
          </p:txBody>
        </p:sp>
        <p:sp>
          <p:nvSpPr>
            <p:cNvPr id="8" name="Forme libre : forme 10">
              <a:extLst>
                <a:ext uri="{FF2B5EF4-FFF2-40B4-BE49-F238E27FC236}">
                  <a16:creationId xmlns:a16="http://schemas.microsoft.com/office/drawing/2014/main" id="{89B82568-AABF-4638-AF12-A0358F008943}"/>
                </a:ext>
              </a:extLst>
            </p:cNvPr>
            <p:cNvSpPr/>
            <p:nvPr/>
          </p:nvSpPr>
          <p:spPr>
            <a:xfrm>
              <a:off x="7786526" y="4992242"/>
              <a:ext cx="571500" cy="180975"/>
            </a:xfrm>
            <a:custGeom>
              <a:avLst/>
              <a:gdLst>
                <a:gd name="connsiteX0" fmla="*/ 561975 w 571500"/>
                <a:gd name="connsiteY0" fmla="*/ 28575 h 180975"/>
                <a:gd name="connsiteX1" fmla="*/ 514350 w 571500"/>
                <a:gd name="connsiteY1" fmla="*/ 28575 h 180975"/>
                <a:gd name="connsiteX2" fmla="*/ 514350 w 571500"/>
                <a:gd name="connsiteY2" fmla="*/ 9525 h 180975"/>
                <a:gd name="connsiteX3" fmla="*/ 504825 w 571500"/>
                <a:gd name="connsiteY3" fmla="*/ 0 h 180975"/>
                <a:gd name="connsiteX4" fmla="*/ 66675 w 571500"/>
                <a:gd name="connsiteY4" fmla="*/ 0 h 180975"/>
                <a:gd name="connsiteX5" fmla="*/ 57150 w 571500"/>
                <a:gd name="connsiteY5" fmla="*/ 9525 h 180975"/>
                <a:gd name="connsiteX6" fmla="*/ 57150 w 571500"/>
                <a:gd name="connsiteY6" fmla="*/ 28575 h 180975"/>
                <a:gd name="connsiteX7" fmla="*/ 9525 w 571500"/>
                <a:gd name="connsiteY7" fmla="*/ 28575 h 180975"/>
                <a:gd name="connsiteX8" fmla="*/ 0 w 571500"/>
                <a:gd name="connsiteY8" fmla="*/ 38100 h 180975"/>
                <a:gd name="connsiteX9" fmla="*/ 0 w 571500"/>
                <a:gd name="connsiteY9" fmla="*/ 95250 h 180975"/>
                <a:gd name="connsiteX10" fmla="*/ 9525 w 571500"/>
                <a:gd name="connsiteY10" fmla="*/ 104775 h 180975"/>
                <a:gd name="connsiteX11" fmla="*/ 57150 w 571500"/>
                <a:gd name="connsiteY11" fmla="*/ 104775 h 180975"/>
                <a:gd name="connsiteX12" fmla="*/ 57150 w 571500"/>
                <a:gd name="connsiteY12" fmla="*/ 114300 h 180975"/>
                <a:gd name="connsiteX13" fmla="*/ 58750 w 571500"/>
                <a:gd name="connsiteY13" fmla="*/ 119586 h 180975"/>
                <a:gd name="connsiteX14" fmla="*/ 96850 w 571500"/>
                <a:gd name="connsiteY14" fmla="*/ 176736 h 180975"/>
                <a:gd name="connsiteX15" fmla="*/ 104775 w 571500"/>
                <a:gd name="connsiteY15" fmla="*/ 180975 h 180975"/>
                <a:gd name="connsiteX16" fmla="*/ 219075 w 571500"/>
                <a:gd name="connsiteY16" fmla="*/ 180975 h 180975"/>
                <a:gd name="connsiteX17" fmla="*/ 226514 w 571500"/>
                <a:gd name="connsiteY17" fmla="*/ 177403 h 180975"/>
                <a:gd name="connsiteX18" fmla="*/ 264614 w 571500"/>
                <a:gd name="connsiteY18" fmla="*/ 129778 h 180975"/>
                <a:gd name="connsiteX19" fmla="*/ 266014 w 571500"/>
                <a:gd name="connsiteY19" fmla="*/ 127368 h 180975"/>
                <a:gd name="connsiteX20" fmla="*/ 282673 w 571500"/>
                <a:gd name="connsiteY20" fmla="*/ 85725 h 180975"/>
                <a:gd name="connsiteX21" fmla="*/ 288827 w 571500"/>
                <a:gd name="connsiteY21" fmla="*/ 85725 h 180975"/>
                <a:gd name="connsiteX22" fmla="*/ 305476 w 571500"/>
                <a:gd name="connsiteY22" fmla="*/ 127368 h 180975"/>
                <a:gd name="connsiteX23" fmla="*/ 306876 w 571500"/>
                <a:gd name="connsiteY23" fmla="*/ 129778 h 180975"/>
                <a:gd name="connsiteX24" fmla="*/ 344976 w 571500"/>
                <a:gd name="connsiteY24" fmla="*/ 177403 h 180975"/>
                <a:gd name="connsiteX25" fmla="*/ 352425 w 571500"/>
                <a:gd name="connsiteY25" fmla="*/ 180975 h 180975"/>
                <a:gd name="connsiteX26" fmla="*/ 466725 w 571500"/>
                <a:gd name="connsiteY26" fmla="*/ 180975 h 180975"/>
                <a:gd name="connsiteX27" fmla="*/ 474650 w 571500"/>
                <a:gd name="connsiteY27" fmla="*/ 176736 h 180975"/>
                <a:gd name="connsiteX28" fmla="*/ 512750 w 571500"/>
                <a:gd name="connsiteY28" fmla="*/ 119586 h 180975"/>
                <a:gd name="connsiteX29" fmla="*/ 514350 w 571500"/>
                <a:gd name="connsiteY29" fmla="*/ 114300 h 180975"/>
                <a:gd name="connsiteX30" fmla="*/ 514350 w 571500"/>
                <a:gd name="connsiteY30" fmla="*/ 104775 h 180975"/>
                <a:gd name="connsiteX31" fmla="*/ 561975 w 571500"/>
                <a:gd name="connsiteY31" fmla="*/ 104775 h 180975"/>
                <a:gd name="connsiteX32" fmla="*/ 571500 w 571500"/>
                <a:gd name="connsiteY32" fmla="*/ 95250 h 180975"/>
                <a:gd name="connsiteX33" fmla="*/ 571500 w 571500"/>
                <a:gd name="connsiteY33" fmla="*/ 38100 h 180975"/>
                <a:gd name="connsiteX34" fmla="*/ 561975 w 571500"/>
                <a:gd name="connsiteY34" fmla="*/ 28575 h 180975"/>
                <a:gd name="connsiteX35" fmla="*/ 19050 w 571500"/>
                <a:gd name="connsiteY35" fmla="*/ 85725 h 180975"/>
                <a:gd name="connsiteX36" fmla="*/ 19050 w 571500"/>
                <a:gd name="connsiteY36" fmla="*/ 47625 h 180975"/>
                <a:gd name="connsiteX37" fmla="*/ 57150 w 571500"/>
                <a:gd name="connsiteY37" fmla="*/ 47625 h 180975"/>
                <a:gd name="connsiteX38" fmla="*/ 57150 w 571500"/>
                <a:gd name="connsiteY38" fmla="*/ 85725 h 180975"/>
                <a:gd name="connsiteX39" fmla="*/ 19050 w 571500"/>
                <a:gd name="connsiteY39" fmla="*/ 85725 h 180975"/>
                <a:gd name="connsiteX40" fmla="*/ 495300 w 571500"/>
                <a:gd name="connsiteY40" fmla="*/ 111414 h 180975"/>
                <a:gd name="connsiteX41" fmla="*/ 461629 w 571500"/>
                <a:gd name="connsiteY41" fmla="*/ 161925 h 180975"/>
                <a:gd name="connsiteX42" fmla="*/ 356997 w 571500"/>
                <a:gd name="connsiteY42" fmla="*/ 161925 h 180975"/>
                <a:gd name="connsiteX43" fmla="*/ 322640 w 571500"/>
                <a:gd name="connsiteY43" fmla="*/ 118977 h 180975"/>
                <a:gd name="connsiteX44" fmla="*/ 304124 w 571500"/>
                <a:gd name="connsiteY44" fmla="*/ 72657 h 180975"/>
                <a:gd name="connsiteX45" fmla="*/ 295275 w 571500"/>
                <a:gd name="connsiteY45" fmla="*/ 66675 h 180975"/>
                <a:gd name="connsiteX46" fmla="*/ 276225 w 571500"/>
                <a:gd name="connsiteY46" fmla="*/ 66675 h 180975"/>
                <a:gd name="connsiteX47" fmla="*/ 267376 w 571500"/>
                <a:gd name="connsiteY47" fmla="*/ 72657 h 180975"/>
                <a:gd name="connsiteX48" fmla="*/ 248860 w 571500"/>
                <a:gd name="connsiteY48" fmla="*/ 118977 h 180975"/>
                <a:gd name="connsiteX49" fmla="*/ 214503 w 571500"/>
                <a:gd name="connsiteY49" fmla="*/ 161925 h 180975"/>
                <a:gd name="connsiteX50" fmla="*/ 109871 w 571500"/>
                <a:gd name="connsiteY50" fmla="*/ 161925 h 180975"/>
                <a:gd name="connsiteX51" fmla="*/ 76200 w 571500"/>
                <a:gd name="connsiteY51" fmla="*/ 111414 h 180975"/>
                <a:gd name="connsiteX52" fmla="*/ 76200 w 571500"/>
                <a:gd name="connsiteY52" fmla="*/ 95250 h 180975"/>
                <a:gd name="connsiteX53" fmla="*/ 76200 w 571500"/>
                <a:gd name="connsiteY53" fmla="*/ 38100 h 180975"/>
                <a:gd name="connsiteX54" fmla="*/ 76200 w 571500"/>
                <a:gd name="connsiteY54" fmla="*/ 19050 h 180975"/>
                <a:gd name="connsiteX55" fmla="*/ 495300 w 571500"/>
                <a:gd name="connsiteY55" fmla="*/ 19050 h 180975"/>
                <a:gd name="connsiteX56" fmla="*/ 495300 w 571500"/>
                <a:gd name="connsiteY56" fmla="*/ 38100 h 180975"/>
                <a:gd name="connsiteX57" fmla="*/ 495300 w 571500"/>
                <a:gd name="connsiteY57" fmla="*/ 95250 h 180975"/>
                <a:gd name="connsiteX58" fmla="*/ 495300 w 571500"/>
                <a:gd name="connsiteY58" fmla="*/ 111414 h 180975"/>
                <a:gd name="connsiteX59" fmla="*/ 552450 w 571500"/>
                <a:gd name="connsiteY59" fmla="*/ 85725 h 180975"/>
                <a:gd name="connsiteX60" fmla="*/ 514350 w 571500"/>
                <a:gd name="connsiteY60" fmla="*/ 85725 h 180975"/>
                <a:gd name="connsiteX61" fmla="*/ 514350 w 571500"/>
                <a:gd name="connsiteY61" fmla="*/ 47625 h 180975"/>
                <a:gd name="connsiteX62" fmla="*/ 552450 w 571500"/>
                <a:gd name="connsiteY62" fmla="*/ 47625 h 180975"/>
                <a:gd name="connsiteX63" fmla="*/ 552450 w 571500"/>
                <a:gd name="connsiteY63" fmla="*/ 857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1500" h="180975">
                  <a:moveTo>
                    <a:pt x="561975" y="28575"/>
                  </a:moveTo>
                  <a:lnTo>
                    <a:pt x="514350" y="28575"/>
                  </a:lnTo>
                  <a:lnTo>
                    <a:pt x="514350" y="9525"/>
                  </a:lnTo>
                  <a:cubicBezTo>
                    <a:pt x="514350" y="4267"/>
                    <a:pt x="510092" y="0"/>
                    <a:pt x="504825" y="0"/>
                  </a:cubicBezTo>
                  <a:lnTo>
                    <a:pt x="66675" y="0"/>
                  </a:lnTo>
                  <a:cubicBezTo>
                    <a:pt x="61408" y="0"/>
                    <a:pt x="57150" y="4267"/>
                    <a:pt x="57150" y="9525"/>
                  </a:cubicBezTo>
                  <a:lnTo>
                    <a:pt x="57150" y="28575"/>
                  </a:lnTo>
                  <a:lnTo>
                    <a:pt x="9525" y="28575"/>
                  </a:lnTo>
                  <a:cubicBezTo>
                    <a:pt x="4258" y="28575"/>
                    <a:pt x="0" y="32842"/>
                    <a:pt x="0" y="38100"/>
                  </a:cubicBezTo>
                  <a:lnTo>
                    <a:pt x="0" y="95250"/>
                  </a:lnTo>
                  <a:cubicBezTo>
                    <a:pt x="0" y="100508"/>
                    <a:pt x="4258" y="104775"/>
                    <a:pt x="9525" y="104775"/>
                  </a:cubicBezTo>
                  <a:lnTo>
                    <a:pt x="57150" y="104775"/>
                  </a:lnTo>
                  <a:lnTo>
                    <a:pt x="57150" y="114300"/>
                  </a:lnTo>
                  <a:cubicBezTo>
                    <a:pt x="57150" y="116176"/>
                    <a:pt x="57712" y="118024"/>
                    <a:pt x="58750" y="119586"/>
                  </a:cubicBezTo>
                  <a:lnTo>
                    <a:pt x="96850" y="176736"/>
                  </a:lnTo>
                  <a:cubicBezTo>
                    <a:pt x="98622" y="179384"/>
                    <a:pt x="101594" y="180975"/>
                    <a:pt x="104775" y="180975"/>
                  </a:cubicBezTo>
                  <a:lnTo>
                    <a:pt x="219075" y="180975"/>
                  </a:lnTo>
                  <a:cubicBezTo>
                    <a:pt x="221971" y="180975"/>
                    <a:pt x="224704" y="179661"/>
                    <a:pt x="226514" y="177403"/>
                  </a:cubicBezTo>
                  <a:lnTo>
                    <a:pt x="264614" y="129778"/>
                  </a:lnTo>
                  <a:cubicBezTo>
                    <a:pt x="265195" y="129045"/>
                    <a:pt x="265662" y="128235"/>
                    <a:pt x="266014" y="127368"/>
                  </a:cubicBezTo>
                  <a:lnTo>
                    <a:pt x="282673" y="85725"/>
                  </a:lnTo>
                  <a:lnTo>
                    <a:pt x="288827" y="85725"/>
                  </a:lnTo>
                  <a:lnTo>
                    <a:pt x="305476" y="127368"/>
                  </a:lnTo>
                  <a:cubicBezTo>
                    <a:pt x="305829" y="128235"/>
                    <a:pt x="306305" y="129045"/>
                    <a:pt x="306876" y="129778"/>
                  </a:cubicBezTo>
                  <a:lnTo>
                    <a:pt x="344976" y="177403"/>
                  </a:lnTo>
                  <a:cubicBezTo>
                    <a:pt x="346796" y="179661"/>
                    <a:pt x="349529" y="180975"/>
                    <a:pt x="352425" y="180975"/>
                  </a:cubicBezTo>
                  <a:lnTo>
                    <a:pt x="466725" y="180975"/>
                  </a:lnTo>
                  <a:cubicBezTo>
                    <a:pt x="469906" y="180975"/>
                    <a:pt x="472878" y="179384"/>
                    <a:pt x="474650" y="176736"/>
                  </a:cubicBezTo>
                  <a:lnTo>
                    <a:pt x="512750" y="119586"/>
                  </a:lnTo>
                  <a:cubicBezTo>
                    <a:pt x="513788" y="118024"/>
                    <a:pt x="514350" y="116176"/>
                    <a:pt x="514350" y="114300"/>
                  </a:cubicBezTo>
                  <a:lnTo>
                    <a:pt x="514350" y="104775"/>
                  </a:lnTo>
                  <a:lnTo>
                    <a:pt x="561975" y="104775"/>
                  </a:lnTo>
                  <a:cubicBezTo>
                    <a:pt x="567242" y="104775"/>
                    <a:pt x="571500" y="100508"/>
                    <a:pt x="571500" y="95250"/>
                  </a:cubicBezTo>
                  <a:lnTo>
                    <a:pt x="571500" y="38100"/>
                  </a:lnTo>
                  <a:cubicBezTo>
                    <a:pt x="571500" y="32842"/>
                    <a:pt x="567242" y="28575"/>
                    <a:pt x="561975" y="28575"/>
                  </a:cubicBezTo>
                  <a:close/>
                  <a:moveTo>
                    <a:pt x="19050" y="85725"/>
                  </a:moveTo>
                  <a:lnTo>
                    <a:pt x="19050" y="47625"/>
                  </a:lnTo>
                  <a:lnTo>
                    <a:pt x="57150" y="47625"/>
                  </a:lnTo>
                  <a:lnTo>
                    <a:pt x="57150" y="85725"/>
                  </a:lnTo>
                  <a:lnTo>
                    <a:pt x="19050" y="85725"/>
                  </a:lnTo>
                  <a:close/>
                  <a:moveTo>
                    <a:pt x="495300" y="111414"/>
                  </a:moveTo>
                  <a:lnTo>
                    <a:pt x="461629" y="161925"/>
                  </a:lnTo>
                  <a:lnTo>
                    <a:pt x="356997" y="161925"/>
                  </a:lnTo>
                  <a:lnTo>
                    <a:pt x="322640" y="118977"/>
                  </a:lnTo>
                  <a:lnTo>
                    <a:pt x="304124" y="72657"/>
                  </a:lnTo>
                  <a:cubicBezTo>
                    <a:pt x="302666" y="69047"/>
                    <a:pt x="299171" y="66675"/>
                    <a:pt x="295275" y="66675"/>
                  </a:cubicBezTo>
                  <a:lnTo>
                    <a:pt x="276225" y="66675"/>
                  </a:lnTo>
                  <a:cubicBezTo>
                    <a:pt x="272329" y="66675"/>
                    <a:pt x="268834" y="69047"/>
                    <a:pt x="267376" y="72657"/>
                  </a:cubicBezTo>
                  <a:lnTo>
                    <a:pt x="248860" y="118977"/>
                  </a:lnTo>
                  <a:lnTo>
                    <a:pt x="214503" y="161925"/>
                  </a:lnTo>
                  <a:lnTo>
                    <a:pt x="109871" y="161925"/>
                  </a:lnTo>
                  <a:lnTo>
                    <a:pt x="76200" y="111414"/>
                  </a:lnTo>
                  <a:lnTo>
                    <a:pt x="76200" y="95250"/>
                  </a:lnTo>
                  <a:lnTo>
                    <a:pt x="76200" y="38100"/>
                  </a:lnTo>
                  <a:lnTo>
                    <a:pt x="76200" y="19050"/>
                  </a:lnTo>
                  <a:lnTo>
                    <a:pt x="495300" y="19050"/>
                  </a:lnTo>
                  <a:lnTo>
                    <a:pt x="495300" y="38100"/>
                  </a:lnTo>
                  <a:lnTo>
                    <a:pt x="495300" y="95250"/>
                  </a:lnTo>
                  <a:lnTo>
                    <a:pt x="495300" y="111414"/>
                  </a:lnTo>
                  <a:close/>
                  <a:moveTo>
                    <a:pt x="552450" y="85725"/>
                  </a:moveTo>
                  <a:lnTo>
                    <a:pt x="514350" y="85725"/>
                  </a:lnTo>
                  <a:lnTo>
                    <a:pt x="514350" y="47625"/>
                  </a:lnTo>
                  <a:lnTo>
                    <a:pt x="552450" y="47625"/>
                  </a:lnTo>
                  <a:lnTo>
                    <a:pt x="552450" y="85725"/>
                  </a:lnTo>
                  <a:close/>
                </a:path>
              </a:pathLst>
            </a:custGeom>
            <a:grpFill/>
            <a:ln w="9525" cap="flat">
              <a:noFill/>
              <a:prstDash val="solid"/>
              <a:miter/>
            </a:ln>
          </p:spPr>
          <p:txBody>
            <a:bodyPr rtlCol="0" anchor="ctr"/>
            <a:lstStyle/>
            <a:p>
              <a:endParaRPr lang="fr-FR">
                <a:solidFill>
                  <a:schemeClr val="bg2"/>
                </a:solidFill>
              </a:endParaRPr>
            </a:p>
          </p:txBody>
        </p:sp>
      </p:grpSp>
    </p:spTree>
    <p:extLst>
      <p:ext uri="{BB962C8B-B14F-4D97-AF65-F5344CB8AC3E}">
        <p14:creationId xmlns:p14="http://schemas.microsoft.com/office/powerpoint/2010/main" val="689055852"/>
      </p:ext>
    </p:extLst>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sz="quarter" idx="10"/>
          </p:nvPr>
        </p:nvSpPr>
        <p:spPr>
          <a:xfrm>
            <a:off x="600075" y="940904"/>
            <a:ext cx="10991850" cy="5098389"/>
          </a:xfrm>
        </p:spPr>
        <p:txBody>
          <a:bodyPr/>
          <a:lstStyle/>
          <a:p>
            <a:r>
              <a:rPr lang="fr-FR" sz="2000" b="1" noProof="0" dirty="0">
                <a:solidFill>
                  <a:schemeClr val="accent4"/>
                </a:solidFill>
              </a:rPr>
              <a:t>Objectifs:</a:t>
            </a:r>
          </a:p>
          <a:p>
            <a:pPr marL="266689" lvl="1" indent="0">
              <a:buNone/>
            </a:pPr>
            <a:endParaRPr lang="fr-FR" sz="1800" noProof="0" dirty="0"/>
          </a:p>
          <a:p>
            <a:pPr lvl="1"/>
            <a:r>
              <a:rPr lang="fr-FR" sz="1800" b="1" noProof="0" dirty="0"/>
              <a:t>Permettre une écoute active</a:t>
            </a:r>
          </a:p>
          <a:p>
            <a:pPr lvl="1"/>
            <a:r>
              <a:rPr lang="fr-FR" sz="1800" b="1" dirty="0">
                <a:solidFill>
                  <a:schemeClr val="tx1"/>
                </a:solidFill>
              </a:rPr>
              <a:t>Être visible sur le terrain</a:t>
            </a:r>
            <a:endParaRPr lang="fr-FR" sz="1800" b="1" noProof="0" dirty="0">
              <a:solidFill>
                <a:schemeClr val="tx1"/>
              </a:solidFill>
            </a:endParaRPr>
          </a:p>
          <a:p>
            <a:pPr lvl="1"/>
            <a:r>
              <a:rPr lang="fr-FR" sz="1800" b="1" noProof="0" dirty="0"/>
              <a:t>TOTAL et ses entreprises partenaires partageant la valeur sécurité au travers d’un rituel</a:t>
            </a:r>
          </a:p>
          <a:p>
            <a:pPr lvl="1"/>
            <a:r>
              <a:rPr lang="fr-FR" sz="1800" b="1" dirty="0"/>
              <a:t>Permettre au personnel de terrain d’exprimer ses difficultés</a:t>
            </a:r>
            <a:endParaRPr lang="fr-FR" sz="1800" b="1" noProof="0" dirty="0"/>
          </a:p>
          <a:p>
            <a:pPr marL="0" indent="0">
              <a:buNone/>
            </a:pPr>
            <a:endParaRPr lang="fr-FR" sz="2000" noProof="0" dirty="0"/>
          </a:p>
          <a:p>
            <a:r>
              <a:rPr lang="fr-FR" sz="2000" b="1" dirty="0">
                <a:solidFill>
                  <a:schemeClr val="accent4"/>
                </a:solidFill>
              </a:rPr>
              <a:t>Défis à relever pour sa mise en œuvre:</a:t>
            </a:r>
          </a:p>
          <a:p>
            <a:pPr marL="0" indent="0">
              <a:buNone/>
            </a:pPr>
            <a:endParaRPr lang="fr-FR" sz="2000" b="1" noProof="0" dirty="0">
              <a:solidFill>
                <a:schemeClr val="accent4"/>
              </a:solidFill>
            </a:endParaRPr>
          </a:p>
          <a:p>
            <a:pPr lvl="1"/>
            <a:r>
              <a:rPr lang="fr-FR" sz="1800" b="1" noProof="0" dirty="0"/>
              <a:t>Disponibilité du management</a:t>
            </a:r>
          </a:p>
          <a:p>
            <a:pPr lvl="1"/>
            <a:r>
              <a:rPr lang="fr-FR" sz="1800" b="1" noProof="0" dirty="0"/>
              <a:t>Coordination des visites terrain</a:t>
            </a:r>
          </a:p>
          <a:p>
            <a:pPr lvl="1"/>
            <a:r>
              <a:rPr lang="fr-FR" sz="1800" b="1" noProof="0" dirty="0"/>
              <a:t>Comment conduire une tournée sécurité conjointe?</a:t>
            </a:r>
          </a:p>
          <a:p>
            <a:pPr marL="266689" lvl="1" indent="0">
              <a:buNone/>
            </a:pPr>
            <a:endParaRPr lang="fr-FR" sz="1800" noProof="0" dirty="0"/>
          </a:p>
        </p:txBody>
      </p:sp>
      <p:sp>
        <p:nvSpPr>
          <p:cNvPr id="3" name="Espace réservé du pied de page 2"/>
          <p:cNvSpPr>
            <a:spLocks noGrp="1"/>
          </p:cNvSpPr>
          <p:nvPr>
            <p:ph type="ftr" sz="quarter" idx="3"/>
          </p:nvPr>
        </p:nvSpPr>
        <p:spPr/>
        <p:txBody>
          <a:bodyPr/>
          <a:lstStyle/>
          <a:p>
            <a:r>
              <a:rPr lang="fr-FR" noProof="0"/>
              <a:t>Nos vies avant tout : Formation Ambassadeurs</a:t>
            </a:r>
          </a:p>
        </p:txBody>
      </p:sp>
      <p:sp>
        <p:nvSpPr>
          <p:cNvPr id="2" name="Titre 1"/>
          <p:cNvSpPr>
            <a:spLocks noGrp="1"/>
          </p:cNvSpPr>
          <p:nvPr>
            <p:ph type="title"/>
          </p:nvPr>
        </p:nvSpPr>
        <p:spPr>
          <a:xfrm>
            <a:off x="383458" y="0"/>
            <a:ext cx="11694542" cy="616228"/>
          </a:xfrm>
        </p:spPr>
        <p:txBody>
          <a:bodyPr/>
          <a:lstStyle/>
          <a:p>
            <a:pPr marL="0" defTabSz="457204">
              <a:lnSpc>
                <a:spcPct val="90000"/>
              </a:lnSpc>
              <a:spcBef>
                <a:spcPts val="300"/>
              </a:spcBef>
              <a:spcAft>
                <a:spcPts val="300"/>
              </a:spcAft>
              <a:buClr>
                <a:schemeClr val="accent4"/>
              </a:buClr>
              <a:buSzPct val="100000"/>
            </a:pPr>
            <a:r>
              <a:rPr lang="fr-FR" noProof="0" dirty="0">
                <a:ea typeface="+mn-ea"/>
              </a:rPr>
              <a:t>Tournées sécurité conjointes</a:t>
            </a:r>
            <a:r>
              <a:rPr lang="fr-FR" sz="1800" noProof="0" dirty="0">
                <a:latin typeface="+mn-lt"/>
                <a:ea typeface="+mn-ea"/>
              </a:rPr>
              <a:t>:</a:t>
            </a:r>
          </a:p>
        </p:txBody>
      </p:sp>
      <p:grpSp>
        <p:nvGrpSpPr>
          <p:cNvPr id="6" name="Groupe 5">
            <a:extLst>
              <a:ext uri="{FF2B5EF4-FFF2-40B4-BE49-F238E27FC236}">
                <a16:creationId xmlns:a16="http://schemas.microsoft.com/office/drawing/2014/main" id="{D72753E7-1284-432F-A60D-072C04876E7A}"/>
              </a:ext>
            </a:extLst>
          </p:cNvPr>
          <p:cNvGrpSpPr/>
          <p:nvPr/>
        </p:nvGrpSpPr>
        <p:grpSpPr>
          <a:xfrm>
            <a:off x="8055446" y="3429000"/>
            <a:ext cx="2490177" cy="2478381"/>
            <a:chOff x="2122043" y="985557"/>
            <a:chExt cx="3615826" cy="4174435"/>
          </a:xfrm>
        </p:grpSpPr>
        <p:pic>
          <p:nvPicPr>
            <p:cNvPr id="7" name="Image 6" descr="Une image contenant personne, debout, homme, groupe&#10;&#10;Description générée automatiquement">
              <a:extLst>
                <a:ext uri="{FF2B5EF4-FFF2-40B4-BE49-F238E27FC236}">
                  <a16:creationId xmlns:a16="http://schemas.microsoft.com/office/drawing/2014/main" id="{702821B9-7FE7-424F-B040-CEA0629B5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2043" y="985557"/>
              <a:ext cx="3615826" cy="4174435"/>
            </a:xfrm>
            <a:prstGeom prst="rect">
              <a:avLst/>
            </a:prstGeom>
          </p:spPr>
        </p:pic>
        <p:sp>
          <p:nvSpPr>
            <p:cNvPr id="8" name="Forme libre : forme 12">
              <a:extLst>
                <a:ext uri="{FF2B5EF4-FFF2-40B4-BE49-F238E27FC236}">
                  <a16:creationId xmlns:a16="http://schemas.microsoft.com/office/drawing/2014/main" id="{59225980-A03C-4804-81D0-B600A22873B6}"/>
                </a:ext>
              </a:extLst>
            </p:cNvPr>
            <p:cNvSpPr/>
            <p:nvPr/>
          </p:nvSpPr>
          <p:spPr>
            <a:xfrm>
              <a:off x="2276798" y="1202286"/>
              <a:ext cx="3306317" cy="3740976"/>
            </a:xfrm>
            <a:custGeom>
              <a:avLst/>
              <a:gdLst>
                <a:gd name="connsiteX0" fmla="*/ 1490516 w 2980399"/>
                <a:gd name="connsiteY0" fmla="*/ 3442256 h 3438516"/>
                <a:gd name="connsiteX1" fmla="*/ 0 w 2980399"/>
                <a:gd name="connsiteY1" fmla="*/ 2581679 h 3438516"/>
                <a:gd name="connsiteX2" fmla="*/ 0 w 2980399"/>
                <a:gd name="connsiteY2" fmla="*/ 860524 h 3438516"/>
                <a:gd name="connsiteX3" fmla="*/ 1490516 w 2980399"/>
                <a:gd name="connsiteY3" fmla="*/ 0 h 3438516"/>
                <a:gd name="connsiteX4" fmla="*/ 2981084 w 2980399"/>
                <a:gd name="connsiteY4" fmla="*/ 860524 h 3438516"/>
                <a:gd name="connsiteX5" fmla="*/ 2981084 w 2980399"/>
                <a:gd name="connsiteY5" fmla="*/ 2581679 h 343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0399" h="3438516">
                  <a:moveTo>
                    <a:pt x="1490516" y="3442256"/>
                  </a:moveTo>
                  <a:lnTo>
                    <a:pt x="0" y="2581679"/>
                  </a:lnTo>
                  <a:lnTo>
                    <a:pt x="0" y="860524"/>
                  </a:lnTo>
                  <a:lnTo>
                    <a:pt x="1490516" y="0"/>
                  </a:lnTo>
                  <a:lnTo>
                    <a:pt x="2981084" y="860524"/>
                  </a:lnTo>
                  <a:lnTo>
                    <a:pt x="2981084" y="2581679"/>
                  </a:lnTo>
                  <a:close/>
                </a:path>
              </a:pathLst>
            </a:custGeom>
            <a:noFill/>
            <a:ln w="10523" cap="flat">
              <a:solidFill>
                <a:srgbClr val="FFFFFF"/>
              </a:solidFill>
              <a:prstDash val="solid"/>
              <a:miter/>
            </a:ln>
          </p:spPr>
          <p:txBody>
            <a:bodyPr rtlCol="0" anchor="ctr"/>
            <a:lstStyle/>
            <a:p>
              <a:endParaRPr lang="fr-FR"/>
            </a:p>
          </p:txBody>
        </p:sp>
      </p:grpSp>
      <p:grpSp>
        <p:nvGrpSpPr>
          <p:cNvPr id="9" name="Groupe 8">
            <a:extLst>
              <a:ext uri="{FF2B5EF4-FFF2-40B4-BE49-F238E27FC236}">
                <a16:creationId xmlns:a16="http://schemas.microsoft.com/office/drawing/2014/main" id="{086F1F77-E0AF-4A3C-B5E0-2C31CAAFEC5D}"/>
              </a:ext>
            </a:extLst>
          </p:cNvPr>
          <p:cNvGrpSpPr/>
          <p:nvPr/>
        </p:nvGrpSpPr>
        <p:grpSpPr>
          <a:xfrm>
            <a:off x="11286257" y="940904"/>
            <a:ext cx="427043" cy="454180"/>
            <a:chOff x="9349624" y="5035467"/>
            <a:chExt cx="250764" cy="266699"/>
          </a:xfrm>
          <a:solidFill>
            <a:schemeClr val="accent4"/>
          </a:solidFill>
        </p:grpSpPr>
        <p:sp>
          <p:nvSpPr>
            <p:cNvPr id="10" name="Forme libre : forme 12">
              <a:extLst>
                <a:ext uri="{FF2B5EF4-FFF2-40B4-BE49-F238E27FC236}">
                  <a16:creationId xmlns:a16="http://schemas.microsoft.com/office/drawing/2014/main" id="{9989D64C-B1D0-4263-8AA2-D208610D7F83}"/>
                </a:ext>
              </a:extLst>
            </p:cNvPr>
            <p:cNvSpPr/>
            <p:nvPr/>
          </p:nvSpPr>
          <p:spPr>
            <a:xfrm>
              <a:off x="9399960" y="5061470"/>
              <a:ext cx="200428" cy="156891"/>
            </a:xfrm>
            <a:custGeom>
              <a:avLst/>
              <a:gdLst>
                <a:gd name="connsiteX0" fmla="*/ 54334 w 200428"/>
                <a:gd name="connsiteY0" fmla="*/ 154115 h 156891"/>
                <a:gd name="connsiteX1" fmla="*/ 2766 w 200428"/>
                <a:gd name="connsiteY1" fmla="*/ 102365 h 156891"/>
                <a:gd name="connsiteX2" fmla="*/ 2785 w 200428"/>
                <a:gd name="connsiteY2" fmla="*/ 88992 h 156891"/>
                <a:gd name="connsiteX3" fmla="*/ 10814 w 200428"/>
                <a:gd name="connsiteY3" fmla="*/ 80982 h 156891"/>
                <a:gd name="connsiteX4" fmla="*/ 24197 w 200428"/>
                <a:gd name="connsiteY4" fmla="*/ 81001 h 156891"/>
                <a:gd name="connsiteX5" fmla="*/ 61040 w 200428"/>
                <a:gd name="connsiteY5" fmla="*/ 117977 h 156891"/>
                <a:gd name="connsiteX6" fmla="*/ 176264 w 200428"/>
                <a:gd name="connsiteY6" fmla="*/ 2772 h 156891"/>
                <a:gd name="connsiteX7" fmla="*/ 189637 w 200428"/>
                <a:gd name="connsiteY7" fmla="*/ 2772 h 156891"/>
                <a:gd name="connsiteX8" fmla="*/ 197657 w 200428"/>
                <a:gd name="connsiteY8" fmla="*/ 10801 h 156891"/>
                <a:gd name="connsiteX9" fmla="*/ 197657 w 200428"/>
                <a:gd name="connsiteY9" fmla="*/ 24174 h 156891"/>
                <a:gd name="connsiteX10" fmla="*/ 67698 w 200428"/>
                <a:gd name="connsiteY10" fmla="*/ 154124 h 156891"/>
                <a:gd name="connsiteX11" fmla="*/ 54334 w 200428"/>
                <a:gd name="connsiteY11" fmla="*/ 154115 h 15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428" h="156891">
                  <a:moveTo>
                    <a:pt x="54334" y="154115"/>
                  </a:moveTo>
                  <a:lnTo>
                    <a:pt x="2766" y="102365"/>
                  </a:lnTo>
                  <a:cubicBezTo>
                    <a:pt x="-930" y="98669"/>
                    <a:pt x="-920" y="92669"/>
                    <a:pt x="2785" y="88992"/>
                  </a:cubicBezTo>
                  <a:lnTo>
                    <a:pt x="10814" y="80982"/>
                  </a:lnTo>
                  <a:cubicBezTo>
                    <a:pt x="14520" y="77295"/>
                    <a:pt x="20501" y="77305"/>
                    <a:pt x="24197" y="81001"/>
                  </a:cubicBezTo>
                  <a:lnTo>
                    <a:pt x="61040" y="117977"/>
                  </a:lnTo>
                  <a:lnTo>
                    <a:pt x="176264" y="2772"/>
                  </a:lnTo>
                  <a:cubicBezTo>
                    <a:pt x="179959" y="-924"/>
                    <a:pt x="185941" y="-924"/>
                    <a:pt x="189637" y="2772"/>
                  </a:cubicBezTo>
                  <a:lnTo>
                    <a:pt x="197657" y="10801"/>
                  </a:lnTo>
                  <a:cubicBezTo>
                    <a:pt x="201353" y="14497"/>
                    <a:pt x="201353" y="20479"/>
                    <a:pt x="197657" y="24174"/>
                  </a:cubicBezTo>
                  <a:lnTo>
                    <a:pt x="67698" y="154124"/>
                  </a:lnTo>
                  <a:cubicBezTo>
                    <a:pt x="64002" y="157820"/>
                    <a:pt x="58020" y="157810"/>
                    <a:pt x="54334" y="154115"/>
                  </a:cubicBezTo>
                  <a:close/>
                </a:path>
              </a:pathLst>
            </a:custGeom>
            <a:grpFill/>
            <a:ln w="9525" cap="flat">
              <a:noFill/>
              <a:prstDash val="solid"/>
              <a:miter/>
            </a:ln>
          </p:spPr>
          <p:txBody>
            <a:bodyPr rtlCol="0" anchor="ctr"/>
            <a:lstStyle/>
            <a:p>
              <a:endParaRPr lang="fr-FR">
                <a:solidFill>
                  <a:schemeClr val="bg2"/>
                </a:solidFill>
              </a:endParaRPr>
            </a:p>
          </p:txBody>
        </p:sp>
        <p:sp>
          <p:nvSpPr>
            <p:cNvPr id="11" name="Forme libre : forme 13">
              <a:extLst>
                <a:ext uri="{FF2B5EF4-FFF2-40B4-BE49-F238E27FC236}">
                  <a16:creationId xmlns:a16="http://schemas.microsoft.com/office/drawing/2014/main" id="{0514E9AA-2E1D-4361-B3FA-9AEE2CF3A507}"/>
                </a:ext>
              </a:extLst>
            </p:cNvPr>
            <p:cNvSpPr/>
            <p:nvPr/>
          </p:nvSpPr>
          <p:spPr>
            <a:xfrm>
              <a:off x="9349624" y="5035467"/>
              <a:ext cx="219528" cy="266699"/>
            </a:xfrm>
            <a:custGeom>
              <a:avLst/>
              <a:gdLst>
                <a:gd name="connsiteX0" fmla="*/ 194358 w 219528"/>
                <a:gd name="connsiteY0" fmla="*/ 132064 h 266699"/>
                <a:gd name="connsiteX1" fmla="*/ 114062 w 219528"/>
                <a:gd name="connsiteY1" fmla="*/ 241354 h 266699"/>
                <a:gd name="connsiteX2" fmla="*/ 107937 w 219528"/>
                <a:gd name="connsiteY2" fmla="*/ 241344 h 266699"/>
                <a:gd name="connsiteX3" fmla="*/ 20869 w 219528"/>
                <a:gd name="connsiteY3" fmla="*/ 65370 h 266699"/>
                <a:gd name="connsiteX4" fmla="*/ 24508 w 219528"/>
                <a:gd name="connsiteY4" fmla="*/ 60712 h 266699"/>
                <a:gd name="connsiteX5" fmla="*/ 107813 w 219528"/>
                <a:gd name="connsiteY5" fmla="*/ 24946 h 266699"/>
                <a:gd name="connsiteX6" fmla="*/ 114205 w 219528"/>
                <a:gd name="connsiteY6" fmla="*/ 24946 h 266699"/>
                <a:gd name="connsiteX7" fmla="*/ 172212 w 219528"/>
                <a:gd name="connsiteY7" fmla="*/ 52940 h 266699"/>
                <a:gd name="connsiteX8" fmla="*/ 178451 w 219528"/>
                <a:gd name="connsiteY8" fmla="*/ 51511 h 266699"/>
                <a:gd name="connsiteX9" fmla="*/ 189605 w 219528"/>
                <a:gd name="connsiteY9" fmla="*/ 40357 h 266699"/>
                <a:gd name="connsiteX10" fmla="*/ 188662 w 219528"/>
                <a:gd name="connsiteY10" fmla="*/ 36576 h 266699"/>
                <a:gd name="connsiteX11" fmla="*/ 117062 w 219528"/>
                <a:gd name="connsiteY11" fmla="*/ 1943 h 266699"/>
                <a:gd name="connsiteX12" fmla="*/ 104946 w 219528"/>
                <a:gd name="connsiteY12" fmla="*/ 1943 h 266699"/>
                <a:gd name="connsiteX13" fmla="*/ 8449 w 219528"/>
                <a:gd name="connsiteY13" fmla="*/ 42948 h 266699"/>
                <a:gd name="connsiteX14" fmla="*/ 0 w 219528"/>
                <a:gd name="connsiteY14" fmla="*/ 53159 h 266699"/>
                <a:gd name="connsiteX15" fmla="*/ 105089 w 219528"/>
                <a:gd name="connsiteY15" fmla="*/ 264852 h 266699"/>
                <a:gd name="connsiteX16" fmla="*/ 111004 w 219528"/>
                <a:gd name="connsiteY16" fmla="*/ 266700 h 266699"/>
                <a:gd name="connsiteX17" fmla="*/ 116929 w 219528"/>
                <a:gd name="connsiteY17" fmla="*/ 264852 h 266699"/>
                <a:gd name="connsiteX18" fmla="*/ 219494 w 219528"/>
                <a:gd name="connsiteY18" fmla="*/ 107461 h 266699"/>
                <a:gd name="connsiteX19" fmla="*/ 217227 w 219528"/>
                <a:gd name="connsiteY19" fmla="*/ 106375 h 266699"/>
                <a:gd name="connsiteX20" fmla="*/ 197882 w 219528"/>
                <a:gd name="connsiteY20" fmla="*/ 125711 h 266699"/>
                <a:gd name="connsiteX21" fmla="*/ 194358 w 219528"/>
                <a:gd name="connsiteY21" fmla="*/ 132064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9528" h="266699">
                  <a:moveTo>
                    <a:pt x="194358" y="132064"/>
                  </a:moveTo>
                  <a:cubicBezTo>
                    <a:pt x="185128" y="170488"/>
                    <a:pt x="163668" y="204940"/>
                    <a:pt x="114062" y="241354"/>
                  </a:cubicBezTo>
                  <a:cubicBezTo>
                    <a:pt x="112376" y="242592"/>
                    <a:pt x="109623" y="242583"/>
                    <a:pt x="107937" y="241344"/>
                  </a:cubicBezTo>
                  <a:cubicBezTo>
                    <a:pt x="31518" y="185271"/>
                    <a:pt x="21727" y="133855"/>
                    <a:pt x="20869" y="65370"/>
                  </a:cubicBezTo>
                  <a:cubicBezTo>
                    <a:pt x="20850" y="63294"/>
                    <a:pt x="22479" y="61208"/>
                    <a:pt x="24508" y="60712"/>
                  </a:cubicBezTo>
                  <a:cubicBezTo>
                    <a:pt x="62065" y="51416"/>
                    <a:pt x="93050" y="34147"/>
                    <a:pt x="107813" y="24946"/>
                  </a:cubicBezTo>
                  <a:cubicBezTo>
                    <a:pt x="109585" y="23841"/>
                    <a:pt x="112433" y="23851"/>
                    <a:pt x="114205" y="24946"/>
                  </a:cubicBezTo>
                  <a:cubicBezTo>
                    <a:pt x="125492" y="31966"/>
                    <a:pt x="146314" y="43653"/>
                    <a:pt x="172212" y="52940"/>
                  </a:cubicBezTo>
                  <a:cubicBezTo>
                    <a:pt x="174184" y="53635"/>
                    <a:pt x="176975" y="52978"/>
                    <a:pt x="178451" y="51511"/>
                  </a:cubicBezTo>
                  <a:lnTo>
                    <a:pt x="189605" y="40357"/>
                  </a:lnTo>
                  <a:cubicBezTo>
                    <a:pt x="191081" y="38881"/>
                    <a:pt x="190652" y="37205"/>
                    <a:pt x="188662" y="36576"/>
                  </a:cubicBezTo>
                  <a:cubicBezTo>
                    <a:pt x="147780" y="23651"/>
                    <a:pt x="117424" y="2200"/>
                    <a:pt x="117062" y="1943"/>
                  </a:cubicBezTo>
                  <a:cubicBezTo>
                    <a:pt x="113443" y="-648"/>
                    <a:pt x="108566" y="-648"/>
                    <a:pt x="104946" y="1943"/>
                  </a:cubicBezTo>
                  <a:cubicBezTo>
                    <a:pt x="104518" y="2248"/>
                    <a:pt x="61293" y="32833"/>
                    <a:pt x="8449" y="42948"/>
                  </a:cubicBezTo>
                  <a:cubicBezTo>
                    <a:pt x="3543" y="43872"/>
                    <a:pt x="0" y="48177"/>
                    <a:pt x="0" y="53159"/>
                  </a:cubicBezTo>
                  <a:cubicBezTo>
                    <a:pt x="0" y="131893"/>
                    <a:pt x="7744" y="197472"/>
                    <a:pt x="105089" y="264852"/>
                  </a:cubicBezTo>
                  <a:cubicBezTo>
                    <a:pt x="106871" y="266090"/>
                    <a:pt x="108937" y="266700"/>
                    <a:pt x="111004" y="266700"/>
                  </a:cubicBezTo>
                  <a:cubicBezTo>
                    <a:pt x="113071" y="266700"/>
                    <a:pt x="115148" y="266090"/>
                    <a:pt x="116929" y="264852"/>
                  </a:cubicBezTo>
                  <a:cubicBezTo>
                    <a:pt x="191043" y="213560"/>
                    <a:pt x="213141" y="163278"/>
                    <a:pt x="219494" y="107461"/>
                  </a:cubicBezTo>
                  <a:cubicBezTo>
                    <a:pt x="219732" y="105375"/>
                    <a:pt x="218704" y="104889"/>
                    <a:pt x="217227" y="106375"/>
                  </a:cubicBezTo>
                  <a:lnTo>
                    <a:pt x="197882" y="125711"/>
                  </a:lnTo>
                  <a:cubicBezTo>
                    <a:pt x="196406" y="127187"/>
                    <a:pt x="194853" y="130035"/>
                    <a:pt x="194358" y="132064"/>
                  </a:cubicBezTo>
                  <a:close/>
                </a:path>
              </a:pathLst>
            </a:custGeom>
            <a:grpFill/>
            <a:ln w="9525" cap="flat">
              <a:noFill/>
              <a:prstDash val="solid"/>
              <a:miter/>
            </a:ln>
          </p:spPr>
          <p:txBody>
            <a:bodyPr rtlCol="0" anchor="ctr"/>
            <a:lstStyle/>
            <a:p>
              <a:endParaRPr lang="fr-FR">
                <a:solidFill>
                  <a:schemeClr val="bg2"/>
                </a:solidFill>
              </a:endParaRPr>
            </a:p>
          </p:txBody>
        </p:sp>
      </p:grpSp>
    </p:spTree>
    <p:extLst>
      <p:ext uri="{BB962C8B-B14F-4D97-AF65-F5344CB8AC3E}">
        <p14:creationId xmlns:p14="http://schemas.microsoft.com/office/powerpoint/2010/main" val="2525989692"/>
      </p:ext>
    </p:extLst>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noProof="0"/>
              <a:t>Nos vies avant tout : Formation Ambassadeurs</a:t>
            </a:r>
          </a:p>
        </p:txBody>
      </p:sp>
      <p:sp>
        <p:nvSpPr>
          <p:cNvPr id="2" name="Titre 1"/>
          <p:cNvSpPr>
            <a:spLocks noGrp="1"/>
          </p:cNvSpPr>
          <p:nvPr>
            <p:ph type="title"/>
          </p:nvPr>
        </p:nvSpPr>
        <p:spPr>
          <a:xfrm>
            <a:off x="-31529" y="303182"/>
            <a:ext cx="11938301" cy="606366"/>
          </a:xfrm>
        </p:spPr>
        <p:txBody>
          <a:bodyPr/>
          <a:lstStyle/>
          <a:p>
            <a:r>
              <a:rPr lang="fr-FR" noProof="0" dirty="0">
                <a:solidFill>
                  <a:srgbClr val="FFC000"/>
                </a:solidFill>
              </a:rPr>
              <a:t>VERIFICATIONS qui sauvent la vie:</a:t>
            </a:r>
            <a:br>
              <a:rPr lang="fr-FR" noProof="0" dirty="0">
                <a:solidFill>
                  <a:srgbClr val="FFC000"/>
                </a:solidFill>
              </a:rPr>
            </a:br>
            <a:br>
              <a:rPr lang="fr-FR" noProof="0" dirty="0">
                <a:solidFill>
                  <a:srgbClr val="FFC000"/>
                </a:solidFill>
              </a:rPr>
            </a:br>
            <a:endParaRPr lang="fr-FR" noProof="0" dirty="0">
              <a:solidFill>
                <a:srgbClr val="FFC000"/>
              </a:solidFill>
            </a:endParaRPr>
          </a:p>
        </p:txBody>
      </p:sp>
      <p:sp>
        <p:nvSpPr>
          <p:cNvPr id="52" name="Espace réservé du texte 4"/>
          <p:cNvSpPr>
            <a:spLocks noGrp="1"/>
          </p:cNvSpPr>
          <p:nvPr>
            <p:ph sz="quarter" idx="10"/>
          </p:nvPr>
        </p:nvSpPr>
        <p:spPr>
          <a:xfrm>
            <a:off x="441696" y="909548"/>
            <a:ext cx="10991850" cy="5098389"/>
          </a:xfrm>
        </p:spPr>
        <p:txBody>
          <a:bodyPr/>
          <a:lstStyle/>
          <a:p>
            <a:r>
              <a:rPr lang="fr-FR" sz="2000" b="1" noProof="0" dirty="0">
                <a:solidFill>
                  <a:schemeClr val="accent4"/>
                </a:solidFill>
              </a:rPr>
              <a:t>Objectifs:</a:t>
            </a:r>
          </a:p>
          <a:p>
            <a:pPr lvl="1">
              <a:buFontTx/>
              <a:buChar char="-"/>
            </a:pPr>
            <a:r>
              <a:rPr lang="fr-FR" sz="1800" b="1" noProof="0" dirty="0"/>
              <a:t>Excellence opérationnelle</a:t>
            </a:r>
          </a:p>
          <a:p>
            <a:pPr lvl="1">
              <a:buFontTx/>
              <a:buChar char="-"/>
            </a:pPr>
            <a:r>
              <a:rPr lang="fr-FR" sz="1800" b="1" noProof="0" dirty="0"/>
              <a:t>L’augmentation des contrôles prévient les raccourcis</a:t>
            </a:r>
          </a:p>
          <a:p>
            <a:pPr lvl="1">
              <a:buFontTx/>
              <a:buChar char="-"/>
            </a:pPr>
            <a:r>
              <a:rPr lang="fr-FR" sz="1800" b="1" noProof="0" dirty="0"/>
              <a:t>Pression des pairs</a:t>
            </a:r>
          </a:p>
          <a:p>
            <a:pPr lvl="1">
              <a:buFontTx/>
              <a:buChar char="-"/>
            </a:pPr>
            <a:r>
              <a:rPr lang="fr-FR" sz="1800" b="1" noProof="0" dirty="0"/>
              <a:t>Mesure et conscience du niveau de respect des règles sécurité dans le Groupe TOTAL</a:t>
            </a:r>
          </a:p>
          <a:p>
            <a:pPr lvl="1">
              <a:buFontTx/>
              <a:buChar char="-"/>
            </a:pPr>
            <a:endParaRPr lang="fr-FR" sz="1800" b="1" noProof="0" dirty="0"/>
          </a:p>
          <a:p>
            <a:pPr lvl="1">
              <a:buFontTx/>
              <a:buChar char="-"/>
            </a:pPr>
            <a:endParaRPr lang="fr-FR" sz="1800" b="1" noProof="0" dirty="0"/>
          </a:p>
          <a:p>
            <a:pPr marL="0" indent="0">
              <a:buNone/>
            </a:pPr>
            <a:endParaRPr lang="fr-FR" sz="2000" noProof="0" dirty="0"/>
          </a:p>
          <a:p>
            <a:r>
              <a:rPr lang="fr-FR" sz="2000" b="1" dirty="0">
                <a:solidFill>
                  <a:schemeClr val="accent4"/>
                </a:solidFill>
              </a:rPr>
              <a:t>Défis à relever pour sa mise en œuvre:</a:t>
            </a:r>
            <a:r>
              <a:rPr lang="fr-FR" sz="2000" b="1" noProof="0" dirty="0">
                <a:solidFill>
                  <a:schemeClr val="accent4"/>
                </a:solidFill>
              </a:rPr>
              <a:t> </a:t>
            </a:r>
          </a:p>
          <a:p>
            <a:pPr marL="0" indent="0">
              <a:buNone/>
            </a:pPr>
            <a:r>
              <a:rPr lang="fr-FR" sz="2000" b="1" noProof="0" dirty="0">
                <a:solidFill>
                  <a:schemeClr val="accent4"/>
                </a:solidFill>
              </a:rPr>
              <a:t>	</a:t>
            </a:r>
            <a:r>
              <a:rPr lang="fr-FR" b="1" noProof="0" dirty="0"/>
              <a:t>- Entreprises partenaires contrôlant des activités TOTAL</a:t>
            </a:r>
          </a:p>
          <a:p>
            <a:pPr marL="0" indent="0">
              <a:buNone/>
            </a:pPr>
            <a:r>
              <a:rPr lang="fr-FR" b="1" noProof="0" dirty="0"/>
              <a:t>	- Connaissance suffisante pour </a:t>
            </a:r>
            <a:r>
              <a:rPr lang="fr-FR" b="1" dirty="0"/>
              <a:t>remplir les checklists</a:t>
            </a:r>
            <a:endParaRPr lang="fr-FR" b="1" noProof="0" dirty="0"/>
          </a:p>
          <a:p>
            <a:pPr marL="0" indent="0">
              <a:buNone/>
            </a:pPr>
            <a:r>
              <a:rPr lang="fr-FR" b="1" noProof="0" dirty="0"/>
              <a:t>	- Publication hebdomadaire des résultats</a:t>
            </a:r>
          </a:p>
          <a:p>
            <a:pPr marL="0" indent="0">
              <a:buNone/>
            </a:pPr>
            <a:r>
              <a:rPr lang="fr-FR" b="1" noProof="0" dirty="0"/>
              <a:t>	- Organisation et intégration dans les plannings de travail</a:t>
            </a:r>
          </a:p>
          <a:p>
            <a:pPr marL="0" indent="0">
              <a:buNone/>
            </a:pPr>
            <a:endParaRPr lang="fr-FR" b="1" noProof="0" dirty="0"/>
          </a:p>
          <a:p>
            <a:pPr marL="0" indent="0">
              <a:buNone/>
            </a:pPr>
            <a:endParaRPr lang="fr-FR" sz="2000" b="1" noProof="0" dirty="0">
              <a:solidFill>
                <a:schemeClr val="accent4"/>
              </a:solidFill>
            </a:endParaRPr>
          </a:p>
          <a:p>
            <a:pPr marL="266689" lvl="1" indent="0">
              <a:buNone/>
            </a:pPr>
            <a:endParaRPr lang="fr-FR" sz="1800" noProof="0" dirty="0"/>
          </a:p>
        </p:txBody>
      </p:sp>
      <p:grpSp>
        <p:nvGrpSpPr>
          <p:cNvPr id="8" name="Graphique 20">
            <a:extLst>
              <a:ext uri="{FF2B5EF4-FFF2-40B4-BE49-F238E27FC236}">
                <a16:creationId xmlns:a16="http://schemas.microsoft.com/office/drawing/2014/main" id="{99E383FF-9FAD-429D-A298-8352E073C30C}"/>
              </a:ext>
            </a:extLst>
          </p:cNvPr>
          <p:cNvGrpSpPr/>
          <p:nvPr/>
        </p:nvGrpSpPr>
        <p:grpSpPr>
          <a:xfrm>
            <a:off x="11149801" y="1008759"/>
            <a:ext cx="567489" cy="507155"/>
            <a:chOff x="5399299" y="5195623"/>
            <a:chExt cx="567489" cy="507155"/>
          </a:xfrm>
          <a:solidFill>
            <a:schemeClr val="accent2"/>
          </a:solidFill>
        </p:grpSpPr>
        <p:sp>
          <p:nvSpPr>
            <p:cNvPr id="9" name="Forme libre : forme 15">
              <a:extLst>
                <a:ext uri="{FF2B5EF4-FFF2-40B4-BE49-F238E27FC236}">
                  <a16:creationId xmlns:a16="http://schemas.microsoft.com/office/drawing/2014/main" id="{C2F36C4E-EDEF-46D6-86D4-343211C80FDB}"/>
                </a:ext>
              </a:extLst>
            </p:cNvPr>
            <p:cNvSpPr/>
            <p:nvPr/>
          </p:nvSpPr>
          <p:spPr>
            <a:xfrm>
              <a:off x="5399299" y="5195623"/>
              <a:ext cx="529485" cy="342935"/>
            </a:xfrm>
            <a:custGeom>
              <a:avLst/>
              <a:gdLst>
                <a:gd name="connsiteX0" fmla="*/ 327336 w 529485"/>
                <a:gd name="connsiteY0" fmla="*/ 342287 h 342935"/>
                <a:gd name="connsiteX1" fmla="*/ 330794 w 529485"/>
                <a:gd name="connsiteY1" fmla="*/ 342935 h 342935"/>
                <a:gd name="connsiteX2" fmla="*/ 334261 w 529485"/>
                <a:gd name="connsiteY2" fmla="*/ 342287 h 342935"/>
                <a:gd name="connsiteX3" fmla="*/ 528571 w 529485"/>
                <a:gd name="connsiteY3" fmla="*/ 114230 h 342935"/>
                <a:gd name="connsiteX4" fmla="*/ 413060 w 529485"/>
                <a:gd name="connsiteY4" fmla="*/ 2 h 342935"/>
                <a:gd name="connsiteX5" fmla="*/ 330756 w 529485"/>
                <a:gd name="connsiteY5" fmla="*/ 35401 h 342935"/>
                <a:gd name="connsiteX6" fmla="*/ 168488 w 529485"/>
                <a:gd name="connsiteY6" fmla="*/ 31929 h 342935"/>
                <a:gd name="connsiteX7" fmla="*/ 148628 w 529485"/>
                <a:gd name="connsiteY7" fmla="*/ 57185 h 342935"/>
                <a:gd name="connsiteX8" fmla="*/ 127054 w 529485"/>
                <a:gd name="connsiteY8" fmla="*/ 57185 h 342935"/>
                <a:gd name="connsiteX9" fmla="*/ 58893 w 529485"/>
                <a:gd name="connsiteY9" fmla="*/ 102905 h 342935"/>
                <a:gd name="connsiteX10" fmla="*/ 0 w 529485"/>
                <a:gd name="connsiteY10" fmla="*/ 144720 h 342935"/>
                <a:gd name="connsiteX11" fmla="*/ 11030 w 529485"/>
                <a:gd name="connsiteY11" fmla="*/ 160255 h 342935"/>
                <a:gd name="connsiteX12" fmla="*/ 72190 w 529485"/>
                <a:gd name="connsiteY12" fmla="*/ 116821 h 342935"/>
                <a:gd name="connsiteX13" fmla="*/ 75609 w 529485"/>
                <a:gd name="connsiteY13" fmla="*/ 112325 h 342935"/>
                <a:gd name="connsiteX14" fmla="*/ 127044 w 529485"/>
                <a:gd name="connsiteY14" fmla="*/ 76235 h 342935"/>
                <a:gd name="connsiteX15" fmla="*/ 140513 w 529485"/>
                <a:gd name="connsiteY15" fmla="*/ 76235 h 342935"/>
                <a:gd name="connsiteX16" fmla="*/ 132188 w 529485"/>
                <a:gd name="connsiteY16" fmla="*/ 123546 h 342935"/>
                <a:gd name="connsiteX17" fmla="*/ 132188 w 529485"/>
                <a:gd name="connsiteY17" fmla="*/ 123631 h 342935"/>
                <a:gd name="connsiteX18" fmla="*/ 132188 w 529485"/>
                <a:gd name="connsiteY18" fmla="*/ 123860 h 342935"/>
                <a:gd name="connsiteX19" fmla="*/ 132540 w 529485"/>
                <a:gd name="connsiteY19" fmla="*/ 125632 h 342935"/>
                <a:gd name="connsiteX20" fmla="*/ 132902 w 529485"/>
                <a:gd name="connsiteY20" fmla="*/ 127413 h 342935"/>
                <a:gd name="connsiteX21" fmla="*/ 134236 w 529485"/>
                <a:gd name="connsiteY21" fmla="*/ 129499 h 342935"/>
                <a:gd name="connsiteX22" fmla="*/ 134864 w 529485"/>
                <a:gd name="connsiteY22" fmla="*/ 130451 h 342935"/>
                <a:gd name="connsiteX23" fmla="*/ 134931 w 529485"/>
                <a:gd name="connsiteY23" fmla="*/ 130451 h 342935"/>
                <a:gd name="connsiteX24" fmla="*/ 137941 w 529485"/>
                <a:gd name="connsiteY24" fmla="*/ 132518 h 342935"/>
                <a:gd name="connsiteX25" fmla="*/ 137998 w 529485"/>
                <a:gd name="connsiteY25" fmla="*/ 132518 h 342935"/>
                <a:gd name="connsiteX26" fmla="*/ 141713 w 529485"/>
                <a:gd name="connsiteY26" fmla="*/ 133271 h 342935"/>
                <a:gd name="connsiteX27" fmla="*/ 186480 w 529485"/>
                <a:gd name="connsiteY27" fmla="*/ 133271 h 342935"/>
                <a:gd name="connsiteX28" fmla="*/ 196005 w 529485"/>
                <a:gd name="connsiteY28" fmla="*/ 142796 h 342935"/>
                <a:gd name="connsiteX29" fmla="*/ 193091 w 529485"/>
                <a:gd name="connsiteY29" fmla="*/ 149578 h 342935"/>
                <a:gd name="connsiteX30" fmla="*/ 186480 w 529485"/>
                <a:gd name="connsiteY30" fmla="*/ 152321 h 342935"/>
                <a:gd name="connsiteX31" fmla="*/ 148380 w 529485"/>
                <a:gd name="connsiteY31" fmla="*/ 152321 h 342935"/>
                <a:gd name="connsiteX32" fmla="*/ 138855 w 529485"/>
                <a:gd name="connsiteY32" fmla="*/ 161846 h 342935"/>
                <a:gd name="connsiteX33" fmla="*/ 138427 w 529485"/>
                <a:gd name="connsiteY33" fmla="*/ 166999 h 342935"/>
                <a:gd name="connsiteX34" fmla="*/ 138332 w 529485"/>
                <a:gd name="connsiteY34" fmla="*/ 167780 h 342935"/>
                <a:gd name="connsiteX35" fmla="*/ 138046 w 529485"/>
                <a:gd name="connsiteY35" fmla="*/ 169294 h 342935"/>
                <a:gd name="connsiteX36" fmla="*/ 91230 w 529485"/>
                <a:gd name="connsiteY36" fmla="*/ 195183 h 342935"/>
                <a:gd name="connsiteX37" fmla="*/ 78848 w 529485"/>
                <a:gd name="connsiteY37" fmla="*/ 192735 h 342935"/>
                <a:gd name="connsiteX38" fmla="*/ 68580 w 529485"/>
                <a:gd name="connsiteY38" fmla="*/ 194840 h 342935"/>
                <a:gd name="connsiteX39" fmla="*/ 3543 w 529485"/>
                <a:gd name="connsiteY39" fmla="*/ 260001 h 342935"/>
                <a:gd name="connsiteX40" fmla="*/ 17012 w 529485"/>
                <a:gd name="connsiteY40" fmla="*/ 273469 h 342935"/>
                <a:gd name="connsiteX41" fmla="*/ 77905 w 529485"/>
                <a:gd name="connsiteY41" fmla="*/ 212576 h 342935"/>
                <a:gd name="connsiteX42" fmla="*/ 91240 w 529485"/>
                <a:gd name="connsiteY42" fmla="*/ 214348 h 342935"/>
                <a:gd name="connsiteX43" fmla="*/ 145952 w 529485"/>
                <a:gd name="connsiteY43" fmla="*/ 191754 h 342935"/>
                <a:gd name="connsiteX44" fmla="*/ 327336 w 529485"/>
                <a:gd name="connsiteY44" fmla="*/ 342287 h 342935"/>
                <a:gd name="connsiteX45" fmla="*/ 186490 w 529485"/>
                <a:gd name="connsiteY45" fmla="*/ 171485 h 342935"/>
                <a:gd name="connsiteX46" fmla="*/ 192157 w 529485"/>
                <a:gd name="connsiteY46" fmla="*/ 170933 h 342935"/>
                <a:gd name="connsiteX47" fmla="*/ 206559 w 529485"/>
                <a:gd name="connsiteY47" fmla="*/ 163170 h 342935"/>
                <a:gd name="connsiteX48" fmla="*/ 206559 w 529485"/>
                <a:gd name="connsiteY48" fmla="*/ 163170 h 342935"/>
                <a:gd name="connsiteX49" fmla="*/ 207264 w 529485"/>
                <a:gd name="connsiteY49" fmla="*/ 162332 h 342935"/>
                <a:gd name="connsiteX50" fmla="*/ 214493 w 529485"/>
                <a:gd name="connsiteY50" fmla="*/ 148596 h 342935"/>
                <a:gd name="connsiteX51" fmla="*/ 192211 w 529485"/>
                <a:gd name="connsiteY51" fmla="*/ 114884 h 342935"/>
                <a:gd name="connsiteX52" fmla="*/ 186480 w 529485"/>
                <a:gd name="connsiteY52" fmla="*/ 114306 h 342935"/>
                <a:gd name="connsiteX53" fmla="*/ 152324 w 529485"/>
                <a:gd name="connsiteY53" fmla="*/ 114306 h 342935"/>
                <a:gd name="connsiteX54" fmla="*/ 162677 w 529485"/>
                <a:gd name="connsiteY54" fmla="*/ 71111 h 342935"/>
                <a:gd name="connsiteX55" fmla="*/ 162677 w 529485"/>
                <a:gd name="connsiteY55" fmla="*/ 71111 h 342935"/>
                <a:gd name="connsiteX56" fmla="*/ 162677 w 529485"/>
                <a:gd name="connsiteY56" fmla="*/ 71111 h 342935"/>
                <a:gd name="connsiteX57" fmla="*/ 291668 w 529485"/>
                <a:gd name="connsiteY57" fmla="*/ 29710 h 342935"/>
                <a:gd name="connsiteX58" fmla="*/ 323231 w 529485"/>
                <a:gd name="connsiteY58" fmla="*/ 55766 h 342935"/>
                <a:gd name="connsiteX59" fmla="*/ 337270 w 529485"/>
                <a:gd name="connsiteY59" fmla="*/ 56785 h 342935"/>
                <a:gd name="connsiteX60" fmla="*/ 338290 w 529485"/>
                <a:gd name="connsiteY60" fmla="*/ 55766 h 342935"/>
                <a:gd name="connsiteX61" fmla="*/ 446589 w 529485"/>
                <a:gd name="connsiteY61" fmla="*/ 25000 h 342935"/>
                <a:gd name="connsiteX62" fmla="*/ 506787 w 529485"/>
                <a:gd name="connsiteY62" fmla="*/ 159064 h 342935"/>
                <a:gd name="connsiteX63" fmla="*/ 462972 w 529485"/>
                <a:gd name="connsiteY63" fmla="*/ 238532 h 342935"/>
                <a:gd name="connsiteX64" fmla="*/ 330832 w 529485"/>
                <a:gd name="connsiteY64" fmla="*/ 323218 h 342935"/>
                <a:gd name="connsiteX65" fmla="*/ 158658 w 529485"/>
                <a:gd name="connsiteY65" fmla="*/ 171533 h 34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485" h="342935">
                  <a:moveTo>
                    <a:pt x="327336" y="342287"/>
                  </a:moveTo>
                  <a:cubicBezTo>
                    <a:pt x="328439" y="342715"/>
                    <a:pt x="329611" y="342934"/>
                    <a:pt x="330794" y="342935"/>
                  </a:cubicBezTo>
                  <a:cubicBezTo>
                    <a:pt x="331979" y="342932"/>
                    <a:pt x="333154" y="342713"/>
                    <a:pt x="334261" y="342287"/>
                  </a:cubicBezTo>
                  <a:cubicBezTo>
                    <a:pt x="544763" y="260115"/>
                    <a:pt x="530533" y="127518"/>
                    <a:pt x="528571" y="114230"/>
                  </a:cubicBezTo>
                  <a:cubicBezTo>
                    <a:pt x="528217" y="50789"/>
                    <a:pt x="476501" y="-352"/>
                    <a:pt x="413060" y="2"/>
                  </a:cubicBezTo>
                  <a:cubicBezTo>
                    <a:pt x="381965" y="175"/>
                    <a:pt x="352268" y="12948"/>
                    <a:pt x="330756" y="35401"/>
                  </a:cubicBezTo>
                  <a:cubicBezTo>
                    <a:pt x="286906" y="-10366"/>
                    <a:pt x="214256" y="-11921"/>
                    <a:pt x="168488" y="31929"/>
                  </a:cubicBezTo>
                  <a:cubicBezTo>
                    <a:pt x="160717" y="39375"/>
                    <a:pt x="154031" y="47877"/>
                    <a:pt x="148628" y="57185"/>
                  </a:cubicBezTo>
                  <a:lnTo>
                    <a:pt x="127054" y="57185"/>
                  </a:lnTo>
                  <a:cubicBezTo>
                    <a:pt x="87849" y="57185"/>
                    <a:pt x="65513" y="88389"/>
                    <a:pt x="58893" y="102905"/>
                  </a:cubicBezTo>
                  <a:lnTo>
                    <a:pt x="0" y="144720"/>
                  </a:lnTo>
                  <a:lnTo>
                    <a:pt x="11030" y="160255"/>
                  </a:lnTo>
                  <a:lnTo>
                    <a:pt x="72190" y="116821"/>
                  </a:lnTo>
                  <a:cubicBezTo>
                    <a:pt x="73758" y="115703"/>
                    <a:pt x="74950" y="114135"/>
                    <a:pt x="75609" y="112325"/>
                  </a:cubicBezTo>
                  <a:cubicBezTo>
                    <a:pt x="78400" y="104705"/>
                    <a:pt x="95317" y="76235"/>
                    <a:pt x="127044" y="76235"/>
                  </a:cubicBezTo>
                  <a:lnTo>
                    <a:pt x="140513" y="76235"/>
                  </a:lnTo>
                  <a:cubicBezTo>
                    <a:pt x="136369" y="91734"/>
                    <a:pt x="133583" y="107564"/>
                    <a:pt x="132188" y="123546"/>
                  </a:cubicBezTo>
                  <a:lnTo>
                    <a:pt x="132188" y="123631"/>
                  </a:lnTo>
                  <a:lnTo>
                    <a:pt x="132188" y="123860"/>
                  </a:lnTo>
                  <a:cubicBezTo>
                    <a:pt x="132247" y="124461"/>
                    <a:pt x="132365" y="125054"/>
                    <a:pt x="132540" y="125632"/>
                  </a:cubicBezTo>
                  <a:cubicBezTo>
                    <a:pt x="132607" y="126235"/>
                    <a:pt x="132728" y="126831"/>
                    <a:pt x="132902" y="127413"/>
                  </a:cubicBezTo>
                  <a:cubicBezTo>
                    <a:pt x="133249" y="128166"/>
                    <a:pt x="133698" y="128868"/>
                    <a:pt x="134236" y="129499"/>
                  </a:cubicBezTo>
                  <a:cubicBezTo>
                    <a:pt x="134426" y="129828"/>
                    <a:pt x="134636" y="130147"/>
                    <a:pt x="134864" y="130451"/>
                  </a:cubicBezTo>
                  <a:lnTo>
                    <a:pt x="134931" y="130451"/>
                  </a:lnTo>
                  <a:cubicBezTo>
                    <a:pt x="135789" y="131331"/>
                    <a:pt x="136812" y="132033"/>
                    <a:pt x="137941" y="132518"/>
                  </a:cubicBezTo>
                  <a:lnTo>
                    <a:pt x="137998" y="132518"/>
                  </a:lnTo>
                  <a:cubicBezTo>
                    <a:pt x="139173" y="133017"/>
                    <a:pt x="140437" y="133273"/>
                    <a:pt x="141713" y="133271"/>
                  </a:cubicBezTo>
                  <a:lnTo>
                    <a:pt x="186480" y="133271"/>
                  </a:lnTo>
                  <a:cubicBezTo>
                    <a:pt x="191741" y="133271"/>
                    <a:pt x="196005" y="137535"/>
                    <a:pt x="196005" y="142796"/>
                  </a:cubicBezTo>
                  <a:cubicBezTo>
                    <a:pt x="196014" y="145362"/>
                    <a:pt x="194959" y="147817"/>
                    <a:pt x="193091" y="149578"/>
                  </a:cubicBezTo>
                  <a:cubicBezTo>
                    <a:pt x="191353" y="151355"/>
                    <a:pt x="188966" y="152346"/>
                    <a:pt x="186480" y="152321"/>
                  </a:cubicBezTo>
                  <a:lnTo>
                    <a:pt x="148380" y="152321"/>
                  </a:lnTo>
                  <a:cubicBezTo>
                    <a:pt x="143120" y="152321"/>
                    <a:pt x="138855" y="156585"/>
                    <a:pt x="138855" y="161846"/>
                  </a:cubicBezTo>
                  <a:cubicBezTo>
                    <a:pt x="138858" y="163572"/>
                    <a:pt x="138715" y="165296"/>
                    <a:pt x="138427" y="166999"/>
                  </a:cubicBezTo>
                  <a:cubicBezTo>
                    <a:pt x="138427" y="167275"/>
                    <a:pt x="138427" y="167494"/>
                    <a:pt x="138332" y="167780"/>
                  </a:cubicBezTo>
                  <a:cubicBezTo>
                    <a:pt x="138264" y="168289"/>
                    <a:pt x="138168" y="168795"/>
                    <a:pt x="138046" y="169294"/>
                  </a:cubicBezTo>
                  <a:cubicBezTo>
                    <a:pt x="135103" y="182382"/>
                    <a:pt x="108756" y="195183"/>
                    <a:pt x="91230" y="195183"/>
                  </a:cubicBezTo>
                  <a:cubicBezTo>
                    <a:pt x="86985" y="195160"/>
                    <a:pt x="82783" y="194329"/>
                    <a:pt x="78848" y="192735"/>
                  </a:cubicBezTo>
                  <a:cubicBezTo>
                    <a:pt x="75312" y="191321"/>
                    <a:pt x="71274" y="192149"/>
                    <a:pt x="68580" y="194840"/>
                  </a:cubicBezTo>
                  <a:lnTo>
                    <a:pt x="3543" y="260001"/>
                  </a:lnTo>
                  <a:lnTo>
                    <a:pt x="17012" y="273469"/>
                  </a:lnTo>
                  <a:lnTo>
                    <a:pt x="77905" y="212576"/>
                  </a:lnTo>
                  <a:cubicBezTo>
                    <a:pt x="82253" y="213751"/>
                    <a:pt x="86736" y="214346"/>
                    <a:pt x="91240" y="214348"/>
                  </a:cubicBezTo>
                  <a:cubicBezTo>
                    <a:pt x="111588" y="213584"/>
                    <a:pt x="130993" y="205571"/>
                    <a:pt x="145952" y="191754"/>
                  </a:cubicBezTo>
                  <a:cubicBezTo>
                    <a:pt x="166211" y="239313"/>
                    <a:pt x="214551" y="298368"/>
                    <a:pt x="327336" y="342287"/>
                  </a:cubicBezTo>
                  <a:close/>
                  <a:moveTo>
                    <a:pt x="186490" y="171485"/>
                  </a:moveTo>
                  <a:cubicBezTo>
                    <a:pt x="188393" y="171490"/>
                    <a:pt x="190291" y="171305"/>
                    <a:pt x="192157" y="170933"/>
                  </a:cubicBezTo>
                  <a:cubicBezTo>
                    <a:pt x="197634" y="169865"/>
                    <a:pt x="202657" y="167158"/>
                    <a:pt x="206559" y="163170"/>
                  </a:cubicBezTo>
                  <a:lnTo>
                    <a:pt x="206559" y="163170"/>
                  </a:lnTo>
                  <a:cubicBezTo>
                    <a:pt x="206826" y="162913"/>
                    <a:pt x="207007" y="162598"/>
                    <a:pt x="207264" y="162332"/>
                  </a:cubicBezTo>
                  <a:cubicBezTo>
                    <a:pt x="210932" y="158535"/>
                    <a:pt x="213440" y="153770"/>
                    <a:pt x="214493" y="148596"/>
                  </a:cubicBezTo>
                  <a:cubicBezTo>
                    <a:pt x="217650" y="133134"/>
                    <a:pt x="207674" y="118040"/>
                    <a:pt x="192211" y="114884"/>
                  </a:cubicBezTo>
                  <a:cubicBezTo>
                    <a:pt x="190325" y="114499"/>
                    <a:pt x="188405" y="114305"/>
                    <a:pt x="186480" y="114306"/>
                  </a:cubicBezTo>
                  <a:lnTo>
                    <a:pt x="152324" y="114306"/>
                  </a:lnTo>
                  <a:cubicBezTo>
                    <a:pt x="153919" y="99525"/>
                    <a:pt x="157399" y="85009"/>
                    <a:pt x="162677" y="71111"/>
                  </a:cubicBezTo>
                  <a:lnTo>
                    <a:pt x="162677" y="71111"/>
                  </a:lnTo>
                  <a:lnTo>
                    <a:pt x="162677" y="71111"/>
                  </a:lnTo>
                  <a:cubicBezTo>
                    <a:pt x="186865" y="24058"/>
                    <a:pt x="244616" y="5523"/>
                    <a:pt x="291668" y="29710"/>
                  </a:cubicBezTo>
                  <a:cubicBezTo>
                    <a:pt x="303943" y="36020"/>
                    <a:pt x="314710" y="44908"/>
                    <a:pt x="323231" y="55766"/>
                  </a:cubicBezTo>
                  <a:cubicBezTo>
                    <a:pt x="326826" y="59924"/>
                    <a:pt x="333112" y="60381"/>
                    <a:pt x="337270" y="56785"/>
                  </a:cubicBezTo>
                  <a:cubicBezTo>
                    <a:pt x="337634" y="56471"/>
                    <a:pt x="337975" y="56130"/>
                    <a:pt x="338290" y="55766"/>
                  </a:cubicBezTo>
                  <a:cubicBezTo>
                    <a:pt x="363901" y="23114"/>
                    <a:pt x="407637" y="10690"/>
                    <a:pt x="446589" y="25000"/>
                  </a:cubicBezTo>
                  <a:cubicBezTo>
                    <a:pt x="500605" y="44869"/>
                    <a:pt x="518979" y="107039"/>
                    <a:pt x="506787" y="159064"/>
                  </a:cubicBezTo>
                  <a:cubicBezTo>
                    <a:pt x="499184" y="188851"/>
                    <a:pt x="484103" y="216204"/>
                    <a:pt x="462972" y="238532"/>
                  </a:cubicBezTo>
                  <a:cubicBezTo>
                    <a:pt x="427301" y="277517"/>
                    <a:pt x="379438" y="303883"/>
                    <a:pt x="330832" y="323218"/>
                  </a:cubicBezTo>
                  <a:cubicBezTo>
                    <a:pt x="215894" y="277498"/>
                    <a:pt x="173565" y="216615"/>
                    <a:pt x="158658" y="171533"/>
                  </a:cubicBezTo>
                  <a:close/>
                </a:path>
              </a:pathLst>
            </a:custGeom>
            <a:grpFill/>
            <a:ln w="9525" cap="flat">
              <a:noFill/>
              <a:prstDash val="solid"/>
              <a:miter/>
            </a:ln>
          </p:spPr>
          <p:txBody>
            <a:bodyPr rtlCol="0" anchor="ctr"/>
            <a:lstStyle/>
            <a:p>
              <a:endParaRPr lang="fr-FR"/>
            </a:p>
          </p:txBody>
        </p:sp>
        <p:sp>
          <p:nvSpPr>
            <p:cNvPr id="10" name="Forme libre : forme 16">
              <a:extLst>
                <a:ext uri="{FF2B5EF4-FFF2-40B4-BE49-F238E27FC236}">
                  <a16:creationId xmlns:a16="http://schemas.microsoft.com/office/drawing/2014/main" id="{028ECAD2-5B08-4B4A-AB7C-E230653FF163}"/>
                </a:ext>
              </a:extLst>
            </p:cNvPr>
            <p:cNvSpPr/>
            <p:nvPr/>
          </p:nvSpPr>
          <p:spPr>
            <a:xfrm>
              <a:off x="5566738" y="5557608"/>
              <a:ext cx="400050" cy="145170"/>
            </a:xfrm>
            <a:custGeom>
              <a:avLst/>
              <a:gdLst>
                <a:gd name="connsiteX0" fmla="*/ 400051 w 400050"/>
                <a:gd name="connsiteY0" fmla="*/ 40405 h 145170"/>
                <a:gd name="connsiteX1" fmla="*/ 400051 w 400050"/>
                <a:gd name="connsiteY1" fmla="*/ 21355 h 145170"/>
                <a:gd name="connsiteX2" fmla="*/ 352426 w 400050"/>
                <a:gd name="connsiteY2" fmla="*/ 21355 h 145170"/>
                <a:gd name="connsiteX3" fmla="*/ 352426 w 400050"/>
                <a:gd name="connsiteY3" fmla="*/ 11830 h 145170"/>
                <a:gd name="connsiteX4" fmla="*/ 342901 w 400050"/>
                <a:gd name="connsiteY4" fmla="*/ 2305 h 145170"/>
                <a:gd name="connsiteX5" fmla="*/ 304801 w 400050"/>
                <a:gd name="connsiteY5" fmla="*/ 2305 h 145170"/>
                <a:gd name="connsiteX6" fmla="*/ 295276 w 400050"/>
                <a:gd name="connsiteY6" fmla="*/ 11830 h 145170"/>
                <a:gd name="connsiteX7" fmla="*/ 295276 w 400050"/>
                <a:gd name="connsiteY7" fmla="*/ 17545 h 145170"/>
                <a:gd name="connsiteX8" fmla="*/ 282436 w 400050"/>
                <a:gd name="connsiteY8" fmla="*/ 12373 h 145170"/>
                <a:gd name="connsiteX9" fmla="*/ 281855 w 400050"/>
                <a:gd name="connsiteY9" fmla="*/ 11925 h 145170"/>
                <a:gd name="connsiteX10" fmla="*/ 279826 w 400050"/>
                <a:gd name="connsiteY10" fmla="*/ 11373 h 145170"/>
                <a:gd name="connsiteX11" fmla="*/ 240717 w 400050"/>
                <a:gd name="connsiteY11" fmla="*/ 0 h 145170"/>
                <a:gd name="connsiteX12" fmla="*/ 185310 w 400050"/>
                <a:gd name="connsiteY12" fmla="*/ 15859 h 145170"/>
                <a:gd name="connsiteX13" fmla="*/ 134522 w 400050"/>
                <a:gd name="connsiteY13" fmla="*/ 6191 h 145170"/>
                <a:gd name="connsiteX14" fmla="*/ 99794 w 400050"/>
                <a:gd name="connsiteY14" fmla="*/ 29051 h 145170"/>
                <a:gd name="connsiteX15" fmla="*/ 41692 w 400050"/>
                <a:gd name="connsiteY15" fmla="*/ 2762 h 145170"/>
                <a:gd name="connsiteX16" fmla="*/ 2858 w 400050"/>
                <a:gd name="connsiteY16" fmla="*/ 16688 h 145170"/>
                <a:gd name="connsiteX17" fmla="*/ 1 w 400050"/>
                <a:gd name="connsiteY17" fmla="*/ 29166 h 145170"/>
                <a:gd name="connsiteX18" fmla="*/ 16708 w 400050"/>
                <a:gd name="connsiteY18" fmla="*/ 55540 h 145170"/>
                <a:gd name="connsiteX19" fmla="*/ 151867 w 400050"/>
                <a:gd name="connsiteY19" fmla="*/ 132807 h 145170"/>
                <a:gd name="connsiteX20" fmla="*/ 163802 w 400050"/>
                <a:gd name="connsiteY20" fmla="*/ 135665 h 145170"/>
                <a:gd name="connsiteX21" fmla="*/ 167812 w 400050"/>
                <a:gd name="connsiteY21" fmla="*/ 135369 h 145170"/>
                <a:gd name="connsiteX22" fmla="*/ 239431 w 400050"/>
                <a:gd name="connsiteY22" fmla="*/ 124616 h 145170"/>
                <a:gd name="connsiteX23" fmla="*/ 243631 w 400050"/>
                <a:gd name="connsiteY23" fmla="*/ 124616 h 145170"/>
                <a:gd name="connsiteX24" fmla="*/ 245193 w 400050"/>
                <a:gd name="connsiteY24" fmla="*/ 124739 h 145170"/>
                <a:gd name="connsiteX25" fmla="*/ 295276 w 400050"/>
                <a:gd name="connsiteY25" fmla="*/ 124463 h 145170"/>
                <a:gd name="connsiteX26" fmla="*/ 295276 w 400050"/>
                <a:gd name="connsiteY26" fmla="*/ 135646 h 145170"/>
                <a:gd name="connsiteX27" fmla="*/ 304801 w 400050"/>
                <a:gd name="connsiteY27" fmla="*/ 145171 h 145170"/>
                <a:gd name="connsiteX28" fmla="*/ 342901 w 400050"/>
                <a:gd name="connsiteY28" fmla="*/ 145171 h 145170"/>
                <a:gd name="connsiteX29" fmla="*/ 352426 w 400050"/>
                <a:gd name="connsiteY29" fmla="*/ 135646 h 145170"/>
                <a:gd name="connsiteX30" fmla="*/ 352426 w 400050"/>
                <a:gd name="connsiteY30" fmla="*/ 126121 h 145170"/>
                <a:gd name="connsiteX31" fmla="*/ 400051 w 400050"/>
                <a:gd name="connsiteY31" fmla="*/ 126121 h 145170"/>
                <a:gd name="connsiteX32" fmla="*/ 400051 w 400050"/>
                <a:gd name="connsiteY32" fmla="*/ 107071 h 145170"/>
                <a:gd name="connsiteX33" fmla="*/ 352426 w 400050"/>
                <a:gd name="connsiteY33" fmla="*/ 107071 h 145170"/>
                <a:gd name="connsiteX34" fmla="*/ 352426 w 400050"/>
                <a:gd name="connsiteY34" fmla="*/ 40396 h 145170"/>
                <a:gd name="connsiteX35" fmla="*/ 295276 w 400050"/>
                <a:gd name="connsiteY35" fmla="*/ 105423 h 145170"/>
                <a:gd name="connsiteX36" fmla="*/ 245793 w 400050"/>
                <a:gd name="connsiteY36" fmla="*/ 105699 h 145170"/>
                <a:gd name="connsiteX37" fmla="*/ 236916 w 400050"/>
                <a:gd name="connsiteY37" fmla="*/ 105699 h 145170"/>
                <a:gd name="connsiteX38" fmla="*/ 164945 w 400050"/>
                <a:gd name="connsiteY38" fmla="*/ 116491 h 145170"/>
                <a:gd name="connsiteX39" fmla="*/ 160945 w 400050"/>
                <a:gd name="connsiteY39" fmla="*/ 116043 h 145170"/>
                <a:gd name="connsiteX40" fmla="*/ 25718 w 400050"/>
                <a:gd name="connsiteY40" fmla="*/ 38767 h 145170"/>
                <a:gd name="connsiteX41" fmla="*/ 24766 w 400050"/>
                <a:gd name="connsiteY41" fmla="*/ 38290 h 145170"/>
                <a:gd name="connsiteX42" fmla="*/ 19003 w 400050"/>
                <a:gd name="connsiteY42" fmla="*/ 29166 h 145170"/>
                <a:gd name="connsiteX43" fmla="*/ 20003 w 400050"/>
                <a:gd name="connsiteY43" fmla="*/ 24965 h 145170"/>
                <a:gd name="connsiteX44" fmla="*/ 33665 w 400050"/>
                <a:gd name="connsiteY44" fmla="*/ 20043 h 145170"/>
                <a:gd name="connsiteX45" fmla="*/ 33719 w 400050"/>
                <a:gd name="connsiteY45" fmla="*/ 20069 h 145170"/>
                <a:gd name="connsiteX46" fmla="*/ 103890 w 400050"/>
                <a:gd name="connsiteY46" fmla="*/ 51835 h 145170"/>
                <a:gd name="connsiteX47" fmla="*/ 104157 w 400050"/>
                <a:gd name="connsiteY47" fmla="*/ 52330 h 145170"/>
                <a:gd name="connsiteX48" fmla="*/ 122673 w 400050"/>
                <a:gd name="connsiteY48" fmla="*/ 64713 h 145170"/>
                <a:gd name="connsiteX49" fmla="*/ 197635 w 400050"/>
                <a:gd name="connsiteY49" fmla="*/ 84020 h 145170"/>
                <a:gd name="connsiteX50" fmla="*/ 202398 w 400050"/>
                <a:gd name="connsiteY50" fmla="*/ 65589 h 145170"/>
                <a:gd name="connsiteX51" fmla="*/ 126788 w 400050"/>
                <a:gd name="connsiteY51" fmla="*/ 46063 h 145170"/>
                <a:gd name="connsiteX52" fmla="*/ 118201 w 400050"/>
                <a:gd name="connsiteY52" fmla="*/ 33576 h 145170"/>
                <a:gd name="connsiteX53" fmla="*/ 118216 w 400050"/>
                <a:gd name="connsiteY53" fmla="*/ 33499 h 145170"/>
                <a:gd name="connsiteX54" fmla="*/ 130383 w 400050"/>
                <a:gd name="connsiteY54" fmla="*/ 24786 h 145170"/>
                <a:gd name="connsiteX55" fmla="*/ 130874 w 400050"/>
                <a:gd name="connsiteY55" fmla="*/ 24879 h 145170"/>
                <a:gd name="connsiteX56" fmla="*/ 186691 w 400050"/>
                <a:gd name="connsiteY56" fmla="*/ 35519 h 145170"/>
                <a:gd name="connsiteX57" fmla="*/ 196006 w 400050"/>
                <a:gd name="connsiteY57" fmla="*/ 31994 h 145170"/>
                <a:gd name="connsiteX58" fmla="*/ 240679 w 400050"/>
                <a:gd name="connsiteY58" fmla="*/ 19050 h 145170"/>
                <a:gd name="connsiteX59" fmla="*/ 295238 w 400050"/>
                <a:gd name="connsiteY59" fmla="*/ 38195 h 145170"/>
                <a:gd name="connsiteX60" fmla="*/ 333376 w 400050"/>
                <a:gd name="connsiteY60" fmla="*/ 126130 h 145170"/>
                <a:gd name="connsiteX61" fmla="*/ 314326 w 400050"/>
                <a:gd name="connsiteY61" fmla="*/ 126130 h 145170"/>
                <a:gd name="connsiteX62" fmla="*/ 314326 w 400050"/>
                <a:gd name="connsiteY62" fmla="*/ 21355 h 145170"/>
                <a:gd name="connsiteX63" fmla="*/ 333376 w 400050"/>
                <a:gd name="connsiteY63" fmla="*/ 21355 h 14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0050" h="145170">
                  <a:moveTo>
                    <a:pt x="400051" y="40405"/>
                  </a:moveTo>
                  <a:lnTo>
                    <a:pt x="400051" y="21355"/>
                  </a:lnTo>
                  <a:lnTo>
                    <a:pt x="352426" y="21355"/>
                  </a:lnTo>
                  <a:lnTo>
                    <a:pt x="352426" y="11830"/>
                  </a:lnTo>
                  <a:cubicBezTo>
                    <a:pt x="352426" y="6570"/>
                    <a:pt x="348161" y="2305"/>
                    <a:pt x="342901" y="2305"/>
                  </a:cubicBezTo>
                  <a:lnTo>
                    <a:pt x="304801" y="2305"/>
                  </a:lnTo>
                  <a:cubicBezTo>
                    <a:pt x="299540" y="2305"/>
                    <a:pt x="295276" y="6570"/>
                    <a:pt x="295276" y="11830"/>
                  </a:cubicBezTo>
                  <a:lnTo>
                    <a:pt x="295276" y="17545"/>
                  </a:lnTo>
                  <a:cubicBezTo>
                    <a:pt x="291237" y="15878"/>
                    <a:pt x="286903" y="14116"/>
                    <a:pt x="282436" y="12373"/>
                  </a:cubicBezTo>
                  <a:cubicBezTo>
                    <a:pt x="282217" y="12249"/>
                    <a:pt x="282084" y="12040"/>
                    <a:pt x="281855" y="11925"/>
                  </a:cubicBezTo>
                  <a:cubicBezTo>
                    <a:pt x="281202" y="11664"/>
                    <a:pt x="280522" y="11479"/>
                    <a:pt x="279826" y="11373"/>
                  </a:cubicBezTo>
                  <a:cubicBezTo>
                    <a:pt x="267348" y="5873"/>
                    <a:pt x="254198" y="2049"/>
                    <a:pt x="240717" y="0"/>
                  </a:cubicBezTo>
                  <a:cubicBezTo>
                    <a:pt x="224934" y="0"/>
                    <a:pt x="198930" y="4315"/>
                    <a:pt x="185310" y="15859"/>
                  </a:cubicBezTo>
                  <a:lnTo>
                    <a:pt x="134522" y="6191"/>
                  </a:lnTo>
                  <a:cubicBezTo>
                    <a:pt x="118678" y="3209"/>
                    <a:pt x="103320" y="13318"/>
                    <a:pt x="99794" y="29051"/>
                  </a:cubicBezTo>
                  <a:lnTo>
                    <a:pt x="41692" y="2762"/>
                  </a:lnTo>
                  <a:cubicBezTo>
                    <a:pt x="27119" y="-4046"/>
                    <a:pt x="9783" y="2171"/>
                    <a:pt x="2858" y="16688"/>
                  </a:cubicBezTo>
                  <a:cubicBezTo>
                    <a:pt x="946" y="20567"/>
                    <a:pt x="-33" y="24840"/>
                    <a:pt x="1" y="29166"/>
                  </a:cubicBezTo>
                  <a:cubicBezTo>
                    <a:pt x="-72" y="40469"/>
                    <a:pt x="6457" y="50776"/>
                    <a:pt x="16708" y="55540"/>
                  </a:cubicBezTo>
                  <a:lnTo>
                    <a:pt x="151867" y="132807"/>
                  </a:lnTo>
                  <a:cubicBezTo>
                    <a:pt x="155563" y="134691"/>
                    <a:pt x="159654" y="135671"/>
                    <a:pt x="163802" y="135665"/>
                  </a:cubicBezTo>
                  <a:cubicBezTo>
                    <a:pt x="165144" y="135666"/>
                    <a:pt x="166485" y="135567"/>
                    <a:pt x="167812" y="135369"/>
                  </a:cubicBezTo>
                  <a:lnTo>
                    <a:pt x="239431" y="124616"/>
                  </a:lnTo>
                  <a:cubicBezTo>
                    <a:pt x="240825" y="124428"/>
                    <a:pt x="242237" y="124428"/>
                    <a:pt x="243631" y="124616"/>
                  </a:cubicBezTo>
                  <a:cubicBezTo>
                    <a:pt x="244145" y="124719"/>
                    <a:pt x="244670" y="124761"/>
                    <a:pt x="245193" y="124739"/>
                  </a:cubicBezTo>
                  <a:lnTo>
                    <a:pt x="295276" y="124463"/>
                  </a:lnTo>
                  <a:lnTo>
                    <a:pt x="295276" y="135646"/>
                  </a:lnTo>
                  <a:cubicBezTo>
                    <a:pt x="295276" y="140906"/>
                    <a:pt x="299540" y="145171"/>
                    <a:pt x="304801" y="145171"/>
                  </a:cubicBezTo>
                  <a:lnTo>
                    <a:pt x="342901" y="145171"/>
                  </a:lnTo>
                  <a:cubicBezTo>
                    <a:pt x="348161" y="145171"/>
                    <a:pt x="352426" y="140906"/>
                    <a:pt x="352426" y="135646"/>
                  </a:cubicBezTo>
                  <a:lnTo>
                    <a:pt x="352426" y="126121"/>
                  </a:lnTo>
                  <a:lnTo>
                    <a:pt x="400051" y="126121"/>
                  </a:lnTo>
                  <a:lnTo>
                    <a:pt x="400051" y="107071"/>
                  </a:lnTo>
                  <a:lnTo>
                    <a:pt x="352426" y="107071"/>
                  </a:lnTo>
                  <a:lnTo>
                    <a:pt x="352426" y="40396"/>
                  </a:lnTo>
                  <a:close/>
                  <a:moveTo>
                    <a:pt x="295276" y="105423"/>
                  </a:moveTo>
                  <a:lnTo>
                    <a:pt x="245793" y="105699"/>
                  </a:lnTo>
                  <a:cubicBezTo>
                    <a:pt x="242846" y="105327"/>
                    <a:pt x="239864" y="105327"/>
                    <a:pt x="236916" y="105699"/>
                  </a:cubicBezTo>
                  <a:lnTo>
                    <a:pt x="164945" y="116491"/>
                  </a:lnTo>
                  <a:cubicBezTo>
                    <a:pt x="163597" y="116731"/>
                    <a:pt x="162207" y="116576"/>
                    <a:pt x="160945" y="116043"/>
                  </a:cubicBezTo>
                  <a:lnTo>
                    <a:pt x="25718" y="38767"/>
                  </a:lnTo>
                  <a:cubicBezTo>
                    <a:pt x="25414" y="38595"/>
                    <a:pt x="25099" y="38433"/>
                    <a:pt x="24766" y="38290"/>
                  </a:cubicBezTo>
                  <a:cubicBezTo>
                    <a:pt x="21180" y="36689"/>
                    <a:pt x="18908" y="33091"/>
                    <a:pt x="19003" y="29166"/>
                  </a:cubicBezTo>
                  <a:cubicBezTo>
                    <a:pt x="18992" y="27705"/>
                    <a:pt x="19336" y="26264"/>
                    <a:pt x="20003" y="24965"/>
                  </a:cubicBezTo>
                  <a:cubicBezTo>
                    <a:pt x="22417" y="19833"/>
                    <a:pt x="28533" y="17630"/>
                    <a:pt x="33665" y="20043"/>
                  </a:cubicBezTo>
                  <a:cubicBezTo>
                    <a:pt x="33683" y="20052"/>
                    <a:pt x="33701" y="20060"/>
                    <a:pt x="33719" y="20069"/>
                  </a:cubicBezTo>
                  <a:lnTo>
                    <a:pt x="103890" y="51835"/>
                  </a:lnTo>
                  <a:cubicBezTo>
                    <a:pt x="103995" y="51997"/>
                    <a:pt x="104052" y="52178"/>
                    <a:pt x="104157" y="52330"/>
                  </a:cubicBezTo>
                  <a:cubicBezTo>
                    <a:pt x="108438" y="58754"/>
                    <a:pt x="115101" y="63210"/>
                    <a:pt x="122673" y="64713"/>
                  </a:cubicBezTo>
                  <a:lnTo>
                    <a:pt x="197635" y="84020"/>
                  </a:lnTo>
                  <a:lnTo>
                    <a:pt x="202398" y="65589"/>
                  </a:lnTo>
                  <a:lnTo>
                    <a:pt x="126788" y="46063"/>
                  </a:lnTo>
                  <a:cubicBezTo>
                    <a:pt x="120969" y="44986"/>
                    <a:pt x="117124" y="39396"/>
                    <a:pt x="118201" y="33576"/>
                  </a:cubicBezTo>
                  <a:cubicBezTo>
                    <a:pt x="118206" y="33551"/>
                    <a:pt x="118211" y="33525"/>
                    <a:pt x="118216" y="33499"/>
                  </a:cubicBezTo>
                  <a:cubicBezTo>
                    <a:pt x="119169" y="27733"/>
                    <a:pt x="124617" y="23832"/>
                    <a:pt x="130383" y="24786"/>
                  </a:cubicBezTo>
                  <a:cubicBezTo>
                    <a:pt x="130548" y="24813"/>
                    <a:pt x="130711" y="24844"/>
                    <a:pt x="130874" y="24879"/>
                  </a:cubicBezTo>
                  <a:lnTo>
                    <a:pt x="186691" y="35519"/>
                  </a:lnTo>
                  <a:cubicBezTo>
                    <a:pt x="190212" y="36190"/>
                    <a:pt x="193812" y="34828"/>
                    <a:pt x="196006" y="31994"/>
                  </a:cubicBezTo>
                  <a:cubicBezTo>
                    <a:pt x="201350" y="25098"/>
                    <a:pt x="222219" y="19050"/>
                    <a:pt x="240679" y="19050"/>
                  </a:cubicBezTo>
                  <a:cubicBezTo>
                    <a:pt x="259465" y="23572"/>
                    <a:pt x="277745" y="29986"/>
                    <a:pt x="295238" y="38195"/>
                  </a:cubicBezTo>
                  <a:close/>
                  <a:moveTo>
                    <a:pt x="333376" y="126130"/>
                  </a:moveTo>
                  <a:lnTo>
                    <a:pt x="314326" y="126130"/>
                  </a:lnTo>
                  <a:lnTo>
                    <a:pt x="314326" y="21355"/>
                  </a:lnTo>
                  <a:lnTo>
                    <a:pt x="333376" y="21355"/>
                  </a:lnTo>
                  <a:close/>
                </a:path>
              </a:pathLst>
            </a:custGeom>
            <a:grpFill/>
            <a:ln w="9525" cap="flat">
              <a:noFill/>
              <a:prstDash val="solid"/>
              <a:miter/>
            </a:ln>
          </p:spPr>
          <p:txBody>
            <a:bodyPr rtlCol="0" anchor="ctr"/>
            <a:lstStyle/>
            <a:p>
              <a:endParaRPr lang="fr-FR"/>
            </a:p>
          </p:txBody>
        </p:sp>
      </p:grpSp>
    </p:spTree>
    <p:extLst>
      <p:ext uri="{BB962C8B-B14F-4D97-AF65-F5344CB8AC3E}">
        <p14:creationId xmlns:p14="http://schemas.microsoft.com/office/powerpoint/2010/main" val="710498688"/>
      </p:ext>
    </p:extLst>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Nos vies avant tout : Formation Ambassadeurs</a:t>
            </a:r>
          </a:p>
        </p:txBody>
      </p:sp>
      <p:sp>
        <p:nvSpPr>
          <p:cNvPr id="4" name="Titre 3"/>
          <p:cNvSpPr>
            <a:spLocks noGrp="1"/>
          </p:cNvSpPr>
          <p:nvPr>
            <p:ph type="title"/>
          </p:nvPr>
        </p:nvSpPr>
        <p:spPr/>
        <p:txBody>
          <a:bodyPr/>
          <a:lstStyle/>
          <a:p>
            <a:r>
              <a:rPr lang="fr-FR" dirty="0"/>
              <a:t>Continuité  : Journée mondiale de la sécurité (30/04/2020)</a:t>
            </a:r>
          </a:p>
        </p:txBody>
      </p:sp>
      <p:pic>
        <p:nvPicPr>
          <p:cNvPr id="6" name="Image 5"/>
          <p:cNvPicPr>
            <a:picLocks noChangeAspect="1"/>
          </p:cNvPicPr>
          <p:nvPr/>
        </p:nvPicPr>
        <p:blipFill rotWithShape="1">
          <a:blip r:embed="rId2"/>
          <a:srcRect r="1057" b="1488"/>
          <a:stretch/>
        </p:blipFill>
        <p:spPr>
          <a:xfrm>
            <a:off x="1633554" y="1004518"/>
            <a:ext cx="3406729" cy="4830435"/>
          </a:xfrm>
          <a:prstGeom prst="rect">
            <a:avLst/>
          </a:prstGeom>
          <a:ln>
            <a:solidFill>
              <a:schemeClr val="bg1"/>
            </a:solidFill>
          </a:ln>
          <a:effectLst>
            <a:outerShdw blurRad="254000" sx="102000" sy="102000" algn="ctr" rotWithShape="0">
              <a:prstClr val="black">
                <a:alpha val="40000"/>
              </a:prstClr>
            </a:outerShdw>
          </a:effectLst>
        </p:spPr>
      </p:pic>
      <p:pic>
        <p:nvPicPr>
          <p:cNvPr id="7" name="Image 6">
            <a:extLst>
              <a:ext uri="{FF2B5EF4-FFF2-40B4-BE49-F238E27FC236}">
                <a16:creationId xmlns:a16="http://schemas.microsoft.com/office/drawing/2014/main" id="{E6A8344E-5278-47A3-A617-3027EA799290}"/>
              </a:ext>
            </a:extLst>
          </p:cNvPr>
          <p:cNvPicPr>
            <a:picLocks noChangeAspect="1"/>
          </p:cNvPicPr>
          <p:nvPr/>
        </p:nvPicPr>
        <p:blipFill>
          <a:blip r:embed="rId3"/>
          <a:stretch>
            <a:fillRect/>
          </a:stretch>
        </p:blipFill>
        <p:spPr>
          <a:xfrm>
            <a:off x="6398409" y="1004518"/>
            <a:ext cx="3406728" cy="4883900"/>
          </a:xfrm>
          <a:prstGeom prst="rect">
            <a:avLst/>
          </a:prstGeom>
          <a:ln>
            <a:solidFill>
              <a:schemeClr val="bg1"/>
            </a:solidFill>
          </a:ln>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85803013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0" indent="0">
              <a:buNone/>
            </a:pPr>
            <a:r>
              <a:rPr lang="fr-FR" b="1" dirty="0"/>
              <a:t>Quelle proportion des accidents mortels au poste de </a:t>
            </a:r>
            <a:r>
              <a:rPr lang="fr-FR" b="1" dirty="0" err="1"/>
              <a:t>travai</a:t>
            </a:r>
            <a:r>
              <a:rPr lang="fr-FR" b="1" dirty="0"/>
              <a:t> sur les sites TOTAL en 2018 et 2019 est représentée par du personnel d’entreprises partenaires?</a:t>
            </a:r>
          </a:p>
          <a:p>
            <a:pPr marL="0" indent="0">
              <a:buNone/>
            </a:pPr>
            <a:endParaRPr lang="fr-FR" dirty="0"/>
          </a:p>
          <a:p>
            <a:pPr marL="342900" indent="-342900">
              <a:buAutoNum type="arabicPeriod"/>
            </a:pPr>
            <a:r>
              <a:rPr lang="fr-FR" dirty="0"/>
              <a:t>50%</a:t>
            </a:r>
            <a:br>
              <a:rPr lang="fr-FR" dirty="0"/>
            </a:br>
            <a:r>
              <a:rPr lang="fr-FR" dirty="0"/>
              <a:t> </a:t>
            </a:r>
          </a:p>
          <a:p>
            <a:pPr marL="342900" indent="-342900">
              <a:buAutoNum type="arabicPeriod"/>
            </a:pPr>
            <a:r>
              <a:rPr lang="fr-FR" dirty="0"/>
              <a:t>75%</a:t>
            </a:r>
          </a:p>
          <a:p>
            <a:pPr marL="342900" indent="-342900">
              <a:buAutoNum type="arabicPeriod"/>
            </a:pPr>
            <a:endParaRPr lang="fr-FR" dirty="0"/>
          </a:p>
          <a:p>
            <a:pPr marL="342900" indent="-342900">
              <a:buAutoNum type="arabicPeriod"/>
            </a:pPr>
            <a:r>
              <a:rPr lang="fr-FR" dirty="0"/>
              <a:t>100%</a:t>
            </a:r>
          </a:p>
          <a:p>
            <a:pPr marL="0" indent="0">
              <a:buNone/>
            </a:pPr>
            <a:br>
              <a:rPr lang="fr-FR" dirty="0"/>
            </a:br>
            <a:br>
              <a:rPr lang="fr-FR" dirty="0"/>
            </a:br>
            <a:endParaRPr lang="fr-FR" dirty="0"/>
          </a:p>
          <a:p>
            <a:pPr marL="285750" indent="-285750"/>
            <a:endParaRPr lang="fr-FR" dirty="0"/>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dirty="0"/>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Nos vies avant tout : Formation Ambassadeurs</a:t>
            </a:r>
          </a:p>
        </p:txBody>
      </p:sp>
    </p:spTree>
    <p:extLst>
      <p:ext uri="{BB962C8B-B14F-4D97-AF65-F5344CB8AC3E}">
        <p14:creationId xmlns:p14="http://schemas.microsoft.com/office/powerpoint/2010/main" val="795397636"/>
      </p:ext>
    </p:extLst>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fr-FR" sz="4800" dirty="0"/>
              <a:t>Feu vert sécurité</a:t>
            </a:r>
            <a:br>
              <a:rPr lang="fr-FR" sz="4800" noProof="0" dirty="0"/>
            </a:br>
            <a:br>
              <a:rPr lang="fr-FR" sz="2000" noProof="0" dirty="0"/>
            </a:br>
            <a:br>
              <a:rPr lang="fr-FR" sz="1000" noProof="0" dirty="0"/>
            </a:br>
            <a:br>
              <a:rPr lang="fr-FR" sz="2000" noProof="0" dirty="0"/>
            </a:br>
            <a:r>
              <a:rPr lang="fr-FR" sz="2800" dirty="0"/>
              <a:t>Formation Ambassadeurs </a:t>
            </a:r>
            <a:endParaRPr lang="fr-FR" sz="2400" b="0" noProof="0" dirty="0"/>
          </a:p>
        </p:txBody>
      </p:sp>
    </p:spTree>
    <p:extLst>
      <p:ext uri="{BB962C8B-B14F-4D97-AF65-F5344CB8AC3E}">
        <p14:creationId xmlns:p14="http://schemas.microsoft.com/office/powerpoint/2010/main" val="65639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p:txBody>
          <a:bodyPr anchor="t"/>
          <a:lstStyle/>
          <a:p>
            <a:pPr marL="285750" indent="-285750" algn="just"/>
            <a:r>
              <a:rPr lang="fr-FR" dirty="0"/>
              <a:t>Pour prévenir les erreurs actives telles que les erreurs d'application des règles ou les erreurs de diagnostic ou les erreurs de "routine" mais également les erreurs latentes (pièges dans l'organisation, par exemple: ce n'est pas le bon équipement ou il n'est pas mis à disposition/disponible).</a:t>
            </a:r>
          </a:p>
          <a:p>
            <a:pPr marL="285750" indent="-285750"/>
            <a:endParaRPr lang="fr-FR" dirty="0"/>
          </a:p>
          <a:p>
            <a:pPr marL="285750" indent="-285750"/>
            <a:r>
              <a:rPr lang="fr-FR" dirty="0"/>
              <a:t>Pour augmenter la conscience de la situation et des risques</a:t>
            </a:r>
          </a:p>
          <a:p>
            <a:pPr marL="285750" indent="-285750"/>
            <a:endParaRPr lang="fr-FR" dirty="0"/>
          </a:p>
          <a:p>
            <a:pPr marL="285750" indent="-285750"/>
            <a:endParaRPr lang="fr-FR" dirty="0"/>
          </a:p>
          <a:p>
            <a:pPr marL="285750" indent="-285750"/>
            <a:endParaRPr lang="fr-FR" dirty="0"/>
          </a:p>
          <a:p>
            <a:pPr marL="285750" indent="-285750"/>
            <a:r>
              <a:rPr lang="fr-FR" dirty="0"/>
              <a:t>Le temps alloué à ce moment permet de réfléchir, de réévaluer et de se rappeler de la tâche à effectuer. Il évite de se précipiter.</a:t>
            </a:r>
          </a:p>
          <a:p>
            <a:pPr marL="285750" indent="-285750"/>
            <a:endParaRPr lang="fr-FR" dirty="0"/>
          </a:p>
          <a:p>
            <a:pPr marL="285750" indent="-285750"/>
            <a:r>
              <a:rPr lang="fr-FR" dirty="0"/>
              <a:t>Les questions ouvertes donnent du temps et l'opportunité pour chaque équipier de parler, d'intervenir, d'oser dire</a:t>
            </a:r>
          </a:p>
          <a:p>
            <a:pPr marL="285750" indent="-285750"/>
            <a:endParaRPr lang="fr-FR" sz="800" dirty="0"/>
          </a:p>
          <a:p>
            <a:pPr marL="285750" indent="-285750"/>
            <a:r>
              <a:rPr lang="fr-FR" dirty="0"/>
              <a:t>Cela renforce l'utilisation de la Stop </a:t>
            </a:r>
            <a:r>
              <a:rPr lang="fr-FR" dirty="0" err="1"/>
              <a:t>Card</a:t>
            </a:r>
            <a:endParaRPr lang="fr-FR" dirty="0"/>
          </a:p>
          <a:p>
            <a:pPr marL="285750" indent="-285750">
              <a:buClr>
                <a:schemeClr val="accent4"/>
              </a:buClr>
              <a:buFont typeface="Arial" panose="020B0604020202020204" pitchFamily="34" charset="0"/>
              <a:buChar char="•"/>
            </a:pPr>
            <a:endParaRPr lang="fr-FR" dirty="0"/>
          </a:p>
        </p:txBody>
      </p:sp>
      <p:sp>
        <p:nvSpPr>
          <p:cNvPr id="5" name="Espace réservé du pied de page 4">
            <a:extLst>
              <a:ext uri="{FF2B5EF4-FFF2-40B4-BE49-F238E27FC236}">
                <a16:creationId xmlns:a16="http://schemas.microsoft.com/office/drawing/2014/main" id="{6B591B23-E7ED-4A36-AFA0-9191533FC92A}"/>
              </a:ext>
            </a:extLst>
          </p:cNvPr>
          <p:cNvSpPr>
            <a:spLocks noGrp="1"/>
          </p:cNvSpPr>
          <p:nvPr>
            <p:ph type="ftr" sz="quarter" idx="3"/>
          </p:nvPr>
        </p:nvSpPr>
        <p:spPr/>
        <p:txBody>
          <a:bodyPr/>
          <a:lstStyle/>
          <a:p>
            <a:r>
              <a:rPr lang="fr-FR"/>
              <a:t>Nos vies avant tout : Formation Ambassadeurs</a:t>
            </a:r>
            <a:endParaRPr lang="fr-FR">
              <a:solidFill>
                <a:schemeClr val="tx2"/>
              </a:solidFill>
              <a:cs typeface="+mn-cs"/>
            </a:endParaRPr>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pPr marL="539750"/>
            <a:r>
              <a:rPr lang="fr-FR" dirty="0"/>
              <a:t>Pourquoi cet outil?</a:t>
            </a:r>
          </a:p>
        </p:txBody>
      </p:sp>
      <p:sp>
        <p:nvSpPr>
          <p:cNvPr id="10" name="Espace réservé du texte 9">
            <a:extLst>
              <a:ext uri="{FF2B5EF4-FFF2-40B4-BE49-F238E27FC236}">
                <a16:creationId xmlns:a16="http://schemas.microsoft.com/office/drawing/2014/main" id="{9E29A3F2-ADEF-476A-9722-9EBA0D132767}"/>
              </a:ext>
            </a:extLst>
          </p:cNvPr>
          <p:cNvSpPr>
            <a:spLocks noGrp="1"/>
          </p:cNvSpPr>
          <p:nvPr>
            <p:ph type="body" sz="quarter" idx="11"/>
          </p:nvPr>
        </p:nvSpPr>
        <p:spPr>
          <a:xfrm>
            <a:off x="596900" y="922476"/>
            <a:ext cx="10693400" cy="413343"/>
          </a:xfrm>
        </p:spPr>
        <p:txBody>
          <a:bodyPr anchor="t"/>
          <a:lstStyle/>
          <a:p>
            <a:r>
              <a:rPr lang="fr-FR" dirty="0"/>
              <a:t>« Regarder autour se soi et oser dire » - rituel pour le démarrage  / </a:t>
            </a:r>
            <a:r>
              <a:rPr lang="fr-FR" dirty="0" err="1"/>
              <a:t>re-démarrage</a:t>
            </a:r>
            <a:endParaRPr lang="fr-FR" dirty="0"/>
          </a:p>
        </p:txBody>
      </p:sp>
      <p:sp>
        <p:nvSpPr>
          <p:cNvPr id="2" name="Rectangle à coins arrondis 1"/>
          <p:cNvSpPr/>
          <p:nvPr/>
        </p:nvSpPr>
        <p:spPr>
          <a:xfrm>
            <a:off x="1259989" y="3057480"/>
            <a:ext cx="10071530" cy="677622"/>
          </a:xfrm>
          <a:prstGeom prst="round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a:solidFill>
                  <a:schemeClr val="tx1"/>
                </a:solidFill>
              </a:rPr>
              <a:t>Le cerveau a tendance à fonctionner en mode «routine». Une façon de sortir de ce mode vers un mode «conscient» est de poser des questions ouvertes pour créer la vigilance et la réflexion.</a:t>
            </a:r>
            <a:endParaRPr lang="fr-FR">
              <a:solidFill>
                <a:schemeClr val="tx1"/>
              </a:solidFill>
              <a:cs typeface="Arial"/>
            </a:endParaRPr>
          </a:p>
        </p:txBody>
      </p:sp>
      <p:pic>
        <p:nvPicPr>
          <p:cNvPr id="3" name="Image 3" descr="Une image contenant mètre&#10;&#10;Description générée avec un niveau de confiance très élevé">
            <a:extLst>
              <a:ext uri="{FF2B5EF4-FFF2-40B4-BE49-F238E27FC236}">
                <a16:creationId xmlns:a16="http://schemas.microsoft.com/office/drawing/2014/main" id="{E5D8D736-73DB-42D0-9877-A86A9E64F1B7}"/>
              </a:ext>
            </a:extLst>
          </p:cNvPr>
          <p:cNvPicPr>
            <a:picLocks noChangeAspect="1"/>
          </p:cNvPicPr>
          <p:nvPr/>
        </p:nvPicPr>
        <p:blipFill>
          <a:blip r:embed="rId3"/>
          <a:stretch>
            <a:fillRect/>
          </a:stretch>
        </p:blipFill>
        <p:spPr>
          <a:xfrm>
            <a:off x="5448300" y="5501807"/>
            <a:ext cx="647700" cy="742950"/>
          </a:xfrm>
          <a:prstGeom prst="rect">
            <a:avLst/>
          </a:prstGeom>
        </p:spPr>
      </p:pic>
    </p:spTree>
    <p:extLst>
      <p:ext uri="{BB962C8B-B14F-4D97-AF65-F5344CB8AC3E}">
        <p14:creationId xmlns:p14="http://schemas.microsoft.com/office/powerpoint/2010/main" val="328174612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chor="t"/>
          <a:lstStyle/>
          <a:p>
            <a:pPr marL="285750" indent="-285750">
              <a:spcBef>
                <a:spcPts val="1200"/>
              </a:spcBef>
              <a:spcAft>
                <a:spcPts val="1200"/>
              </a:spcAft>
            </a:pPr>
            <a:r>
              <a:rPr lang="fr-FR" dirty="0"/>
              <a:t>Le feu vert sécurité est réalisé pour tous les travaux exécutés dans le cadre d'un permis de travail</a:t>
            </a:r>
          </a:p>
          <a:p>
            <a:pPr marL="285750" indent="-285750">
              <a:spcBef>
                <a:spcPts val="1200"/>
              </a:spcBef>
              <a:spcAft>
                <a:spcPts val="1200"/>
              </a:spcAft>
            </a:pPr>
            <a:r>
              <a:rPr lang="fr-FR" dirty="0"/>
              <a:t>Lorsque le travail est prêt à être lancé (permis de travail signé)</a:t>
            </a:r>
          </a:p>
          <a:p>
            <a:pPr marL="285750" indent="-285750">
              <a:spcBef>
                <a:spcPts val="1200"/>
              </a:spcBef>
              <a:spcAft>
                <a:spcPts val="1200"/>
              </a:spcAft>
            </a:pPr>
            <a:r>
              <a:rPr lang="fr-FR" dirty="0"/>
              <a:t>Chaque équipier réfléchit à quatre questions ouvertes et interagit avec ses collègues</a:t>
            </a:r>
          </a:p>
          <a:p>
            <a:pPr marL="285750" indent="-285750">
              <a:spcBef>
                <a:spcPts val="1200"/>
              </a:spcBef>
              <a:spcAft>
                <a:spcPts val="1200"/>
              </a:spcAft>
            </a:pPr>
            <a:r>
              <a:rPr lang="fr-FR" dirty="0"/>
              <a:t>Chaque équipier valide au dos du permis de travail ou de tout autre support équivalent avant de commencer</a:t>
            </a:r>
          </a:p>
          <a:p>
            <a:pPr marL="285750" indent="-285750">
              <a:spcBef>
                <a:spcPts val="1200"/>
              </a:spcBef>
              <a:spcAft>
                <a:spcPts val="1200"/>
              </a:spcAft>
            </a:pPr>
            <a:r>
              <a:rPr lang="fr-FR" dirty="0"/>
              <a:t>Cette action est rapide et brève</a:t>
            </a:r>
          </a:p>
          <a:p>
            <a:pPr marL="285750" indent="-285750">
              <a:spcBef>
                <a:spcPts val="1200"/>
              </a:spcBef>
              <a:spcAft>
                <a:spcPts val="1200"/>
              </a:spcAft>
              <a:buFont typeface="Wingdings" panose="05000000000000000000" pitchFamily="2" charset="2"/>
              <a:buChar char="Ø"/>
            </a:pPr>
            <a:endParaRPr lang="fr-FR" dirty="0"/>
          </a:p>
          <a:p>
            <a:pPr marL="285750" indent="-285750">
              <a:spcBef>
                <a:spcPts val="1200"/>
              </a:spcBef>
              <a:spcAft>
                <a:spcPts val="1200"/>
              </a:spcAft>
              <a:buFont typeface="Wingdings" panose="05000000000000000000" pitchFamily="2" charset="2"/>
              <a:buChar char="Ø"/>
            </a:pPr>
            <a:r>
              <a:rPr lang="fr-FR" dirty="0"/>
              <a:t>C'est la dernière opportunité de prendre la parole, de s'exprimer avant de lancer les travaux.</a:t>
            </a:r>
          </a:p>
        </p:txBody>
      </p:sp>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pPr marL="539750"/>
            <a:r>
              <a:rPr lang="fr-FR" dirty="0"/>
              <a:t>qu'est ce que c'est?</a:t>
            </a:r>
          </a:p>
        </p:txBody>
      </p:sp>
      <p:sp>
        <p:nvSpPr>
          <p:cNvPr id="5" name="Espace réservé du texte 4"/>
          <p:cNvSpPr>
            <a:spLocks noGrp="1"/>
          </p:cNvSpPr>
          <p:nvPr>
            <p:ph type="body" sz="quarter" idx="11"/>
          </p:nvPr>
        </p:nvSpPr>
        <p:spPr/>
        <p:txBody>
          <a:bodyPr anchor="t"/>
          <a:lstStyle/>
          <a:p>
            <a:r>
              <a:rPr lang="fr-FR" dirty="0"/>
              <a:t>Dernière opportunité d'oser dire, de prendre la parole</a:t>
            </a:r>
          </a:p>
        </p:txBody>
      </p:sp>
      <p:pic>
        <p:nvPicPr>
          <p:cNvPr id="6" name="Picture 5">
            <a:extLst>
              <a:ext uri="{FF2B5EF4-FFF2-40B4-BE49-F238E27FC236}">
                <a16:creationId xmlns:a16="http://schemas.microsoft.com/office/drawing/2014/main" id="{4E3E74A3-EA65-4285-B78E-805A50F414BC}"/>
              </a:ext>
            </a:extLst>
          </p:cNvPr>
          <p:cNvPicPr>
            <a:picLocks noChangeAspect="1"/>
          </p:cNvPicPr>
          <p:nvPr/>
        </p:nvPicPr>
        <p:blipFill>
          <a:blip r:embed="rId2">
            <a:duotone>
              <a:schemeClr val="accent1">
                <a:shade val="45000"/>
                <a:satMod val="135000"/>
              </a:schemeClr>
              <a:prstClr val="white"/>
            </a:duotone>
          </a:blip>
          <a:stretch>
            <a:fillRect/>
          </a:stretch>
        </p:blipFill>
        <p:spPr>
          <a:xfrm>
            <a:off x="10485711" y="4844903"/>
            <a:ext cx="980801" cy="848770"/>
          </a:xfrm>
          <a:prstGeom prst="rect">
            <a:avLst/>
          </a:prstGeom>
        </p:spPr>
      </p:pic>
      <p:pic>
        <p:nvPicPr>
          <p:cNvPr id="8" name="Picture 6">
            <a:extLst>
              <a:ext uri="{FF2B5EF4-FFF2-40B4-BE49-F238E27FC236}">
                <a16:creationId xmlns:a16="http://schemas.microsoft.com/office/drawing/2014/main" id="{E83719F5-E2EA-4972-88DC-B87668F629D7}"/>
              </a:ext>
            </a:extLst>
          </p:cNvPr>
          <p:cNvPicPr>
            <a:picLocks noChangeAspect="1"/>
          </p:cNvPicPr>
          <p:nvPr/>
        </p:nvPicPr>
        <p:blipFill>
          <a:blip r:embed="rId3">
            <a:duotone>
              <a:schemeClr val="accent4">
                <a:shade val="45000"/>
                <a:satMod val="135000"/>
              </a:schemeClr>
              <a:prstClr val="white"/>
            </a:duotone>
          </a:blip>
          <a:stretch>
            <a:fillRect/>
          </a:stretch>
        </p:blipFill>
        <p:spPr>
          <a:xfrm>
            <a:off x="10957318" y="1904500"/>
            <a:ext cx="1018388" cy="967830"/>
          </a:xfrm>
          <a:prstGeom prst="rect">
            <a:avLst/>
          </a:prstGeom>
        </p:spPr>
      </p:pic>
      <p:pic>
        <p:nvPicPr>
          <p:cNvPr id="9" name="Picture 5">
            <a:extLst>
              <a:ext uri="{FF2B5EF4-FFF2-40B4-BE49-F238E27FC236}">
                <a16:creationId xmlns:a16="http://schemas.microsoft.com/office/drawing/2014/main" id="{723AC680-0304-4E08-82CB-054D79CAB80A}"/>
              </a:ext>
            </a:extLst>
          </p:cNvPr>
          <p:cNvPicPr>
            <a:picLocks noChangeAspect="1"/>
          </p:cNvPicPr>
          <p:nvPr/>
        </p:nvPicPr>
        <p:blipFill>
          <a:blip r:embed="rId4">
            <a:duotone>
              <a:schemeClr val="accent1">
                <a:shade val="45000"/>
                <a:satMod val="135000"/>
              </a:schemeClr>
              <a:prstClr val="white"/>
            </a:duotone>
          </a:blip>
          <a:stretch>
            <a:fillRect/>
          </a:stretch>
        </p:blipFill>
        <p:spPr>
          <a:xfrm>
            <a:off x="11106884" y="3947046"/>
            <a:ext cx="728056" cy="790350"/>
          </a:xfrm>
          <a:prstGeom prst="rect">
            <a:avLst/>
          </a:prstGeom>
        </p:spPr>
      </p:pic>
      <p:pic>
        <p:nvPicPr>
          <p:cNvPr id="10" name="Picture 7">
            <a:extLst>
              <a:ext uri="{FF2B5EF4-FFF2-40B4-BE49-F238E27FC236}">
                <a16:creationId xmlns:a16="http://schemas.microsoft.com/office/drawing/2014/main" id="{02CB8B53-CF19-43E2-984A-1A096F5432D1}"/>
              </a:ext>
            </a:extLst>
          </p:cNvPr>
          <p:cNvPicPr>
            <a:picLocks noChangeAspect="1"/>
          </p:cNvPicPr>
          <p:nvPr/>
        </p:nvPicPr>
        <p:blipFill>
          <a:blip r:embed="rId5">
            <a:duotone>
              <a:schemeClr val="accent4">
                <a:shade val="45000"/>
                <a:satMod val="135000"/>
              </a:schemeClr>
              <a:prstClr val="white"/>
            </a:duotone>
          </a:blip>
          <a:stretch>
            <a:fillRect/>
          </a:stretch>
        </p:blipFill>
        <p:spPr>
          <a:xfrm>
            <a:off x="11158822" y="3284119"/>
            <a:ext cx="831787" cy="766463"/>
          </a:xfrm>
          <a:prstGeom prst="rect">
            <a:avLst/>
          </a:prstGeom>
        </p:spPr>
      </p:pic>
      <p:pic>
        <p:nvPicPr>
          <p:cNvPr id="11" name="Image 10"/>
          <p:cNvPicPr>
            <a:picLocks noChangeAspect="1"/>
          </p:cNvPicPr>
          <p:nvPr/>
        </p:nvPicPr>
        <p:blipFill>
          <a:blip r:embed="rId6"/>
          <a:stretch>
            <a:fillRect/>
          </a:stretch>
        </p:blipFill>
        <p:spPr>
          <a:xfrm>
            <a:off x="11043524" y="2892425"/>
            <a:ext cx="808388" cy="402222"/>
          </a:xfrm>
          <a:prstGeom prst="rect">
            <a:avLst/>
          </a:prstGeom>
        </p:spPr>
      </p:pic>
    </p:spTree>
    <p:extLst>
      <p:ext uri="{BB962C8B-B14F-4D97-AF65-F5344CB8AC3E}">
        <p14:creationId xmlns:p14="http://schemas.microsoft.com/office/powerpoint/2010/main" val="2467354930"/>
      </p:ext>
    </p:extLst>
  </p:cSld>
  <p:clrMapOvr>
    <a:masterClrMapping/>
  </p:clrMapOvr>
  <p:transition spd="med">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chor="t"/>
          <a:lstStyle/>
          <a:p>
            <a:pPr marL="285750" indent="-285750">
              <a:spcBef>
                <a:spcPts val="600"/>
              </a:spcBef>
              <a:spcAft>
                <a:spcPts val="600"/>
              </a:spcAft>
            </a:pPr>
            <a:r>
              <a:rPr lang="fr-FR" dirty="0"/>
              <a:t>Chaque membre de l'équipe qui intervient pour ces travaux, y compris dans le cas d'un travailleur isolé </a:t>
            </a:r>
          </a:p>
          <a:p>
            <a:pPr marL="285750" indent="-285750">
              <a:spcBef>
                <a:spcPts val="600"/>
              </a:spcBef>
              <a:spcAft>
                <a:spcPts val="600"/>
              </a:spcAft>
            </a:pPr>
            <a:r>
              <a:rPr lang="fr-FR" dirty="0"/>
              <a:t>Chacun se pose les 4 questions ouvertes, y répond et décide ou non de commencer les travaux</a:t>
            </a:r>
          </a:p>
          <a:p>
            <a:pPr marL="285750" indent="-285750">
              <a:spcBef>
                <a:spcPts val="600"/>
              </a:spcBef>
              <a:spcAft>
                <a:spcPts val="600"/>
              </a:spcAft>
            </a:pPr>
            <a:r>
              <a:rPr lang="fr-FR" dirty="0"/>
              <a:t>Cette action se déroule sur le lieu de l'intervention et ne dure que quelques minutes</a:t>
            </a:r>
          </a:p>
          <a:p>
            <a:pPr marL="285750" indent="-285750">
              <a:spcBef>
                <a:spcPts val="600"/>
              </a:spcBef>
              <a:spcAft>
                <a:spcPts val="600"/>
              </a:spcAft>
            </a:pPr>
            <a:r>
              <a:rPr lang="fr-FR" dirty="0">
                <a:ea typeface="+mn-lt"/>
                <a:cs typeface="+mn-lt"/>
              </a:rPr>
              <a:t>Elle est réalisée à chaque démarrage de travail ou chaque fois que le travail redémarre, après un changement d’équipe ou dans le cas de modification de l’environnement de travail</a:t>
            </a:r>
            <a:endParaRPr lang="fr-FR" dirty="0"/>
          </a:p>
        </p:txBody>
      </p:sp>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pPr marL="539750"/>
            <a:r>
              <a:rPr lang="fr-FR" dirty="0"/>
              <a:t>Comment, quand et où ?</a:t>
            </a:r>
          </a:p>
        </p:txBody>
      </p:sp>
      <p:sp>
        <p:nvSpPr>
          <p:cNvPr id="5" name="Espace réservé du texte 4"/>
          <p:cNvSpPr>
            <a:spLocks noGrp="1"/>
          </p:cNvSpPr>
          <p:nvPr>
            <p:ph type="body" sz="quarter" idx="11"/>
          </p:nvPr>
        </p:nvSpPr>
        <p:spPr/>
        <p:txBody>
          <a:bodyPr anchor="t"/>
          <a:lstStyle/>
          <a:p>
            <a:r>
              <a:rPr lang="fr-FR" dirty="0"/>
              <a:t>Mise en œuvre, durée, lieu</a:t>
            </a:r>
          </a:p>
        </p:txBody>
      </p:sp>
      <p:grpSp>
        <p:nvGrpSpPr>
          <p:cNvPr id="19" name="Groupe 18"/>
          <p:cNvGrpSpPr/>
          <p:nvPr/>
        </p:nvGrpSpPr>
        <p:grpSpPr>
          <a:xfrm>
            <a:off x="3055459" y="3613593"/>
            <a:ext cx="5132633" cy="2438400"/>
            <a:chOff x="2565400" y="3695700"/>
            <a:chExt cx="5132633" cy="2438400"/>
          </a:xfrm>
        </p:grpSpPr>
        <p:sp>
          <p:nvSpPr>
            <p:cNvPr id="7" name="Ellipse 6">
              <a:extLst>
                <a:ext uri="{FF2B5EF4-FFF2-40B4-BE49-F238E27FC236}">
                  <a16:creationId xmlns:a16="http://schemas.microsoft.com/office/drawing/2014/main" id="{C83DECCC-216A-4683-8D4D-B5ABA7E39979}"/>
                </a:ext>
              </a:extLst>
            </p:cNvPr>
            <p:cNvSpPr/>
            <p:nvPr/>
          </p:nvSpPr>
          <p:spPr>
            <a:xfrm>
              <a:off x="2754079" y="3809753"/>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8" name="Ellipse 7">
              <a:extLst>
                <a:ext uri="{FF2B5EF4-FFF2-40B4-BE49-F238E27FC236}">
                  <a16:creationId xmlns:a16="http://schemas.microsoft.com/office/drawing/2014/main" id="{ED415FF2-29A4-490B-86FF-2B7ACAA43ECB}"/>
                </a:ext>
              </a:extLst>
            </p:cNvPr>
            <p:cNvSpPr/>
            <p:nvPr/>
          </p:nvSpPr>
          <p:spPr>
            <a:xfrm>
              <a:off x="2754079" y="4297742"/>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9" name="Ellipse 8">
              <a:extLst>
                <a:ext uri="{FF2B5EF4-FFF2-40B4-BE49-F238E27FC236}">
                  <a16:creationId xmlns:a16="http://schemas.microsoft.com/office/drawing/2014/main" id="{18818728-8879-45DC-8D4A-9AC5F2B8356F}"/>
                </a:ext>
              </a:extLst>
            </p:cNvPr>
            <p:cNvSpPr/>
            <p:nvPr/>
          </p:nvSpPr>
          <p:spPr>
            <a:xfrm>
              <a:off x="2754079" y="4734733"/>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a:t>
              </a:r>
            </a:p>
          </p:txBody>
        </p:sp>
        <p:sp>
          <p:nvSpPr>
            <p:cNvPr id="10" name="Ellipse 9">
              <a:extLst>
                <a:ext uri="{FF2B5EF4-FFF2-40B4-BE49-F238E27FC236}">
                  <a16:creationId xmlns:a16="http://schemas.microsoft.com/office/drawing/2014/main" id="{8294BD73-C229-4C60-82F0-370070038136}"/>
                </a:ext>
              </a:extLst>
            </p:cNvPr>
            <p:cNvSpPr/>
            <p:nvPr/>
          </p:nvSpPr>
          <p:spPr>
            <a:xfrm>
              <a:off x="2754079" y="5372937"/>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4</a:t>
              </a:r>
            </a:p>
          </p:txBody>
        </p:sp>
        <p:sp>
          <p:nvSpPr>
            <p:cNvPr id="11" name="Rectangle : coins arrondis 14">
              <a:extLst>
                <a:ext uri="{FF2B5EF4-FFF2-40B4-BE49-F238E27FC236}">
                  <a16:creationId xmlns:a16="http://schemas.microsoft.com/office/drawing/2014/main" id="{3BA59C0B-8EAC-47F3-AE1C-3E8328882D1D}"/>
                </a:ext>
              </a:extLst>
            </p:cNvPr>
            <p:cNvSpPr/>
            <p:nvPr/>
          </p:nvSpPr>
          <p:spPr>
            <a:xfrm>
              <a:off x="3171068" y="5104756"/>
              <a:ext cx="2113590" cy="886431"/>
            </a:xfrm>
            <a:prstGeom prst="roundRect">
              <a:avLst>
                <a:gd name="adj" fmla="val 20342"/>
              </a:avLst>
            </a:prstGeom>
            <a:solidFill>
              <a:srgbClr val="00B050"/>
            </a:solidFill>
            <a:ln w="12700" cap="flat" cmpd="sng" algn="ctr">
              <a:noFill/>
              <a:prstDash val="solid"/>
              <a:miter lim="800000"/>
            </a:ln>
            <a:effectLst/>
          </p:spPr>
          <p:txBody>
            <a:bodyPr wrap="none" rtlCol="0" anchor="ctr"/>
            <a:lstStyle/>
            <a:p>
              <a:pPr marL="287655" algn="ctr">
                <a:lnSpc>
                  <a:spcPct val="90000"/>
                </a:lnSpc>
                <a:defRPr/>
              </a:pPr>
              <a:r>
                <a:rPr lang="en-US" sz="1400" kern="0">
                  <a:solidFill>
                    <a:schemeClr val="bg1"/>
                  </a:solidFill>
                  <a:latin typeface="Arial"/>
                  <a:cs typeface="Arial"/>
                </a:rPr>
                <a:t>Je </a:t>
              </a:r>
              <a:r>
                <a:rPr lang="en-US" sz="1400" kern="0" err="1">
                  <a:solidFill>
                    <a:schemeClr val="bg1"/>
                  </a:solidFill>
                  <a:latin typeface="Arial"/>
                  <a:cs typeface="Arial"/>
                </a:rPr>
                <a:t>suis</a:t>
              </a:r>
              <a:r>
                <a:rPr lang="en-US" sz="1400" kern="0">
                  <a:solidFill>
                    <a:schemeClr val="bg1"/>
                  </a:solidFill>
                  <a:latin typeface="Arial"/>
                  <a:cs typeface="Arial"/>
                </a:rPr>
                <a:t> prêt pour</a:t>
              </a:r>
              <a:endParaRPr lang="en-US" sz="1400" kern="0" err="1">
                <a:solidFill>
                  <a:schemeClr val="bg1"/>
                </a:solidFill>
              </a:endParaRPr>
            </a:p>
            <a:p>
              <a:pPr marL="287655" algn="ctr">
                <a:lnSpc>
                  <a:spcPct val="90000"/>
                </a:lnSpc>
                <a:defRPr/>
              </a:pPr>
              <a:r>
                <a:rPr lang="en-US" sz="1400" kern="0">
                  <a:solidFill>
                    <a:schemeClr val="bg1"/>
                  </a:solidFill>
                  <a:latin typeface="Arial"/>
                  <a:cs typeface="Arial"/>
                </a:rPr>
                <a:t>commencer en</a:t>
              </a:r>
              <a:endParaRPr lang="en-US" sz="1400" kern="0">
                <a:solidFill>
                  <a:schemeClr val="bg1"/>
                </a:solidFill>
              </a:endParaRPr>
            </a:p>
            <a:p>
              <a:pPr marL="287655" algn="ctr">
                <a:lnSpc>
                  <a:spcPct val="90000"/>
                </a:lnSpc>
                <a:defRPr/>
              </a:pPr>
              <a:r>
                <a:rPr lang="en-US" sz="1400" kern="0" err="1">
                  <a:solidFill>
                    <a:schemeClr val="bg1"/>
                  </a:solidFill>
                  <a:latin typeface="Arial"/>
                  <a:cs typeface="Arial"/>
                </a:rPr>
                <a:t>sécurité</a:t>
              </a:r>
              <a:endParaRPr lang="en-US" sz="1400" kern="0" err="1">
                <a:solidFill>
                  <a:schemeClr val="bg1"/>
                </a:solidFill>
              </a:endParaRPr>
            </a:p>
            <a:p>
              <a:pPr marL="287655" algn="ctr">
                <a:lnSpc>
                  <a:spcPct val="90000"/>
                </a:lnSpc>
                <a:defRPr/>
              </a:pPr>
              <a:r>
                <a:rPr lang="en-US" sz="2000" b="1" kern="0">
                  <a:solidFill>
                    <a:schemeClr val="bg1"/>
                  </a:solidFill>
                  <a:latin typeface="+mj-lt"/>
                  <a:cs typeface="Arial"/>
                </a:rPr>
                <a:t>START</a:t>
              </a:r>
            </a:p>
          </p:txBody>
        </p:sp>
        <p:sp>
          <p:nvSpPr>
            <p:cNvPr id="12" name="Rectangle : coins arrondis 35">
              <a:extLst>
                <a:ext uri="{FF2B5EF4-FFF2-40B4-BE49-F238E27FC236}">
                  <a16:creationId xmlns:a16="http://schemas.microsoft.com/office/drawing/2014/main" id="{732B895B-6469-4541-A0AF-4CB298662AD6}"/>
                </a:ext>
              </a:extLst>
            </p:cNvPr>
            <p:cNvSpPr/>
            <p:nvPr/>
          </p:nvSpPr>
          <p:spPr>
            <a:xfrm>
              <a:off x="5379969" y="5119938"/>
              <a:ext cx="2113590" cy="871248"/>
            </a:xfrm>
            <a:prstGeom prst="roundRect">
              <a:avLst>
                <a:gd name="adj" fmla="val 20902"/>
              </a:avLst>
            </a:prstGeom>
            <a:solidFill>
              <a:srgbClr val="E60040"/>
            </a:solidFill>
            <a:ln w="12700" cap="flat" cmpd="sng" algn="ctr">
              <a:noFill/>
              <a:prstDash val="solid"/>
              <a:miter lim="800000"/>
            </a:ln>
            <a:effectLst/>
          </p:spPr>
          <p:txBody>
            <a:bodyPr rtlCol="0" anchor="ctr"/>
            <a:lstStyle/>
            <a:p>
              <a:pPr marL="536575" algn="ctr">
                <a:lnSpc>
                  <a:spcPct val="90000"/>
                </a:lnSpc>
                <a:defRPr/>
              </a:pPr>
              <a:r>
                <a:rPr lang="en-US" sz="1400" kern="0" err="1">
                  <a:solidFill>
                    <a:schemeClr val="bg1"/>
                  </a:solidFill>
                  <a:latin typeface="+mj-lt"/>
                  <a:cs typeface="Arial"/>
                </a:rPr>
                <a:t>J'ai</a:t>
              </a:r>
              <a:r>
                <a:rPr lang="en-US" sz="1400" kern="0">
                  <a:solidFill>
                    <a:schemeClr val="bg1"/>
                  </a:solidFill>
                  <a:latin typeface="+mj-lt"/>
                  <a:cs typeface="Arial"/>
                </a:rPr>
                <a:t> des </a:t>
              </a:r>
              <a:r>
                <a:rPr lang="en-US" sz="1400" kern="0" err="1">
                  <a:solidFill>
                    <a:schemeClr val="bg1"/>
                  </a:solidFill>
                  <a:latin typeface="+mj-lt"/>
                  <a:cs typeface="Arial"/>
                </a:rPr>
                <a:t>doutes</a:t>
              </a:r>
              <a:endParaRPr lang="fr-FR" err="1"/>
            </a:p>
            <a:p>
              <a:pPr marL="536575" algn="ctr">
                <a:lnSpc>
                  <a:spcPct val="90000"/>
                </a:lnSpc>
                <a:defRPr/>
              </a:pPr>
              <a:r>
                <a:rPr lang="en-US" sz="2000" b="1" kern="0">
                  <a:solidFill>
                    <a:schemeClr val="bg1"/>
                  </a:solidFill>
                  <a:latin typeface="+mj-lt"/>
                  <a:cs typeface="Arial"/>
                </a:rPr>
                <a:t>STOP</a:t>
              </a:r>
            </a:p>
          </p:txBody>
        </p:sp>
        <p:pic>
          <p:nvPicPr>
            <p:cNvPr id="13" name="Graphique 31">
              <a:extLst>
                <a:ext uri="{FF2B5EF4-FFF2-40B4-BE49-F238E27FC236}">
                  <a16:creationId xmlns:a16="http://schemas.microsoft.com/office/drawing/2014/main" id="{6484F223-1D51-473E-92E3-7435F04DD9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94019" y="5372096"/>
              <a:ext cx="347419" cy="351749"/>
            </a:xfrm>
            <a:prstGeom prst="rect">
              <a:avLst/>
            </a:prstGeom>
          </p:spPr>
        </p:pic>
        <p:pic>
          <p:nvPicPr>
            <p:cNvPr id="14" name="Graphique 33">
              <a:extLst>
                <a:ext uri="{FF2B5EF4-FFF2-40B4-BE49-F238E27FC236}">
                  <a16:creationId xmlns:a16="http://schemas.microsoft.com/office/drawing/2014/main" id="{29C26700-BA9C-4DDA-8AB9-144A4114EF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7162" y="5314709"/>
              <a:ext cx="475774" cy="481706"/>
            </a:xfrm>
            <a:prstGeom prst="rect">
              <a:avLst/>
            </a:prstGeom>
          </p:spPr>
        </p:pic>
        <p:sp>
          <p:nvSpPr>
            <p:cNvPr id="15" name="ZoneTexte 14">
              <a:extLst>
                <a:ext uri="{FF2B5EF4-FFF2-40B4-BE49-F238E27FC236}">
                  <a16:creationId xmlns:a16="http://schemas.microsoft.com/office/drawing/2014/main" id="{0905D370-B724-47F4-B473-1D7B7F84CAAE}"/>
                </a:ext>
              </a:extLst>
            </p:cNvPr>
            <p:cNvSpPr txBox="1"/>
            <p:nvPr/>
          </p:nvSpPr>
          <p:spPr>
            <a:xfrm>
              <a:off x="3116134" y="3797364"/>
              <a:ext cx="4545089" cy="338554"/>
            </a:xfrm>
            <a:prstGeom prst="rect">
              <a:avLst/>
            </a:prstGeom>
            <a:noFill/>
          </p:spPr>
          <p:txBody>
            <a:bodyPr wrap="square" rtlCol="0" anchor="t">
              <a:spAutoFit/>
            </a:bodyPr>
            <a:lstStyle/>
            <a:p>
              <a:r>
                <a:rPr lang="en-US" sz="1600" b="1" err="1">
                  <a:solidFill>
                    <a:srgbClr val="E10032"/>
                  </a:solidFill>
                  <a:latin typeface="Arial"/>
                  <a:cs typeface="Arial"/>
                </a:rPr>
                <a:t>Quel</a:t>
              </a:r>
              <a:r>
                <a:rPr lang="en-US" sz="1600" b="1">
                  <a:solidFill>
                    <a:srgbClr val="E10032"/>
                  </a:solidFill>
                  <a:latin typeface="Arial"/>
                  <a:cs typeface="Arial"/>
                </a:rPr>
                <a:t> </a:t>
              </a:r>
              <a:r>
                <a:rPr lang="en-US" sz="1600" b="1" err="1">
                  <a:solidFill>
                    <a:srgbClr val="E10032"/>
                  </a:solidFill>
                  <a:latin typeface="Arial"/>
                  <a:cs typeface="Arial"/>
                </a:rPr>
                <a:t>est</a:t>
              </a:r>
              <a:r>
                <a:rPr lang="en-US" sz="1600" b="1">
                  <a:solidFill>
                    <a:srgbClr val="E10032"/>
                  </a:solidFill>
                  <a:latin typeface="Arial"/>
                  <a:cs typeface="Arial"/>
                </a:rPr>
                <a:t> le travail à faire?</a:t>
              </a:r>
            </a:p>
          </p:txBody>
        </p:sp>
        <p:sp>
          <p:nvSpPr>
            <p:cNvPr id="16" name="ZoneTexte 15">
              <a:extLst>
                <a:ext uri="{FF2B5EF4-FFF2-40B4-BE49-F238E27FC236}">
                  <a16:creationId xmlns:a16="http://schemas.microsoft.com/office/drawing/2014/main" id="{6C76FF70-331A-4403-ACA4-554A8A73F713}"/>
                </a:ext>
              </a:extLst>
            </p:cNvPr>
            <p:cNvSpPr txBox="1"/>
            <p:nvPr/>
          </p:nvSpPr>
          <p:spPr>
            <a:xfrm>
              <a:off x="3128405" y="4279173"/>
              <a:ext cx="4545090" cy="338554"/>
            </a:xfrm>
            <a:prstGeom prst="rect">
              <a:avLst/>
            </a:prstGeom>
            <a:noFill/>
          </p:spPr>
          <p:txBody>
            <a:bodyPr wrap="square" rtlCol="0" anchor="t">
              <a:spAutoFit/>
            </a:bodyPr>
            <a:lstStyle/>
            <a:p>
              <a:r>
                <a:rPr lang="en-US" sz="1600" b="1">
                  <a:solidFill>
                    <a:srgbClr val="E10032"/>
                  </a:solidFill>
                  <a:latin typeface="Arial"/>
                  <a:cs typeface="Arial"/>
                </a:rPr>
                <a:t>Que </a:t>
              </a:r>
              <a:r>
                <a:rPr lang="en-US" sz="1600" b="1" err="1">
                  <a:solidFill>
                    <a:srgbClr val="E10032"/>
                  </a:solidFill>
                  <a:latin typeface="Arial"/>
                  <a:cs typeface="Arial"/>
                </a:rPr>
                <a:t>dois</a:t>
              </a:r>
              <a:r>
                <a:rPr lang="en-US" sz="1600" b="1">
                  <a:solidFill>
                    <a:srgbClr val="E10032"/>
                  </a:solidFill>
                  <a:latin typeface="Arial"/>
                  <a:cs typeface="Arial"/>
                </a:rPr>
                <a:t>-je faire en </a:t>
              </a:r>
              <a:r>
                <a:rPr lang="en-US" sz="1600" b="1" err="1">
                  <a:solidFill>
                    <a:srgbClr val="E10032"/>
                  </a:solidFill>
                  <a:latin typeface="Arial"/>
                  <a:cs typeface="Arial"/>
                </a:rPr>
                <a:t>cas</a:t>
              </a:r>
              <a:r>
                <a:rPr lang="en-US" sz="1600" b="1">
                  <a:solidFill>
                    <a:srgbClr val="E10032"/>
                  </a:solidFill>
                  <a:latin typeface="Arial"/>
                  <a:cs typeface="Arial"/>
                </a:rPr>
                <a:t> de modification?</a:t>
              </a:r>
            </a:p>
          </p:txBody>
        </p:sp>
        <p:sp>
          <p:nvSpPr>
            <p:cNvPr id="17" name="ZoneTexte 16">
              <a:extLst>
                <a:ext uri="{FF2B5EF4-FFF2-40B4-BE49-F238E27FC236}">
                  <a16:creationId xmlns:a16="http://schemas.microsoft.com/office/drawing/2014/main" id="{0C7D2364-1375-4E9D-BA4B-16E3D52C039A}"/>
                </a:ext>
              </a:extLst>
            </p:cNvPr>
            <p:cNvSpPr txBox="1"/>
            <p:nvPr/>
          </p:nvSpPr>
          <p:spPr>
            <a:xfrm>
              <a:off x="3128405" y="4732689"/>
              <a:ext cx="4569628" cy="338554"/>
            </a:xfrm>
            <a:prstGeom prst="rect">
              <a:avLst/>
            </a:prstGeom>
            <a:noFill/>
          </p:spPr>
          <p:txBody>
            <a:bodyPr wrap="square" rtlCol="0" anchor="t">
              <a:spAutoFit/>
            </a:bodyPr>
            <a:lstStyle/>
            <a:p>
              <a:r>
                <a:rPr lang="en-US" sz="1600" b="1">
                  <a:solidFill>
                    <a:srgbClr val="E10032"/>
                  </a:solidFill>
                  <a:latin typeface="Arial"/>
                  <a:cs typeface="Arial"/>
                </a:rPr>
                <a:t>Que </a:t>
              </a:r>
              <a:r>
                <a:rPr lang="en-US" sz="1600" b="1" err="1">
                  <a:solidFill>
                    <a:srgbClr val="E10032"/>
                  </a:solidFill>
                  <a:latin typeface="Arial"/>
                  <a:cs typeface="Arial"/>
                </a:rPr>
                <a:t>pourrait-il</a:t>
              </a:r>
              <a:r>
                <a:rPr lang="en-US" sz="1600" b="1">
                  <a:solidFill>
                    <a:srgbClr val="E10032"/>
                  </a:solidFill>
                  <a:latin typeface="Arial"/>
                  <a:cs typeface="Arial"/>
                </a:rPr>
                <a:t> </a:t>
              </a:r>
              <a:r>
                <a:rPr lang="en-US" sz="1600" b="1" err="1">
                  <a:solidFill>
                    <a:srgbClr val="E10032"/>
                  </a:solidFill>
                  <a:latin typeface="Arial"/>
                  <a:cs typeface="Arial"/>
                </a:rPr>
                <a:t>m'arriver</a:t>
              </a:r>
              <a:r>
                <a:rPr lang="en-US" sz="1600" b="1">
                  <a:solidFill>
                    <a:srgbClr val="E10032"/>
                  </a:solidFill>
                  <a:latin typeface="Arial"/>
                  <a:cs typeface="Arial"/>
                </a:rPr>
                <a:t> de grave?</a:t>
              </a:r>
            </a:p>
          </p:txBody>
        </p:sp>
        <p:sp>
          <p:nvSpPr>
            <p:cNvPr id="18" name="Rectangle à coins arrondis 17"/>
            <p:cNvSpPr/>
            <p:nvPr/>
          </p:nvSpPr>
          <p:spPr>
            <a:xfrm>
              <a:off x="2565400" y="3695700"/>
              <a:ext cx="5095823" cy="2438400"/>
            </a:xfrm>
            <a:prstGeom prst="roundRect">
              <a:avLst/>
            </a:prstGeom>
            <a:noFill/>
            <a:ln w="38100">
              <a:solidFill>
                <a:srgbClr val="13499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0" name="Picture 5">
            <a:extLst>
              <a:ext uri="{FF2B5EF4-FFF2-40B4-BE49-F238E27FC236}">
                <a16:creationId xmlns:a16="http://schemas.microsoft.com/office/drawing/2014/main" id="{E872BEBF-0B2D-4E7E-97C5-F7D92BB6EFE8}"/>
              </a:ext>
            </a:extLst>
          </p:cNvPr>
          <p:cNvPicPr>
            <a:picLocks noChangeAspect="1"/>
          </p:cNvPicPr>
          <p:nvPr/>
        </p:nvPicPr>
        <p:blipFill>
          <a:blip r:embed="rId6">
            <a:duotone>
              <a:schemeClr val="accent1">
                <a:shade val="45000"/>
                <a:satMod val="135000"/>
              </a:schemeClr>
              <a:prstClr val="white"/>
            </a:duotone>
          </a:blip>
          <a:stretch>
            <a:fillRect/>
          </a:stretch>
        </p:blipFill>
        <p:spPr>
          <a:xfrm>
            <a:off x="11071682" y="1901938"/>
            <a:ext cx="829650" cy="790350"/>
          </a:xfrm>
          <a:prstGeom prst="rect">
            <a:avLst/>
          </a:prstGeom>
        </p:spPr>
      </p:pic>
      <p:pic>
        <p:nvPicPr>
          <p:cNvPr id="21" name="Picture 5">
            <a:extLst>
              <a:ext uri="{FF2B5EF4-FFF2-40B4-BE49-F238E27FC236}">
                <a16:creationId xmlns:a16="http://schemas.microsoft.com/office/drawing/2014/main" id="{723AC680-0304-4E08-82CB-054D79CAB80A}"/>
              </a:ext>
            </a:extLst>
          </p:cNvPr>
          <p:cNvPicPr>
            <a:picLocks noChangeAspect="1"/>
          </p:cNvPicPr>
          <p:nvPr/>
        </p:nvPicPr>
        <p:blipFill>
          <a:blip r:embed="rId7">
            <a:duotone>
              <a:schemeClr val="accent1">
                <a:shade val="45000"/>
                <a:satMod val="135000"/>
              </a:schemeClr>
              <a:prstClr val="white"/>
            </a:duotone>
          </a:blip>
          <a:stretch>
            <a:fillRect/>
          </a:stretch>
        </p:blipFill>
        <p:spPr>
          <a:xfrm>
            <a:off x="11062073" y="3094184"/>
            <a:ext cx="728056" cy="790350"/>
          </a:xfrm>
          <a:prstGeom prst="rect">
            <a:avLst/>
          </a:prstGeom>
        </p:spPr>
      </p:pic>
    </p:spTree>
    <p:extLst>
      <p:ext uri="{BB962C8B-B14F-4D97-AF65-F5344CB8AC3E}">
        <p14:creationId xmlns:p14="http://schemas.microsoft.com/office/powerpoint/2010/main" val="2651345364"/>
      </p:ext>
    </p:extLst>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chor="t"/>
          <a:lstStyle/>
          <a:p>
            <a:pPr marL="285750" indent="-285750">
              <a:spcBef>
                <a:spcPts val="600"/>
              </a:spcBef>
            </a:pPr>
            <a:r>
              <a:rPr lang="fr-FR" dirty="0"/>
              <a:t>Introduction</a:t>
            </a:r>
          </a:p>
          <a:p>
            <a:pPr marL="285750" indent="-285750">
              <a:spcBef>
                <a:spcPts val="600"/>
              </a:spcBef>
            </a:pPr>
            <a:r>
              <a:rPr lang="fr-FR" dirty="0"/>
              <a:t>Contexte Général</a:t>
            </a:r>
          </a:p>
          <a:p>
            <a:pPr marL="285750" indent="-285750">
              <a:spcBef>
                <a:spcPts val="600"/>
              </a:spcBef>
            </a:pPr>
            <a:r>
              <a:rPr lang="fr-FR" dirty="0"/>
              <a:t>Présentation du « Feu vert sécurité »</a:t>
            </a:r>
          </a:p>
          <a:p>
            <a:pPr marL="0" indent="0">
              <a:spcBef>
                <a:spcPts val="600"/>
              </a:spcBef>
              <a:buNone/>
            </a:pPr>
            <a:r>
              <a:rPr lang="fr-FR" i="1" dirty="0"/>
              <a:t>		</a:t>
            </a:r>
            <a:r>
              <a:rPr lang="fr-FR" b="1" i="1" dirty="0"/>
              <a:t>Q&amp;A « Feu vert sécurité » </a:t>
            </a:r>
          </a:p>
          <a:p>
            <a:pPr marL="285750" indent="-285750">
              <a:spcBef>
                <a:spcPts val="600"/>
              </a:spcBef>
            </a:pPr>
            <a:r>
              <a:rPr lang="fr-FR" dirty="0"/>
              <a:t>Présentation des « Tournées sécurité conjointes »</a:t>
            </a:r>
          </a:p>
          <a:p>
            <a:pPr marL="0" indent="0">
              <a:spcBef>
                <a:spcPts val="600"/>
              </a:spcBef>
              <a:buNone/>
            </a:pPr>
            <a:r>
              <a:rPr lang="fr-FR" i="1" dirty="0"/>
              <a:t>		</a:t>
            </a:r>
            <a:r>
              <a:rPr lang="fr-FR" b="1" i="1" dirty="0"/>
              <a:t>Q&amp;A « Tournées sécurité conjointes » </a:t>
            </a:r>
          </a:p>
          <a:p>
            <a:pPr marL="285750" indent="-285750">
              <a:spcBef>
                <a:spcPts val="600"/>
              </a:spcBef>
            </a:pPr>
            <a:r>
              <a:rPr lang="fr-FR" dirty="0"/>
              <a:t>Présentation des « Vérifications qui sauvent la vie »</a:t>
            </a:r>
          </a:p>
          <a:p>
            <a:pPr marL="0" indent="0">
              <a:spcBef>
                <a:spcPts val="600"/>
              </a:spcBef>
              <a:buNone/>
            </a:pPr>
            <a:r>
              <a:rPr lang="fr-FR" i="1" dirty="0"/>
              <a:t>		</a:t>
            </a:r>
            <a:r>
              <a:rPr lang="fr-FR" b="1" i="1" dirty="0"/>
              <a:t>Q&amp;A « Vérifications qui sauvent la vie »</a:t>
            </a:r>
          </a:p>
          <a:p>
            <a:pPr marL="285750" indent="-285750">
              <a:spcBef>
                <a:spcPts val="600"/>
              </a:spcBef>
            </a:pPr>
            <a:r>
              <a:rPr lang="fr-FR" dirty="0"/>
              <a:t>Déploiement</a:t>
            </a:r>
          </a:p>
          <a:p>
            <a:pPr marL="0" indent="0">
              <a:spcBef>
                <a:spcPts val="600"/>
              </a:spcBef>
              <a:buNone/>
            </a:pPr>
            <a:r>
              <a:rPr lang="fr-FR" i="1" dirty="0"/>
              <a:t>	</a:t>
            </a:r>
            <a:r>
              <a:rPr lang="fr-FR" b="1" i="1" dirty="0"/>
              <a:t>	Q&amp;A </a:t>
            </a:r>
          </a:p>
          <a:p>
            <a:pPr marL="285750" indent="-285750">
              <a:spcBef>
                <a:spcPts val="600"/>
              </a:spcBef>
            </a:pPr>
            <a:r>
              <a:rPr lang="fr-FR" dirty="0"/>
              <a:t>Conclusion</a:t>
            </a:r>
          </a:p>
        </p:txBody>
      </p:sp>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r>
              <a:rPr lang="fr-FR" dirty="0"/>
              <a:t>AGENDA</a:t>
            </a:r>
          </a:p>
        </p:txBody>
      </p:sp>
      <p:sp>
        <p:nvSpPr>
          <p:cNvPr id="5" name="Espace réservé du texte 4"/>
          <p:cNvSpPr>
            <a:spLocks noGrp="1"/>
          </p:cNvSpPr>
          <p:nvPr>
            <p:ph type="body" sz="quarter" idx="11"/>
          </p:nvPr>
        </p:nvSpPr>
        <p:spPr/>
        <p:txBody>
          <a:bodyPr/>
          <a:lstStyle/>
          <a:p>
            <a:r>
              <a:rPr lang="fr-FR" dirty="0"/>
              <a:t>Nos vies avant tout</a:t>
            </a:r>
          </a:p>
        </p:txBody>
      </p:sp>
    </p:spTree>
    <p:extLst>
      <p:ext uri="{BB962C8B-B14F-4D97-AF65-F5344CB8AC3E}">
        <p14:creationId xmlns:p14="http://schemas.microsoft.com/office/powerpoint/2010/main" val="616359411"/>
      </p:ext>
    </p:extLst>
  </p:cSld>
  <p:clrMapOvr>
    <a:masterClrMapping/>
  </p:clrMapOvr>
  <p:transition spd="med">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chor="t"/>
          <a:lstStyle/>
          <a:p>
            <a:pPr marL="285750" indent="-285750">
              <a:spcBef>
                <a:spcPts val="600"/>
              </a:spcBef>
              <a:spcAft>
                <a:spcPts val="600"/>
              </a:spcAft>
            </a:pPr>
            <a:r>
              <a:rPr lang="fr-FR" dirty="0">
                <a:ea typeface="+mn-lt"/>
                <a:cs typeface="+mn-lt"/>
              </a:rPr>
              <a:t>Toutes les personnes impliquées dans l’exécution du travail, aussi bien le personnel d’entreprise intervenante que le personnel de Total, en particulier quand le permis exige sa présence</a:t>
            </a:r>
            <a:endParaRPr lang="fr-FR" dirty="0"/>
          </a:p>
          <a:p>
            <a:pPr marL="285750" indent="-285750">
              <a:spcBef>
                <a:spcPts val="600"/>
              </a:spcBef>
              <a:spcAft>
                <a:spcPts val="600"/>
              </a:spcAft>
            </a:pPr>
            <a:r>
              <a:rPr lang="fr-FR" dirty="0">
                <a:ea typeface="+mn-lt"/>
                <a:cs typeface="+mn-lt"/>
              </a:rPr>
              <a:t>Chaque intervenant se pose les 4 questions ouvertes, décide si le travail peut débuter ou reprendre puis valide au dos du permis ou sur tout autre support de lancement de travaux</a:t>
            </a:r>
            <a:endParaRPr lang="fr-FR" dirty="0"/>
          </a:p>
        </p:txBody>
      </p:sp>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pPr marL="539750"/>
            <a:r>
              <a:rPr lang="fr-FR" dirty="0"/>
              <a:t>Qui le fait et pourquoi?</a:t>
            </a:r>
          </a:p>
        </p:txBody>
      </p:sp>
      <p:sp>
        <p:nvSpPr>
          <p:cNvPr id="5" name="Espace réservé du texte 4"/>
          <p:cNvSpPr>
            <a:spLocks noGrp="1"/>
          </p:cNvSpPr>
          <p:nvPr>
            <p:ph type="body" sz="quarter" idx="11"/>
          </p:nvPr>
        </p:nvSpPr>
        <p:spPr/>
        <p:txBody>
          <a:bodyPr anchor="t"/>
          <a:lstStyle/>
          <a:p>
            <a:r>
              <a:rPr lang="fr-FR" dirty="0"/>
              <a:t>Chaque équipier répond aux questions</a:t>
            </a:r>
          </a:p>
        </p:txBody>
      </p:sp>
      <p:pic>
        <p:nvPicPr>
          <p:cNvPr id="6" name="Picture 5">
            <a:extLst>
              <a:ext uri="{FF2B5EF4-FFF2-40B4-BE49-F238E27FC236}">
                <a16:creationId xmlns:a16="http://schemas.microsoft.com/office/drawing/2014/main" id="{E872BEBF-0B2D-4E7E-97C5-F7D92BB6EFE8}"/>
              </a:ext>
            </a:extLst>
          </p:cNvPr>
          <p:cNvPicPr>
            <a:picLocks noChangeAspect="1"/>
          </p:cNvPicPr>
          <p:nvPr/>
        </p:nvPicPr>
        <p:blipFill>
          <a:blip r:embed="rId2">
            <a:duotone>
              <a:schemeClr val="accent1">
                <a:shade val="45000"/>
                <a:satMod val="135000"/>
              </a:schemeClr>
              <a:prstClr val="white"/>
            </a:duotone>
          </a:blip>
          <a:stretch>
            <a:fillRect/>
          </a:stretch>
        </p:blipFill>
        <p:spPr>
          <a:xfrm>
            <a:off x="2366408" y="3685319"/>
            <a:ext cx="1767109" cy="1683403"/>
          </a:xfrm>
          <a:prstGeom prst="rect">
            <a:avLst/>
          </a:prstGeom>
        </p:spPr>
      </p:pic>
      <p:grpSp>
        <p:nvGrpSpPr>
          <p:cNvPr id="7" name="Groupe 6">
            <a:extLst>
              <a:ext uri="{FF2B5EF4-FFF2-40B4-BE49-F238E27FC236}">
                <a16:creationId xmlns:a16="http://schemas.microsoft.com/office/drawing/2014/main" id="{88D9BAAA-7AE8-4DEB-B7DC-7BA2C065918A}"/>
              </a:ext>
            </a:extLst>
          </p:cNvPr>
          <p:cNvGrpSpPr/>
          <p:nvPr/>
        </p:nvGrpSpPr>
        <p:grpSpPr>
          <a:xfrm>
            <a:off x="4982025" y="3282914"/>
            <a:ext cx="5132633" cy="2438400"/>
            <a:chOff x="2565400" y="3695700"/>
            <a:chExt cx="5132633" cy="2438400"/>
          </a:xfrm>
        </p:grpSpPr>
        <p:sp>
          <p:nvSpPr>
            <p:cNvPr id="27" name="Ellipse 26">
              <a:extLst>
                <a:ext uri="{FF2B5EF4-FFF2-40B4-BE49-F238E27FC236}">
                  <a16:creationId xmlns:a16="http://schemas.microsoft.com/office/drawing/2014/main" id="{31747B6C-0801-493B-8F80-B1B00B88EB55}"/>
                </a:ext>
              </a:extLst>
            </p:cNvPr>
            <p:cNvSpPr/>
            <p:nvPr/>
          </p:nvSpPr>
          <p:spPr>
            <a:xfrm>
              <a:off x="2754079" y="3809753"/>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28" name="Ellipse 27">
              <a:extLst>
                <a:ext uri="{FF2B5EF4-FFF2-40B4-BE49-F238E27FC236}">
                  <a16:creationId xmlns:a16="http://schemas.microsoft.com/office/drawing/2014/main" id="{EEC3ADAF-7B3C-4DB5-9A65-76442AF2BC83}"/>
                </a:ext>
              </a:extLst>
            </p:cNvPr>
            <p:cNvSpPr/>
            <p:nvPr/>
          </p:nvSpPr>
          <p:spPr>
            <a:xfrm>
              <a:off x="2754079" y="4297742"/>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29" name="Ellipse 28">
              <a:extLst>
                <a:ext uri="{FF2B5EF4-FFF2-40B4-BE49-F238E27FC236}">
                  <a16:creationId xmlns:a16="http://schemas.microsoft.com/office/drawing/2014/main" id="{3552E685-3A1D-4825-BBB7-BAD4728A896B}"/>
                </a:ext>
              </a:extLst>
            </p:cNvPr>
            <p:cNvSpPr/>
            <p:nvPr/>
          </p:nvSpPr>
          <p:spPr>
            <a:xfrm>
              <a:off x="2754079" y="4734733"/>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a:t>
              </a:r>
            </a:p>
          </p:txBody>
        </p:sp>
        <p:sp>
          <p:nvSpPr>
            <p:cNvPr id="30" name="Ellipse 29">
              <a:extLst>
                <a:ext uri="{FF2B5EF4-FFF2-40B4-BE49-F238E27FC236}">
                  <a16:creationId xmlns:a16="http://schemas.microsoft.com/office/drawing/2014/main" id="{202454A4-2450-427C-B532-7E0FDB7E6F23}"/>
                </a:ext>
              </a:extLst>
            </p:cNvPr>
            <p:cNvSpPr/>
            <p:nvPr/>
          </p:nvSpPr>
          <p:spPr>
            <a:xfrm>
              <a:off x="2754079" y="5372937"/>
              <a:ext cx="301380" cy="316429"/>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4</a:t>
              </a:r>
            </a:p>
          </p:txBody>
        </p:sp>
        <p:sp>
          <p:nvSpPr>
            <p:cNvPr id="31" name="Rectangle : coins arrondis 14">
              <a:extLst>
                <a:ext uri="{FF2B5EF4-FFF2-40B4-BE49-F238E27FC236}">
                  <a16:creationId xmlns:a16="http://schemas.microsoft.com/office/drawing/2014/main" id="{63FBA792-6BA0-4782-8D07-A97D6390CACE}"/>
                </a:ext>
              </a:extLst>
            </p:cNvPr>
            <p:cNvSpPr/>
            <p:nvPr/>
          </p:nvSpPr>
          <p:spPr>
            <a:xfrm>
              <a:off x="3171068" y="5104756"/>
              <a:ext cx="2113590" cy="886431"/>
            </a:xfrm>
            <a:prstGeom prst="roundRect">
              <a:avLst>
                <a:gd name="adj" fmla="val 20342"/>
              </a:avLst>
            </a:prstGeom>
            <a:solidFill>
              <a:srgbClr val="00B050"/>
            </a:solidFill>
            <a:ln w="12700" cap="flat" cmpd="sng" algn="ctr">
              <a:noFill/>
              <a:prstDash val="solid"/>
              <a:miter lim="800000"/>
            </a:ln>
            <a:effectLst/>
          </p:spPr>
          <p:txBody>
            <a:bodyPr wrap="none" rtlCol="0" anchor="ctr"/>
            <a:lstStyle/>
            <a:p>
              <a:pPr marL="287655" algn="ctr">
                <a:lnSpc>
                  <a:spcPct val="90000"/>
                </a:lnSpc>
                <a:defRPr/>
              </a:pPr>
              <a:r>
                <a:rPr lang="en-US" sz="1400" kern="0">
                  <a:solidFill>
                    <a:schemeClr val="bg1"/>
                  </a:solidFill>
                  <a:latin typeface="Arial"/>
                  <a:cs typeface="Arial"/>
                </a:rPr>
                <a:t>Je </a:t>
              </a:r>
              <a:r>
                <a:rPr lang="en-US" sz="1400" kern="0" err="1">
                  <a:solidFill>
                    <a:schemeClr val="bg1"/>
                  </a:solidFill>
                  <a:latin typeface="Arial"/>
                  <a:cs typeface="Arial"/>
                </a:rPr>
                <a:t>suis</a:t>
              </a:r>
              <a:r>
                <a:rPr lang="en-US" sz="1400" kern="0">
                  <a:solidFill>
                    <a:schemeClr val="bg1"/>
                  </a:solidFill>
                  <a:latin typeface="Arial"/>
                  <a:cs typeface="Arial"/>
                </a:rPr>
                <a:t> prêt pour</a:t>
              </a:r>
              <a:endParaRPr lang="en-US" sz="1400" kern="0" err="1">
                <a:solidFill>
                  <a:schemeClr val="bg1"/>
                </a:solidFill>
              </a:endParaRPr>
            </a:p>
            <a:p>
              <a:pPr marL="287655" algn="ctr">
                <a:lnSpc>
                  <a:spcPct val="90000"/>
                </a:lnSpc>
                <a:defRPr/>
              </a:pPr>
              <a:r>
                <a:rPr lang="en-US" sz="1400" kern="0">
                  <a:solidFill>
                    <a:schemeClr val="bg1"/>
                  </a:solidFill>
                  <a:latin typeface="Arial"/>
                  <a:cs typeface="Arial"/>
                </a:rPr>
                <a:t>commencer en</a:t>
              </a:r>
              <a:endParaRPr lang="en-US" sz="1400" kern="0">
                <a:solidFill>
                  <a:schemeClr val="bg1"/>
                </a:solidFill>
              </a:endParaRPr>
            </a:p>
            <a:p>
              <a:pPr marL="287655" algn="ctr">
                <a:lnSpc>
                  <a:spcPct val="90000"/>
                </a:lnSpc>
                <a:defRPr/>
              </a:pPr>
              <a:r>
                <a:rPr lang="en-US" sz="1400" kern="0" err="1">
                  <a:solidFill>
                    <a:schemeClr val="bg1"/>
                  </a:solidFill>
                  <a:latin typeface="Arial"/>
                  <a:cs typeface="Arial"/>
                </a:rPr>
                <a:t>sécurité</a:t>
              </a:r>
              <a:endParaRPr lang="en-US" sz="1400" kern="0" err="1">
                <a:solidFill>
                  <a:schemeClr val="bg1"/>
                </a:solidFill>
              </a:endParaRPr>
            </a:p>
            <a:p>
              <a:pPr marL="287655" algn="ctr">
                <a:lnSpc>
                  <a:spcPct val="90000"/>
                </a:lnSpc>
                <a:defRPr/>
              </a:pPr>
              <a:r>
                <a:rPr lang="en-US" sz="2000" b="1" kern="0">
                  <a:solidFill>
                    <a:schemeClr val="bg1"/>
                  </a:solidFill>
                  <a:latin typeface="+mj-lt"/>
                  <a:cs typeface="Arial"/>
                </a:rPr>
                <a:t>START</a:t>
              </a:r>
            </a:p>
          </p:txBody>
        </p:sp>
        <p:sp>
          <p:nvSpPr>
            <p:cNvPr id="32" name="Rectangle : coins arrondis 35">
              <a:extLst>
                <a:ext uri="{FF2B5EF4-FFF2-40B4-BE49-F238E27FC236}">
                  <a16:creationId xmlns:a16="http://schemas.microsoft.com/office/drawing/2014/main" id="{BF0D8AE5-815A-483F-8859-8CEB02A866EB}"/>
                </a:ext>
              </a:extLst>
            </p:cNvPr>
            <p:cNvSpPr/>
            <p:nvPr/>
          </p:nvSpPr>
          <p:spPr>
            <a:xfrm>
              <a:off x="5379969" y="5119938"/>
              <a:ext cx="2113590" cy="871248"/>
            </a:xfrm>
            <a:prstGeom prst="roundRect">
              <a:avLst>
                <a:gd name="adj" fmla="val 20902"/>
              </a:avLst>
            </a:prstGeom>
            <a:solidFill>
              <a:srgbClr val="E60040"/>
            </a:solidFill>
            <a:ln w="12700" cap="flat" cmpd="sng" algn="ctr">
              <a:noFill/>
              <a:prstDash val="solid"/>
              <a:miter lim="800000"/>
            </a:ln>
            <a:effectLst/>
          </p:spPr>
          <p:txBody>
            <a:bodyPr rtlCol="0" anchor="ctr"/>
            <a:lstStyle/>
            <a:p>
              <a:pPr marL="536575" algn="ctr">
                <a:lnSpc>
                  <a:spcPct val="90000"/>
                </a:lnSpc>
                <a:defRPr/>
              </a:pPr>
              <a:r>
                <a:rPr lang="en-US" sz="1400" kern="0" err="1">
                  <a:solidFill>
                    <a:schemeClr val="bg1"/>
                  </a:solidFill>
                  <a:latin typeface="+mj-lt"/>
                  <a:cs typeface="Arial"/>
                </a:rPr>
                <a:t>J'ai</a:t>
              </a:r>
              <a:r>
                <a:rPr lang="en-US" sz="1400" kern="0">
                  <a:solidFill>
                    <a:schemeClr val="bg1"/>
                  </a:solidFill>
                  <a:latin typeface="+mj-lt"/>
                  <a:cs typeface="Arial"/>
                </a:rPr>
                <a:t> des </a:t>
              </a:r>
              <a:r>
                <a:rPr lang="en-US" sz="1400" kern="0" err="1">
                  <a:solidFill>
                    <a:schemeClr val="bg1"/>
                  </a:solidFill>
                  <a:latin typeface="+mj-lt"/>
                  <a:cs typeface="Arial"/>
                </a:rPr>
                <a:t>doutes</a:t>
              </a:r>
              <a:endParaRPr lang="fr-FR" err="1"/>
            </a:p>
            <a:p>
              <a:pPr marL="536575" algn="ctr">
                <a:lnSpc>
                  <a:spcPct val="90000"/>
                </a:lnSpc>
                <a:defRPr/>
              </a:pPr>
              <a:r>
                <a:rPr lang="en-US" sz="2000" b="1" kern="0">
                  <a:solidFill>
                    <a:schemeClr val="bg1"/>
                  </a:solidFill>
                  <a:latin typeface="+mj-lt"/>
                  <a:cs typeface="Arial"/>
                </a:rPr>
                <a:t>STOP</a:t>
              </a:r>
            </a:p>
          </p:txBody>
        </p:sp>
        <p:pic>
          <p:nvPicPr>
            <p:cNvPr id="33" name="Graphique 31">
              <a:extLst>
                <a:ext uri="{FF2B5EF4-FFF2-40B4-BE49-F238E27FC236}">
                  <a16:creationId xmlns:a16="http://schemas.microsoft.com/office/drawing/2014/main" id="{E20D5DD8-EA34-4EC5-8765-2E7EB0D56C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4019" y="5372096"/>
              <a:ext cx="347419" cy="351749"/>
            </a:xfrm>
            <a:prstGeom prst="rect">
              <a:avLst/>
            </a:prstGeom>
          </p:spPr>
        </p:pic>
        <p:pic>
          <p:nvPicPr>
            <p:cNvPr id="34" name="Graphique 33">
              <a:extLst>
                <a:ext uri="{FF2B5EF4-FFF2-40B4-BE49-F238E27FC236}">
                  <a16:creationId xmlns:a16="http://schemas.microsoft.com/office/drawing/2014/main" id="{D49BD4CA-9446-4601-8DA3-AF011FB488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67162" y="5314709"/>
              <a:ext cx="475774" cy="481706"/>
            </a:xfrm>
            <a:prstGeom prst="rect">
              <a:avLst/>
            </a:prstGeom>
          </p:spPr>
        </p:pic>
        <p:sp>
          <p:nvSpPr>
            <p:cNvPr id="35" name="ZoneTexte 34">
              <a:extLst>
                <a:ext uri="{FF2B5EF4-FFF2-40B4-BE49-F238E27FC236}">
                  <a16:creationId xmlns:a16="http://schemas.microsoft.com/office/drawing/2014/main" id="{EEC07643-E946-4B20-820A-B1DCFCF75954}"/>
                </a:ext>
              </a:extLst>
            </p:cNvPr>
            <p:cNvSpPr txBox="1"/>
            <p:nvPr/>
          </p:nvSpPr>
          <p:spPr>
            <a:xfrm>
              <a:off x="3116134" y="3797364"/>
              <a:ext cx="4545089" cy="338554"/>
            </a:xfrm>
            <a:prstGeom prst="rect">
              <a:avLst/>
            </a:prstGeom>
            <a:noFill/>
          </p:spPr>
          <p:txBody>
            <a:bodyPr wrap="square" rtlCol="0" anchor="t">
              <a:spAutoFit/>
            </a:bodyPr>
            <a:lstStyle/>
            <a:p>
              <a:r>
                <a:rPr lang="en-US" sz="1600" b="1" err="1">
                  <a:solidFill>
                    <a:srgbClr val="E10032"/>
                  </a:solidFill>
                  <a:latin typeface="Arial"/>
                  <a:cs typeface="Arial"/>
                </a:rPr>
                <a:t>Quel</a:t>
              </a:r>
              <a:r>
                <a:rPr lang="en-US" sz="1600" b="1">
                  <a:solidFill>
                    <a:srgbClr val="E10032"/>
                  </a:solidFill>
                  <a:latin typeface="Arial"/>
                  <a:cs typeface="Arial"/>
                </a:rPr>
                <a:t> </a:t>
              </a:r>
              <a:r>
                <a:rPr lang="en-US" sz="1600" b="1" err="1">
                  <a:solidFill>
                    <a:srgbClr val="E10032"/>
                  </a:solidFill>
                  <a:latin typeface="Arial"/>
                  <a:cs typeface="Arial"/>
                </a:rPr>
                <a:t>est</a:t>
              </a:r>
              <a:r>
                <a:rPr lang="en-US" sz="1600" b="1">
                  <a:solidFill>
                    <a:srgbClr val="E10032"/>
                  </a:solidFill>
                  <a:latin typeface="Arial"/>
                  <a:cs typeface="Arial"/>
                </a:rPr>
                <a:t> le travail à faire?</a:t>
              </a:r>
            </a:p>
          </p:txBody>
        </p:sp>
        <p:sp>
          <p:nvSpPr>
            <p:cNvPr id="36" name="ZoneTexte 35">
              <a:extLst>
                <a:ext uri="{FF2B5EF4-FFF2-40B4-BE49-F238E27FC236}">
                  <a16:creationId xmlns:a16="http://schemas.microsoft.com/office/drawing/2014/main" id="{4F8304CB-B955-4EFF-B981-1B82E4738D35}"/>
                </a:ext>
              </a:extLst>
            </p:cNvPr>
            <p:cNvSpPr txBox="1"/>
            <p:nvPr/>
          </p:nvSpPr>
          <p:spPr>
            <a:xfrm>
              <a:off x="3128405" y="4279173"/>
              <a:ext cx="4545090" cy="338554"/>
            </a:xfrm>
            <a:prstGeom prst="rect">
              <a:avLst/>
            </a:prstGeom>
            <a:noFill/>
          </p:spPr>
          <p:txBody>
            <a:bodyPr wrap="square" rtlCol="0" anchor="t">
              <a:spAutoFit/>
            </a:bodyPr>
            <a:lstStyle/>
            <a:p>
              <a:r>
                <a:rPr lang="en-US" sz="1600" b="1">
                  <a:solidFill>
                    <a:srgbClr val="E10032"/>
                  </a:solidFill>
                  <a:latin typeface="Arial"/>
                  <a:cs typeface="Arial"/>
                </a:rPr>
                <a:t>Que </a:t>
              </a:r>
              <a:r>
                <a:rPr lang="en-US" sz="1600" b="1" err="1">
                  <a:solidFill>
                    <a:srgbClr val="E10032"/>
                  </a:solidFill>
                  <a:latin typeface="Arial"/>
                  <a:cs typeface="Arial"/>
                </a:rPr>
                <a:t>dois</a:t>
              </a:r>
              <a:r>
                <a:rPr lang="en-US" sz="1600" b="1">
                  <a:solidFill>
                    <a:srgbClr val="E10032"/>
                  </a:solidFill>
                  <a:latin typeface="Arial"/>
                  <a:cs typeface="Arial"/>
                </a:rPr>
                <a:t>-je faire en </a:t>
              </a:r>
              <a:r>
                <a:rPr lang="en-US" sz="1600" b="1" err="1">
                  <a:solidFill>
                    <a:srgbClr val="E10032"/>
                  </a:solidFill>
                  <a:latin typeface="Arial"/>
                  <a:cs typeface="Arial"/>
                </a:rPr>
                <a:t>cas</a:t>
              </a:r>
              <a:r>
                <a:rPr lang="en-US" sz="1600" b="1">
                  <a:solidFill>
                    <a:srgbClr val="E10032"/>
                  </a:solidFill>
                  <a:latin typeface="Arial"/>
                  <a:cs typeface="Arial"/>
                </a:rPr>
                <a:t> de modification?</a:t>
              </a:r>
            </a:p>
          </p:txBody>
        </p:sp>
        <p:sp>
          <p:nvSpPr>
            <p:cNvPr id="37" name="ZoneTexte 36">
              <a:extLst>
                <a:ext uri="{FF2B5EF4-FFF2-40B4-BE49-F238E27FC236}">
                  <a16:creationId xmlns:a16="http://schemas.microsoft.com/office/drawing/2014/main" id="{4F3C3F6C-577C-41FA-BCA6-22B83C05EF04}"/>
                </a:ext>
              </a:extLst>
            </p:cNvPr>
            <p:cNvSpPr txBox="1"/>
            <p:nvPr/>
          </p:nvSpPr>
          <p:spPr>
            <a:xfrm>
              <a:off x="3128405" y="4732689"/>
              <a:ext cx="4569628" cy="338554"/>
            </a:xfrm>
            <a:prstGeom prst="rect">
              <a:avLst/>
            </a:prstGeom>
            <a:noFill/>
          </p:spPr>
          <p:txBody>
            <a:bodyPr wrap="square" rtlCol="0" anchor="t">
              <a:spAutoFit/>
            </a:bodyPr>
            <a:lstStyle/>
            <a:p>
              <a:r>
                <a:rPr lang="en-US" sz="1600" b="1">
                  <a:solidFill>
                    <a:srgbClr val="E10032"/>
                  </a:solidFill>
                  <a:latin typeface="Arial"/>
                  <a:cs typeface="Arial"/>
                </a:rPr>
                <a:t>Que </a:t>
              </a:r>
              <a:r>
                <a:rPr lang="en-US" sz="1600" b="1" err="1">
                  <a:solidFill>
                    <a:srgbClr val="E10032"/>
                  </a:solidFill>
                  <a:latin typeface="Arial"/>
                  <a:cs typeface="Arial"/>
                </a:rPr>
                <a:t>pourrait-il</a:t>
              </a:r>
              <a:r>
                <a:rPr lang="en-US" sz="1600" b="1">
                  <a:solidFill>
                    <a:srgbClr val="E10032"/>
                  </a:solidFill>
                  <a:latin typeface="Arial"/>
                  <a:cs typeface="Arial"/>
                </a:rPr>
                <a:t> </a:t>
              </a:r>
              <a:r>
                <a:rPr lang="en-US" sz="1600" b="1" err="1">
                  <a:solidFill>
                    <a:srgbClr val="E10032"/>
                  </a:solidFill>
                  <a:latin typeface="Arial"/>
                  <a:cs typeface="Arial"/>
                </a:rPr>
                <a:t>m'arriver</a:t>
              </a:r>
              <a:r>
                <a:rPr lang="en-US" sz="1600" b="1">
                  <a:solidFill>
                    <a:srgbClr val="E10032"/>
                  </a:solidFill>
                  <a:latin typeface="Arial"/>
                  <a:cs typeface="Arial"/>
                </a:rPr>
                <a:t> de grave?</a:t>
              </a:r>
            </a:p>
          </p:txBody>
        </p:sp>
        <p:sp>
          <p:nvSpPr>
            <p:cNvPr id="38" name="Rectangle à coins arrondis 17">
              <a:extLst>
                <a:ext uri="{FF2B5EF4-FFF2-40B4-BE49-F238E27FC236}">
                  <a16:creationId xmlns:a16="http://schemas.microsoft.com/office/drawing/2014/main" id="{3A3E42E4-1E9A-4320-B964-F496E5F01F86}"/>
                </a:ext>
              </a:extLst>
            </p:cNvPr>
            <p:cNvSpPr/>
            <p:nvPr/>
          </p:nvSpPr>
          <p:spPr>
            <a:xfrm>
              <a:off x="2565400" y="3695700"/>
              <a:ext cx="5095823" cy="2438400"/>
            </a:xfrm>
            <a:prstGeom prst="roundRect">
              <a:avLst/>
            </a:prstGeom>
            <a:noFill/>
            <a:ln w="38100">
              <a:solidFill>
                <a:srgbClr val="13499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998245730"/>
      </p:ext>
    </p:extLst>
  </p:cSld>
  <p:clrMapOvr>
    <a:masterClrMapping/>
  </p:clrMapOvr>
  <p:transition spd="med">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600075" y="1420021"/>
            <a:ext cx="9166225" cy="4619272"/>
          </a:xfrm>
        </p:spPr>
        <p:txBody>
          <a:bodyPr anchor="t"/>
          <a:lstStyle/>
          <a:p>
            <a:pPr marL="285750" indent="-285750">
              <a:spcBef>
                <a:spcPts val="600"/>
              </a:spcBef>
              <a:spcAft>
                <a:spcPts val="600"/>
              </a:spcAft>
            </a:pPr>
            <a:r>
              <a:rPr lang="fr-FR" dirty="0">
                <a:ea typeface="+mn-lt"/>
                <a:cs typeface="+mn-lt"/>
              </a:rPr>
              <a:t>Ce dispositif est rendu obligatoire par la règle CR GR HSE 402 (Exigence 3.5.2)</a:t>
            </a:r>
            <a:r>
              <a:rPr lang="fr-FR" dirty="0"/>
              <a:t> </a:t>
            </a:r>
          </a:p>
          <a:p>
            <a:pPr marL="285750" indent="-285750">
              <a:spcBef>
                <a:spcPts val="600"/>
              </a:spcBef>
              <a:spcAft>
                <a:spcPts val="600"/>
              </a:spcAft>
            </a:pPr>
            <a:r>
              <a:rPr lang="fr-FR" dirty="0">
                <a:ea typeface="+mn-lt"/>
                <a:cs typeface="+mn-lt"/>
              </a:rPr>
              <a:t>Les documents existants des sites en matière de revue de démarrage de travaux (type LMRA, minute d’arrêt, </a:t>
            </a:r>
            <a:r>
              <a:rPr lang="fr-FR" dirty="0" err="1">
                <a:ea typeface="+mn-lt"/>
                <a:cs typeface="+mn-lt"/>
              </a:rPr>
              <a:t>tool</a:t>
            </a:r>
            <a:r>
              <a:rPr lang="fr-FR" dirty="0">
                <a:ea typeface="+mn-lt"/>
                <a:cs typeface="+mn-lt"/>
              </a:rPr>
              <a:t> box talk…) doivent intégrer ces 4 questions ouvertes</a:t>
            </a:r>
            <a:endParaRPr lang="fr-FR" dirty="0"/>
          </a:p>
          <a:p>
            <a:pPr marL="285750" indent="-285750">
              <a:spcBef>
                <a:spcPts val="600"/>
              </a:spcBef>
              <a:spcAft>
                <a:spcPts val="600"/>
              </a:spcAft>
            </a:pPr>
            <a:r>
              <a:rPr lang="fr-FR" dirty="0">
                <a:ea typeface="+mn-lt"/>
                <a:cs typeface="+mn-lt"/>
              </a:rPr>
              <a:t>Le format utilisé pour animer le feu vert sécurité n’est pas imposé</a:t>
            </a:r>
            <a:endParaRPr lang="fr-FR" dirty="0"/>
          </a:p>
          <a:p>
            <a:pPr marL="285750" indent="-285750"/>
            <a:endParaRPr lang="fr-FR" dirty="0"/>
          </a:p>
        </p:txBody>
      </p:sp>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pPr marL="539750"/>
            <a:r>
              <a:rPr lang="fr-FR" dirty="0"/>
              <a:t>Qu'Est-ce qui est obligatoire, qu'Est-ce qui est recommandé?</a:t>
            </a:r>
          </a:p>
        </p:txBody>
      </p:sp>
      <p:sp>
        <p:nvSpPr>
          <p:cNvPr id="5" name="Espace réservé du texte 4"/>
          <p:cNvSpPr>
            <a:spLocks noGrp="1"/>
          </p:cNvSpPr>
          <p:nvPr>
            <p:ph type="body" sz="quarter" idx="11"/>
          </p:nvPr>
        </p:nvSpPr>
        <p:spPr/>
        <p:txBody>
          <a:bodyPr anchor="t"/>
          <a:lstStyle/>
          <a:p>
            <a:r>
              <a:rPr lang="fr-FR" dirty="0"/>
              <a:t>La règle Groupe – Processus de permis de travail</a:t>
            </a:r>
          </a:p>
        </p:txBody>
      </p:sp>
      <p:pic>
        <p:nvPicPr>
          <p:cNvPr id="8" name="Picture 5">
            <a:extLst>
              <a:ext uri="{FF2B5EF4-FFF2-40B4-BE49-F238E27FC236}">
                <a16:creationId xmlns:a16="http://schemas.microsoft.com/office/drawing/2014/main" id="{1A4C8682-1B31-4455-94A4-DCB1DAD729F9}"/>
              </a:ext>
            </a:extLst>
          </p:cNvPr>
          <p:cNvPicPr>
            <a:picLocks noChangeAspect="1"/>
          </p:cNvPicPr>
          <p:nvPr/>
        </p:nvPicPr>
        <p:blipFill>
          <a:blip r:embed="rId2">
            <a:duotone>
              <a:schemeClr val="accent4">
                <a:shade val="45000"/>
                <a:satMod val="135000"/>
              </a:schemeClr>
              <a:prstClr val="white"/>
            </a:duotone>
          </a:blip>
          <a:stretch>
            <a:fillRect/>
          </a:stretch>
        </p:blipFill>
        <p:spPr>
          <a:xfrm>
            <a:off x="9661653" y="1736967"/>
            <a:ext cx="1447672" cy="558844"/>
          </a:xfrm>
          <a:prstGeom prst="rect">
            <a:avLst/>
          </a:prstGeom>
        </p:spPr>
      </p:pic>
      <p:pic>
        <p:nvPicPr>
          <p:cNvPr id="9" name="Picture 6">
            <a:extLst>
              <a:ext uri="{FF2B5EF4-FFF2-40B4-BE49-F238E27FC236}">
                <a16:creationId xmlns:a16="http://schemas.microsoft.com/office/drawing/2014/main" id="{C1A654E0-43B5-4F02-8756-01044D294DD6}"/>
              </a:ext>
            </a:extLst>
          </p:cNvPr>
          <p:cNvPicPr>
            <a:picLocks noChangeAspect="1"/>
          </p:cNvPicPr>
          <p:nvPr/>
        </p:nvPicPr>
        <p:blipFill>
          <a:blip r:embed="rId3">
            <a:duotone>
              <a:schemeClr val="accent4">
                <a:shade val="45000"/>
                <a:satMod val="135000"/>
              </a:schemeClr>
              <a:prstClr val="white"/>
            </a:duotone>
          </a:blip>
          <a:stretch>
            <a:fillRect/>
          </a:stretch>
        </p:blipFill>
        <p:spPr>
          <a:xfrm rot="757782">
            <a:off x="9623334" y="2570316"/>
            <a:ext cx="1389834" cy="529976"/>
          </a:xfrm>
          <a:prstGeom prst="rect">
            <a:avLst/>
          </a:prstGeom>
        </p:spPr>
      </p:pic>
      <p:pic>
        <p:nvPicPr>
          <p:cNvPr id="10" name="Image 10" descr="Une image contenant capture d’écran&#10;&#10;Description générée avec un niveau de confiance très élevé">
            <a:extLst>
              <a:ext uri="{FF2B5EF4-FFF2-40B4-BE49-F238E27FC236}">
                <a16:creationId xmlns:a16="http://schemas.microsoft.com/office/drawing/2014/main" id="{5543B3C0-0755-492C-B27B-D07401ACE926}"/>
              </a:ext>
            </a:extLst>
          </p:cNvPr>
          <p:cNvPicPr>
            <a:picLocks noChangeAspect="1"/>
          </p:cNvPicPr>
          <p:nvPr/>
        </p:nvPicPr>
        <p:blipFill>
          <a:blip r:embed="rId4"/>
          <a:stretch>
            <a:fillRect/>
          </a:stretch>
        </p:blipFill>
        <p:spPr>
          <a:xfrm>
            <a:off x="2021457" y="3133409"/>
            <a:ext cx="7861539" cy="2819673"/>
          </a:xfrm>
          <a:prstGeom prst="rect">
            <a:avLst/>
          </a:prstGeom>
        </p:spPr>
      </p:pic>
    </p:spTree>
    <p:extLst>
      <p:ext uri="{BB962C8B-B14F-4D97-AF65-F5344CB8AC3E}">
        <p14:creationId xmlns:p14="http://schemas.microsoft.com/office/powerpoint/2010/main" val="438019018"/>
      </p:ext>
    </p:extLst>
  </p:cSld>
  <p:clrMapOvr>
    <a:masterClrMapping/>
  </p:clrMapOvr>
  <p:transition spd="med">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r>
              <a:rPr lang="fr-FR" dirty="0" err="1"/>
              <a:t>Reporting</a:t>
            </a:r>
            <a:endParaRPr lang="fr-FR" dirty="0"/>
          </a:p>
        </p:txBody>
      </p:sp>
      <p:sp>
        <p:nvSpPr>
          <p:cNvPr id="5" name="Espace réservé du texte 4"/>
          <p:cNvSpPr>
            <a:spLocks noGrp="1"/>
          </p:cNvSpPr>
          <p:nvPr>
            <p:ph type="body" sz="quarter" idx="11"/>
          </p:nvPr>
        </p:nvSpPr>
        <p:spPr/>
        <p:txBody>
          <a:bodyPr anchor="t"/>
          <a:lstStyle/>
          <a:p>
            <a:r>
              <a:rPr lang="fr-FR" dirty="0"/>
              <a:t>Indicateurs : combien de site l'ont mise en œuvre ?</a:t>
            </a:r>
          </a:p>
        </p:txBody>
      </p:sp>
      <p:pic>
        <p:nvPicPr>
          <p:cNvPr id="6" name="Picture 5">
            <a:extLst>
              <a:ext uri="{FF2B5EF4-FFF2-40B4-BE49-F238E27FC236}">
                <a16:creationId xmlns:a16="http://schemas.microsoft.com/office/drawing/2014/main" id="{A368A3AC-DB00-4280-9718-0646AD2D1B36}"/>
              </a:ext>
            </a:extLst>
          </p:cNvPr>
          <p:cNvPicPr>
            <a:picLocks noChangeAspect="1"/>
          </p:cNvPicPr>
          <p:nvPr/>
        </p:nvPicPr>
        <p:blipFill>
          <a:blip r:embed="rId2">
            <a:duotone>
              <a:schemeClr val="accent1">
                <a:shade val="45000"/>
                <a:satMod val="135000"/>
              </a:schemeClr>
              <a:prstClr val="white"/>
            </a:duotone>
            <a:alphaModFix amt="52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421537" y="774704"/>
            <a:ext cx="5549700" cy="5425546"/>
          </a:xfrm>
          <a:prstGeom prst="rect">
            <a:avLst/>
          </a:prstGeom>
        </p:spPr>
      </p:pic>
      <p:sp>
        <p:nvSpPr>
          <p:cNvPr id="2" name="Espace réservé du contenu 1"/>
          <p:cNvSpPr>
            <a:spLocks noGrp="1"/>
          </p:cNvSpPr>
          <p:nvPr>
            <p:ph sz="quarter" idx="10"/>
          </p:nvPr>
        </p:nvSpPr>
        <p:spPr/>
        <p:txBody>
          <a:bodyPr anchor="t"/>
          <a:lstStyle/>
          <a:p>
            <a:pPr marL="285750" indent="-285750"/>
            <a:r>
              <a:rPr lang="fr-FR" dirty="0">
                <a:ea typeface="+mn-lt"/>
                <a:cs typeface="+mn-lt"/>
              </a:rPr>
              <a:t>Chaque entité ou filiale sera interrogée de manière régulière par le HSE/Branche pour déclarer sa mise en œuvre</a:t>
            </a:r>
            <a:r>
              <a:rPr lang="fr-FR" dirty="0"/>
              <a:t>.</a:t>
            </a:r>
          </a:p>
          <a:p>
            <a:pPr marL="285750" indent="-285750"/>
            <a:r>
              <a:rPr lang="fr-FR" dirty="0">
                <a:ea typeface="+mn-lt"/>
                <a:cs typeface="+mn-lt"/>
              </a:rPr>
              <a:t>Cette action sera localement inscrite dans les documents/processus des travaux</a:t>
            </a:r>
            <a:r>
              <a:rPr lang="fr-FR" dirty="0"/>
              <a:t>.</a:t>
            </a:r>
          </a:p>
        </p:txBody>
      </p:sp>
    </p:spTree>
    <p:extLst>
      <p:ext uri="{BB962C8B-B14F-4D97-AF65-F5344CB8AC3E}">
        <p14:creationId xmlns:p14="http://schemas.microsoft.com/office/powerpoint/2010/main" val="1447427814"/>
      </p:ext>
    </p:extLst>
  </p:cSld>
  <p:clrMapOvr>
    <a:masterClrMapping/>
  </p:clrMapOvr>
  <p:transition spd="med">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pPr marL="539750"/>
            <a:r>
              <a:rPr lang="fr-FR" dirty="0"/>
              <a:t>quel est cet outil?</a:t>
            </a:r>
          </a:p>
        </p:txBody>
      </p:sp>
      <p:grpSp>
        <p:nvGrpSpPr>
          <p:cNvPr id="22" name="Groupe 21">
            <a:extLst>
              <a:ext uri="{FF2B5EF4-FFF2-40B4-BE49-F238E27FC236}">
                <a16:creationId xmlns:a16="http://schemas.microsoft.com/office/drawing/2014/main" id="{BBB60015-DF5A-4E33-B493-7D8238D4A95B}"/>
              </a:ext>
            </a:extLst>
          </p:cNvPr>
          <p:cNvGrpSpPr/>
          <p:nvPr/>
        </p:nvGrpSpPr>
        <p:grpSpPr>
          <a:xfrm>
            <a:off x="374755" y="825758"/>
            <a:ext cx="5079490" cy="5385810"/>
            <a:chOff x="3636083" y="620687"/>
            <a:chExt cx="5153390" cy="5678705"/>
          </a:xfrm>
        </p:grpSpPr>
        <p:sp>
          <p:nvSpPr>
            <p:cNvPr id="23" name="Rectangle à coins arrondis 15">
              <a:extLst>
                <a:ext uri="{FF2B5EF4-FFF2-40B4-BE49-F238E27FC236}">
                  <a16:creationId xmlns:a16="http://schemas.microsoft.com/office/drawing/2014/main" id="{43A4056D-448F-45B8-AF6E-73E4AAABF8BE}"/>
                </a:ext>
              </a:extLst>
            </p:cNvPr>
            <p:cNvSpPr/>
            <p:nvPr/>
          </p:nvSpPr>
          <p:spPr>
            <a:xfrm>
              <a:off x="3636083" y="620687"/>
              <a:ext cx="5124217" cy="5623805"/>
            </a:xfrm>
            <a:prstGeom prst="roundRect">
              <a:avLst>
                <a:gd name="adj" fmla="val 5666"/>
              </a:avLst>
            </a:prstGeom>
            <a:solidFill>
              <a:schemeClr val="bg1"/>
            </a:solidFill>
            <a:ln w="76200">
              <a:solidFill>
                <a:srgbClr val="13499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4" name="ZoneTexte 23">
              <a:extLst>
                <a:ext uri="{FF2B5EF4-FFF2-40B4-BE49-F238E27FC236}">
                  <a16:creationId xmlns:a16="http://schemas.microsoft.com/office/drawing/2014/main" id="{961C12BE-8755-4F1D-B909-3E0182453D2C}"/>
                </a:ext>
              </a:extLst>
            </p:cNvPr>
            <p:cNvSpPr txBox="1"/>
            <p:nvPr/>
          </p:nvSpPr>
          <p:spPr>
            <a:xfrm>
              <a:off x="4727017" y="634188"/>
              <a:ext cx="2942347" cy="486772"/>
            </a:xfrm>
            <a:prstGeom prst="rect">
              <a:avLst/>
            </a:prstGeom>
            <a:noFill/>
          </p:spPr>
          <p:txBody>
            <a:bodyPr wrap="none" rtlCol="0" anchor="t">
              <a:spAutoFit/>
            </a:bodyPr>
            <a:lstStyle/>
            <a:p>
              <a:pPr algn="ctr"/>
              <a:r>
                <a:rPr lang="fr-FR" sz="2400" b="1" spc="100">
                  <a:solidFill>
                    <a:srgbClr val="E10032"/>
                  </a:solidFill>
                  <a:latin typeface="Arial"/>
                  <a:cs typeface="Arial"/>
                </a:rPr>
                <a:t>Feu Vert Sécurité</a:t>
              </a:r>
              <a:endParaRPr lang="fr-FR" sz="2400" b="1" spc="100">
                <a:solidFill>
                  <a:srgbClr val="E10032"/>
                </a:solidFill>
              </a:endParaRPr>
            </a:p>
          </p:txBody>
        </p:sp>
        <p:sp>
          <p:nvSpPr>
            <p:cNvPr id="25" name="ZoneTexte 24">
              <a:extLst>
                <a:ext uri="{FF2B5EF4-FFF2-40B4-BE49-F238E27FC236}">
                  <a16:creationId xmlns:a16="http://schemas.microsoft.com/office/drawing/2014/main" id="{0905D370-B724-47F4-B473-1D7B7F84CAAE}"/>
                </a:ext>
              </a:extLst>
            </p:cNvPr>
            <p:cNvSpPr txBox="1"/>
            <p:nvPr/>
          </p:nvSpPr>
          <p:spPr>
            <a:xfrm>
              <a:off x="4149085" y="1296393"/>
              <a:ext cx="4611214" cy="1411637"/>
            </a:xfrm>
            <a:prstGeom prst="rect">
              <a:avLst/>
            </a:prstGeom>
            <a:noFill/>
          </p:spPr>
          <p:txBody>
            <a:bodyPr wrap="square" rtlCol="0" anchor="t">
              <a:spAutoFit/>
            </a:bodyPr>
            <a:lstStyle/>
            <a:p>
              <a:r>
                <a:rPr lang="fr-FR" sz="1600" b="1">
                  <a:solidFill>
                    <a:srgbClr val="E10032"/>
                  </a:solidFill>
                  <a:latin typeface="Arial"/>
                  <a:cs typeface="Arial"/>
                </a:rPr>
                <a:t>Quel est le </a:t>
              </a:r>
              <a:r>
                <a:rPr lang="fr-FR" sz="1600" b="1">
                  <a:solidFill>
                    <a:srgbClr val="E10032"/>
                  </a:solidFill>
                  <a:latin typeface="+mn-lt"/>
                  <a:cs typeface="Arial"/>
                </a:rPr>
                <a:t>travail à faire</a:t>
              </a:r>
              <a:r>
                <a:rPr lang="fr-FR" sz="1600" b="1">
                  <a:solidFill>
                    <a:srgbClr val="E10032"/>
                  </a:solidFill>
                  <a:latin typeface="Arial"/>
                  <a:cs typeface="Arial"/>
                </a:rPr>
                <a:t>?</a:t>
              </a:r>
            </a:p>
            <a:p>
              <a:pPr marL="180975" lvl="1" indent="-180975" defTabSz="533405">
                <a:spcBef>
                  <a:spcPts val="0"/>
                </a:spcBef>
                <a:spcAft>
                  <a:spcPts val="300"/>
                </a:spcAft>
                <a:buClr>
                  <a:schemeClr val="accent4"/>
                </a:buClr>
                <a:buSzPct val="70000"/>
                <a:buFont typeface="Lucida Grande"/>
                <a:buChar char="-"/>
              </a:pPr>
              <a:r>
                <a:rPr lang="fr-FR" sz="1200">
                  <a:solidFill>
                    <a:schemeClr val="tx1">
                      <a:lumMod val="75000"/>
                      <a:lumOff val="25000"/>
                    </a:schemeClr>
                  </a:solidFill>
                  <a:latin typeface="+mn-lt"/>
                  <a:cs typeface="Arial"/>
                </a:rPr>
                <a:t>A quel endroit précisément?</a:t>
              </a:r>
            </a:p>
            <a:p>
              <a:pPr marL="180975" lvl="1" indent="-180975" defTabSz="533405">
                <a:spcBef>
                  <a:spcPts val="0"/>
                </a:spcBef>
                <a:spcAft>
                  <a:spcPts val="300"/>
                </a:spcAft>
                <a:buClr>
                  <a:schemeClr val="accent4"/>
                </a:buClr>
                <a:buSzPct val="70000"/>
                <a:buFont typeface="Lucida Grande"/>
                <a:buChar char="-"/>
              </a:pPr>
              <a:r>
                <a:rPr lang="fr-FR" sz="1200">
                  <a:solidFill>
                    <a:schemeClr val="tx1">
                      <a:lumMod val="75000"/>
                      <a:lumOff val="25000"/>
                    </a:schemeClr>
                  </a:solidFill>
                  <a:latin typeface="+mn-lt"/>
                  <a:cs typeface="Arial"/>
                </a:rPr>
                <a:t>Ai-je compris mon rôle et suis-je en mesure de le faire (habilitation, formation...)? M'a t-on expliqué le mode opératoire et le permis de travail?</a:t>
              </a:r>
            </a:p>
            <a:p>
              <a:pPr marL="180975" lvl="1" indent="-180975" defTabSz="533405">
                <a:spcBef>
                  <a:spcPts val="0"/>
                </a:spcBef>
                <a:spcAft>
                  <a:spcPts val="300"/>
                </a:spcAft>
                <a:buClr>
                  <a:schemeClr val="accent4"/>
                </a:buClr>
                <a:buSzPct val="70000"/>
                <a:buFont typeface="Lucida Grande"/>
                <a:buChar char="-"/>
              </a:pPr>
              <a:r>
                <a:rPr lang="fr-FR" sz="1200">
                  <a:solidFill>
                    <a:schemeClr val="tx1">
                      <a:lumMod val="75000"/>
                      <a:lumOff val="25000"/>
                    </a:schemeClr>
                  </a:solidFill>
                  <a:latin typeface="+mn-lt"/>
                  <a:cs typeface="Arial"/>
                </a:rPr>
                <a:t>Ai-je les outils adaptés/équipements de protection adaptés? </a:t>
              </a:r>
            </a:p>
          </p:txBody>
        </p:sp>
        <p:sp>
          <p:nvSpPr>
            <p:cNvPr id="26" name="ZoneTexte 25">
              <a:extLst>
                <a:ext uri="{FF2B5EF4-FFF2-40B4-BE49-F238E27FC236}">
                  <a16:creationId xmlns:a16="http://schemas.microsoft.com/office/drawing/2014/main" id="{6C76FF70-331A-4403-ACA4-554A8A73F713}"/>
                </a:ext>
              </a:extLst>
            </p:cNvPr>
            <p:cNvSpPr txBox="1"/>
            <p:nvPr/>
          </p:nvSpPr>
          <p:spPr>
            <a:xfrm>
              <a:off x="4178258" y="2743101"/>
              <a:ext cx="4611215" cy="1135800"/>
            </a:xfrm>
            <a:prstGeom prst="rect">
              <a:avLst/>
            </a:prstGeom>
            <a:noFill/>
          </p:spPr>
          <p:txBody>
            <a:bodyPr wrap="square" rtlCol="0" anchor="t">
              <a:spAutoFit/>
            </a:bodyPr>
            <a:lstStyle/>
            <a:p>
              <a:r>
                <a:rPr lang="fr-FR" sz="1600" b="1">
                  <a:solidFill>
                    <a:srgbClr val="E10032"/>
                  </a:solidFill>
                  <a:latin typeface="Arial"/>
                  <a:cs typeface="Arial"/>
                </a:rPr>
                <a:t>Que dois-je faire en cas de modification?</a:t>
              </a:r>
            </a:p>
            <a:p>
              <a:pPr marL="180975" lvl="1" indent="-180975" defTabSz="533405">
                <a:spcBef>
                  <a:spcPts val="0"/>
                </a:spcBef>
                <a:spcAft>
                  <a:spcPts val="300"/>
                </a:spcAft>
                <a:buClr>
                  <a:schemeClr val="accent4"/>
                </a:buClr>
                <a:buSzPct val="70000"/>
                <a:buFont typeface="Lucida Grande"/>
                <a:buChar char="-"/>
              </a:pPr>
              <a:r>
                <a:rPr lang="fr-FR" sz="1200">
                  <a:solidFill>
                    <a:schemeClr val="tx1">
                      <a:lumMod val="75000"/>
                      <a:lumOff val="25000"/>
                    </a:schemeClr>
                  </a:solidFill>
                  <a:latin typeface="+mn-lt"/>
                  <a:cs typeface="Arial"/>
                </a:rPr>
                <a:t>Modification des conditions (environnement, coactivité, etc.) durant le déroulement du travail (besoin d'un outil non prévu au départ, mode opératoire ou risque non identifé au départ, etc.)?</a:t>
              </a:r>
            </a:p>
          </p:txBody>
        </p:sp>
        <p:sp>
          <p:nvSpPr>
            <p:cNvPr id="27" name="ZoneTexte 26">
              <a:extLst>
                <a:ext uri="{FF2B5EF4-FFF2-40B4-BE49-F238E27FC236}">
                  <a16:creationId xmlns:a16="http://schemas.microsoft.com/office/drawing/2014/main" id="{0C7D2364-1375-4E9D-BA4B-16E3D52C039A}"/>
                </a:ext>
              </a:extLst>
            </p:cNvPr>
            <p:cNvSpPr txBox="1"/>
            <p:nvPr/>
          </p:nvSpPr>
          <p:spPr>
            <a:xfrm>
              <a:off x="4149085" y="3815349"/>
              <a:ext cx="4636110" cy="1435975"/>
            </a:xfrm>
            <a:prstGeom prst="rect">
              <a:avLst/>
            </a:prstGeom>
            <a:noFill/>
          </p:spPr>
          <p:txBody>
            <a:bodyPr wrap="square" rtlCol="0" anchor="t">
              <a:spAutoFit/>
            </a:bodyPr>
            <a:lstStyle/>
            <a:p>
              <a:r>
                <a:rPr lang="fr-FR" sz="1600" b="1">
                  <a:solidFill>
                    <a:srgbClr val="E10032"/>
                  </a:solidFill>
                  <a:latin typeface="Arial"/>
                  <a:cs typeface="Arial"/>
                </a:rPr>
                <a:t>Que pourrait-il m'arriver de grave?</a:t>
              </a:r>
            </a:p>
            <a:p>
              <a:pPr marL="180975" lvl="1" indent="-180975" defTabSz="533405">
                <a:spcBef>
                  <a:spcPts val="0"/>
                </a:spcBef>
                <a:spcAft>
                  <a:spcPts val="300"/>
                </a:spcAft>
                <a:buClr>
                  <a:schemeClr val="accent4"/>
                </a:buClr>
                <a:buSzPct val="70000"/>
                <a:buFont typeface="Lucida Grande"/>
                <a:buChar char="-"/>
              </a:pPr>
              <a:r>
                <a:rPr lang="fr-FR" sz="1200">
                  <a:solidFill>
                    <a:schemeClr val="tx1">
                      <a:lumMod val="75000"/>
                      <a:lumOff val="25000"/>
                    </a:schemeClr>
                  </a:solidFill>
                  <a:latin typeface="+mn-lt"/>
                  <a:cs typeface="Arial"/>
                </a:rPr>
                <a:t>Est-ce qu'il y a un risque d'accident mortel ?</a:t>
              </a:r>
            </a:p>
            <a:p>
              <a:pPr marL="180975" lvl="1" indent="-180975" defTabSz="533405">
                <a:spcBef>
                  <a:spcPts val="0"/>
                </a:spcBef>
                <a:spcAft>
                  <a:spcPts val="300"/>
                </a:spcAft>
                <a:buClr>
                  <a:schemeClr val="accent4"/>
                </a:buClr>
                <a:buSzPct val="70000"/>
                <a:buFont typeface="Lucida Grande"/>
                <a:buChar char="-"/>
              </a:pPr>
              <a:r>
                <a:rPr lang="fr-FR" sz="1200">
                  <a:solidFill>
                    <a:schemeClr val="tx1">
                      <a:lumMod val="75000"/>
                      <a:lumOff val="25000"/>
                    </a:schemeClr>
                  </a:solidFill>
                  <a:latin typeface="+mn-lt"/>
                  <a:cs typeface="Arial"/>
                </a:rPr>
                <a:t>Est-ce que quelqu'un peut me blesser ou est-ce que je peux blesser quelqu'un?</a:t>
              </a:r>
            </a:p>
            <a:p>
              <a:pPr marL="180975" lvl="1" indent="-180975" defTabSz="533405">
                <a:spcBef>
                  <a:spcPts val="0"/>
                </a:spcBef>
                <a:spcAft>
                  <a:spcPts val="300"/>
                </a:spcAft>
                <a:buClr>
                  <a:schemeClr val="accent4"/>
                </a:buClr>
                <a:buSzPct val="70000"/>
                <a:buFont typeface="Lucida Grande"/>
                <a:buChar char="-"/>
              </a:pPr>
              <a:r>
                <a:rPr lang="fr-FR" sz="1200">
                  <a:solidFill>
                    <a:schemeClr val="tx1">
                      <a:lumMod val="75000"/>
                      <a:lumOff val="25000"/>
                    </a:schemeClr>
                  </a:solidFill>
                  <a:latin typeface="+mn-lt"/>
                  <a:cs typeface="Arial"/>
                </a:rPr>
                <a:t>Qu'est-ce qui me protège?</a:t>
              </a:r>
            </a:p>
            <a:p>
              <a:pPr marL="171450" indent="-171450">
                <a:buFont typeface="Arial" panose="020B0604020202020204" pitchFamily="34" charset="0"/>
                <a:buChar char="•"/>
              </a:pPr>
              <a:endParaRPr lang="fr-FR" sz="1100">
                <a:solidFill>
                  <a:prstClr val="black"/>
                </a:solidFill>
              </a:endParaRPr>
            </a:p>
          </p:txBody>
        </p:sp>
        <p:sp>
          <p:nvSpPr>
            <p:cNvPr id="28" name="Rectangle : coins arrondis 14">
              <a:extLst>
                <a:ext uri="{FF2B5EF4-FFF2-40B4-BE49-F238E27FC236}">
                  <a16:creationId xmlns:a16="http://schemas.microsoft.com/office/drawing/2014/main" id="{3BA59C0B-8EAC-47F3-AE1C-3E8328882D1D}"/>
                </a:ext>
              </a:extLst>
            </p:cNvPr>
            <p:cNvSpPr/>
            <p:nvPr/>
          </p:nvSpPr>
          <p:spPr>
            <a:xfrm>
              <a:off x="4274958" y="5133329"/>
              <a:ext cx="2144340" cy="934637"/>
            </a:xfrm>
            <a:prstGeom prst="roundRect">
              <a:avLst>
                <a:gd name="adj" fmla="val 20342"/>
              </a:avLst>
            </a:prstGeom>
            <a:solidFill>
              <a:srgbClr val="00B050"/>
            </a:solidFill>
            <a:ln w="12700" cap="flat" cmpd="sng" algn="ctr">
              <a:noFill/>
              <a:prstDash val="solid"/>
              <a:miter lim="800000"/>
            </a:ln>
            <a:effectLst/>
          </p:spPr>
          <p:txBody>
            <a:bodyPr wrap="none" rtlCol="0" anchor="ctr"/>
            <a:lstStyle/>
            <a:p>
              <a:pPr marL="287655" algn="ctr">
                <a:lnSpc>
                  <a:spcPct val="90000"/>
                </a:lnSpc>
                <a:defRPr/>
              </a:pPr>
              <a:r>
                <a:rPr lang="fr-FR" sz="1400" kern="0">
                  <a:solidFill>
                    <a:schemeClr val="bg1"/>
                  </a:solidFill>
                  <a:latin typeface="+mj-lt"/>
                  <a:cs typeface="Arial"/>
                </a:rPr>
                <a:t>Je suis prêt pour</a:t>
              </a:r>
            </a:p>
            <a:p>
              <a:pPr marL="287655" algn="ctr">
                <a:lnSpc>
                  <a:spcPct val="90000"/>
                </a:lnSpc>
                <a:defRPr/>
              </a:pPr>
              <a:r>
                <a:rPr lang="fr-FR" sz="1400" kern="0">
                  <a:solidFill>
                    <a:schemeClr val="bg1"/>
                  </a:solidFill>
                  <a:latin typeface="+mj-lt"/>
                  <a:cs typeface="Arial"/>
                </a:rPr>
                <a:t>commencer en</a:t>
              </a:r>
            </a:p>
            <a:p>
              <a:pPr marL="287655" algn="ctr">
                <a:lnSpc>
                  <a:spcPct val="90000"/>
                </a:lnSpc>
                <a:defRPr/>
              </a:pPr>
              <a:r>
                <a:rPr lang="fr-FR" sz="1400" kern="0">
                  <a:solidFill>
                    <a:schemeClr val="bg1"/>
                  </a:solidFill>
                  <a:latin typeface="+mj-lt"/>
                  <a:cs typeface="Arial"/>
                </a:rPr>
                <a:t>sécurité</a:t>
              </a:r>
            </a:p>
            <a:p>
              <a:pPr marL="287655" algn="ctr">
                <a:lnSpc>
                  <a:spcPct val="90000"/>
                </a:lnSpc>
                <a:defRPr/>
              </a:pPr>
              <a:r>
                <a:rPr lang="fr-FR" sz="2000" b="1" kern="0">
                  <a:solidFill>
                    <a:schemeClr val="bg1"/>
                  </a:solidFill>
                  <a:latin typeface="+mj-lt"/>
                  <a:cs typeface="Arial"/>
                </a:rPr>
                <a:t>START</a:t>
              </a:r>
            </a:p>
          </p:txBody>
        </p:sp>
        <p:sp>
          <p:nvSpPr>
            <p:cNvPr id="30" name="Rectangle : coins arrondis 35">
              <a:extLst>
                <a:ext uri="{FF2B5EF4-FFF2-40B4-BE49-F238E27FC236}">
                  <a16:creationId xmlns:a16="http://schemas.microsoft.com/office/drawing/2014/main" id="{732B895B-6469-4541-A0AF-4CB298662AD6}"/>
                </a:ext>
              </a:extLst>
            </p:cNvPr>
            <p:cNvSpPr/>
            <p:nvPr/>
          </p:nvSpPr>
          <p:spPr>
            <a:xfrm>
              <a:off x="6501408" y="5134176"/>
              <a:ext cx="2144340" cy="918629"/>
            </a:xfrm>
            <a:prstGeom prst="roundRect">
              <a:avLst>
                <a:gd name="adj" fmla="val 20902"/>
              </a:avLst>
            </a:prstGeom>
            <a:solidFill>
              <a:srgbClr val="E60040"/>
            </a:solidFill>
            <a:ln w="12700" cap="flat" cmpd="sng" algn="ctr">
              <a:noFill/>
              <a:prstDash val="solid"/>
              <a:miter lim="800000"/>
            </a:ln>
            <a:effectLst/>
          </p:spPr>
          <p:txBody>
            <a:bodyPr rtlCol="0" anchor="ctr"/>
            <a:lstStyle/>
            <a:p>
              <a:pPr marL="536575" algn="ctr">
                <a:lnSpc>
                  <a:spcPct val="90000"/>
                </a:lnSpc>
                <a:defRPr/>
              </a:pPr>
              <a:r>
                <a:rPr lang="fr-FR" sz="1400" kern="0">
                  <a:solidFill>
                    <a:schemeClr val="bg1"/>
                  </a:solidFill>
                  <a:latin typeface="+mj-lt"/>
                  <a:cs typeface="Arial"/>
                </a:rPr>
                <a:t>J'ai des doutes</a:t>
              </a:r>
            </a:p>
            <a:p>
              <a:pPr marL="536575" algn="ctr">
                <a:lnSpc>
                  <a:spcPct val="90000"/>
                </a:lnSpc>
                <a:defRPr/>
              </a:pPr>
              <a:r>
                <a:rPr lang="fr-FR" sz="2000" b="1" kern="0">
                  <a:solidFill>
                    <a:schemeClr val="bg1"/>
                  </a:solidFill>
                  <a:latin typeface="+mj-lt"/>
                  <a:cs typeface="Arial"/>
                </a:rPr>
                <a:t>STOP</a:t>
              </a:r>
            </a:p>
          </p:txBody>
        </p:sp>
        <p:sp>
          <p:nvSpPr>
            <p:cNvPr id="31" name="ZoneTexte 30">
              <a:extLst>
                <a:ext uri="{FF2B5EF4-FFF2-40B4-BE49-F238E27FC236}">
                  <a16:creationId xmlns:a16="http://schemas.microsoft.com/office/drawing/2014/main" id="{1253002D-1A3B-4F2A-9CB3-13925EAB1398}"/>
                </a:ext>
              </a:extLst>
            </p:cNvPr>
            <p:cNvSpPr txBox="1"/>
            <p:nvPr/>
          </p:nvSpPr>
          <p:spPr>
            <a:xfrm>
              <a:off x="6353325" y="6007329"/>
              <a:ext cx="2354329" cy="292063"/>
            </a:xfrm>
            <a:prstGeom prst="rect">
              <a:avLst/>
            </a:prstGeom>
            <a:noFill/>
          </p:spPr>
          <p:txBody>
            <a:bodyPr wrap="square" rtlCol="0" anchor="t">
              <a:spAutoFit/>
            </a:bodyPr>
            <a:lstStyle/>
            <a:p>
              <a:pPr algn="ctr"/>
              <a:r>
                <a:rPr lang="fr-FR" sz="1200" b="1">
                  <a:solidFill>
                    <a:srgbClr val="E60040"/>
                  </a:solidFill>
                  <a:latin typeface="Arial"/>
                  <a:cs typeface="Arial"/>
                </a:rPr>
                <a:t>Je contacte mon supérieur</a:t>
              </a:r>
              <a:endParaRPr lang="fr-FR"/>
            </a:p>
          </p:txBody>
        </p:sp>
        <p:sp>
          <p:nvSpPr>
            <p:cNvPr id="33" name="Ellipse 32">
              <a:extLst>
                <a:ext uri="{FF2B5EF4-FFF2-40B4-BE49-F238E27FC236}">
                  <a16:creationId xmlns:a16="http://schemas.microsoft.com/office/drawing/2014/main" id="{C83DECCC-216A-4683-8D4D-B5ABA7E39979}"/>
                </a:ext>
              </a:extLst>
            </p:cNvPr>
            <p:cNvSpPr/>
            <p:nvPr/>
          </p:nvSpPr>
          <p:spPr>
            <a:xfrm>
              <a:off x="3782304" y="1329860"/>
              <a:ext cx="305765" cy="333637"/>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34" name="Ellipse 33">
              <a:extLst>
                <a:ext uri="{FF2B5EF4-FFF2-40B4-BE49-F238E27FC236}">
                  <a16:creationId xmlns:a16="http://schemas.microsoft.com/office/drawing/2014/main" id="{ED415FF2-29A4-490B-86FF-2B7ACAA43ECB}"/>
                </a:ext>
              </a:extLst>
            </p:cNvPr>
            <p:cNvSpPr/>
            <p:nvPr/>
          </p:nvSpPr>
          <p:spPr>
            <a:xfrm>
              <a:off x="3796890" y="2785836"/>
              <a:ext cx="305765" cy="333637"/>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35" name="Ellipse 34">
              <a:extLst>
                <a:ext uri="{FF2B5EF4-FFF2-40B4-BE49-F238E27FC236}">
                  <a16:creationId xmlns:a16="http://schemas.microsoft.com/office/drawing/2014/main" id="{18818728-8879-45DC-8D4A-9AC5F2B8356F}"/>
                </a:ext>
              </a:extLst>
            </p:cNvPr>
            <p:cNvSpPr/>
            <p:nvPr/>
          </p:nvSpPr>
          <p:spPr>
            <a:xfrm>
              <a:off x="3796890" y="3845476"/>
              <a:ext cx="305765" cy="333637"/>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a:t>
              </a:r>
            </a:p>
          </p:txBody>
        </p:sp>
        <p:sp>
          <p:nvSpPr>
            <p:cNvPr id="36" name="Ellipse 35">
              <a:extLst>
                <a:ext uri="{FF2B5EF4-FFF2-40B4-BE49-F238E27FC236}">
                  <a16:creationId xmlns:a16="http://schemas.microsoft.com/office/drawing/2014/main" id="{8294BD73-C229-4C60-82F0-370070038136}"/>
                </a:ext>
              </a:extLst>
            </p:cNvPr>
            <p:cNvSpPr/>
            <p:nvPr/>
          </p:nvSpPr>
          <p:spPr>
            <a:xfrm>
              <a:off x="3782304" y="5064019"/>
              <a:ext cx="305765" cy="333637"/>
            </a:xfrm>
            <a:prstGeom prst="ellipse">
              <a:avLst/>
            </a:prstGeom>
            <a:solidFill>
              <a:srgbClr val="E1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4</a:t>
              </a:r>
            </a:p>
          </p:txBody>
        </p:sp>
      </p:grpSp>
      <p:sp>
        <p:nvSpPr>
          <p:cNvPr id="37" name="Espace réservé du contenu 5">
            <a:extLst>
              <a:ext uri="{FF2B5EF4-FFF2-40B4-BE49-F238E27FC236}">
                <a16:creationId xmlns:a16="http://schemas.microsoft.com/office/drawing/2014/main" id="{04C00889-742E-4062-B034-9064F632BFC7}"/>
              </a:ext>
            </a:extLst>
          </p:cNvPr>
          <p:cNvSpPr>
            <a:spLocks noGrp="1"/>
          </p:cNvSpPr>
          <p:nvPr>
            <p:ph sz="quarter" idx="11"/>
          </p:nvPr>
        </p:nvSpPr>
        <p:spPr>
          <a:xfrm>
            <a:off x="5634237" y="686163"/>
            <a:ext cx="6183007" cy="5213535"/>
          </a:xfrm>
        </p:spPr>
        <p:txBody>
          <a:bodyPr anchor="t"/>
          <a:lstStyle/>
          <a:p>
            <a:pPr>
              <a:spcBef>
                <a:spcPts val="600"/>
              </a:spcBef>
              <a:buClr>
                <a:schemeClr val="accent4"/>
              </a:buClr>
            </a:pPr>
            <a:r>
              <a:rPr lang="fr-FR" sz="1600" b="1" dirty="0"/>
              <a:t>Quoi</a:t>
            </a:r>
            <a:r>
              <a:rPr lang="fr-FR" sz="1600" dirty="0"/>
              <a:t>:</a:t>
            </a:r>
            <a:r>
              <a:rPr lang="fr-FR" sz="1600" dirty="0">
                <a:solidFill>
                  <a:schemeClr val="tx1"/>
                </a:solidFill>
              </a:rPr>
              <a:t> rituel de </a:t>
            </a:r>
            <a:r>
              <a:rPr lang="fr-FR" sz="1600" dirty="0" err="1">
                <a:solidFill>
                  <a:schemeClr val="tx1"/>
                </a:solidFill>
              </a:rPr>
              <a:t>pré-démarrage</a:t>
            </a:r>
            <a:r>
              <a:rPr lang="fr-FR" sz="1600" dirty="0">
                <a:solidFill>
                  <a:schemeClr val="tx1"/>
                </a:solidFill>
              </a:rPr>
              <a:t> focalisé sur les risques d'accident mortel</a:t>
            </a:r>
          </a:p>
          <a:p>
            <a:pPr>
              <a:spcBef>
                <a:spcPts val="600"/>
              </a:spcBef>
              <a:buClr>
                <a:schemeClr val="accent4"/>
              </a:buClr>
            </a:pPr>
            <a:r>
              <a:rPr lang="fr-FR" sz="1600" b="1" dirty="0"/>
              <a:t>Qui</a:t>
            </a:r>
            <a:r>
              <a:rPr lang="fr-FR" sz="1600" dirty="0"/>
              <a:t>: </a:t>
            </a:r>
            <a:r>
              <a:rPr lang="fr-FR" sz="1600" dirty="0">
                <a:solidFill>
                  <a:schemeClr val="tx1"/>
                </a:solidFill>
              </a:rPr>
              <a:t>toutes les personnes impliquées dans l'exécution du travail, y compris le personnel Total si nécessaire</a:t>
            </a:r>
            <a:endParaRPr lang="fr-FR" sz="1600" u="sng" dirty="0">
              <a:solidFill>
                <a:schemeClr val="tx1"/>
              </a:solidFill>
            </a:endParaRPr>
          </a:p>
          <a:p>
            <a:pPr>
              <a:spcBef>
                <a:spcPts val="600"/>
              </a:spcBef>
              <a:buClr>
                <a:schemeClr val="accent4"/>
              </a:buClr>
            </a:pPr>
            <a:r>
              <a:rPr lang="fr-FR" sz="1600" b="1" dirty="0"/>
              <a:t>Où</a:t>
            </a:r>
            <a:r>
              <a:rPr lang="fr-FR" sz="1600" dirty="0"/>
              <a:t>: </a:t>
            </a:r>
            <a:r>
              <a:rPr lang="fr-FR" sz="1600" dirty="0">
                <a:solidFill>
                  <a:schemeClr val="tx1"/>
                </a:solidFill>
              </a:rPr>
              <a:t>sur tous les sites (y compris ceux distants) et pour tous les travaux réalisés avec un permis de travail</a:t>
            </a:r>
            <a:endParaRPr lang="fr-FR" sz="1600" u="sng" dirty="0">
              <a:solidFill>
                <a:schemeClr val="tx1"/>
              </a:solidFill>
            </a:endParaRPr>
          </a:p>
          <a:p>
            <a:pPr>
              <a:spcBef>
                <a:spcPts val="600"/>
              </a:spcBef>
              <a:buClr>
                <a:schemeClr val="accent4"/>
              </a:buClr>
            </a:pPr>
            <a:r>
              <a:rPr lang="fr-FR" sz="1600" b="1" dirty="0"/>
              <a:t>Quand</a:t>
            </a:r>
            <a:r>
              <a:rPr lang="fr-FR" sz="1600" dirty="0"/>
              <a:t>:</a:t>
            </a:r>
          </a:p>
          <a:p>
            <a:pPr marL="266700" lvl="1">
              <a:buClr>
                <a:schemeClr val="accent4"/>
              </a:buClr>
            </a:pPr>
            <a:r>
              <a:rPr lang="fr-FR" sz="1500" dirty="0"/>
              <a:t>pour chaque travail avec un permis de travail</a:t>
            </a:r>
          </a:p>
          <a:p>
            <a:pPr marL="266700" lvl="1">
              <a:buClr>
                <a:schemeClr val="accent4"/>
              </a:buClr>
            </a:pPr>
            <a:r>
              <a:rPr lang="fr-FR" sz="1500" dirty="0"/>
              <a:t>quand tout est prêt pour démarrer le travail</a:t>
            </a:r>
          </a:p>
          <a:p>
            <a:pPr marL="266700" lvl="1">
              <a:buClr>
                <a:schemeClr val="accent4"/>
              </a:buClr>
            </a:pPr>
            <a:r>
              <a:rPr lang="fr-FR" sz="1500" dirty="0">
                <a:solidFill>
                  <a:srgbClr val="000000"/>
                </a:solidFill>
              </a:rPr>
              <a:t>A chaque fois que le travail démarre, redémarre ou après un changement d'équipe ou en cas de modification</a:t>
            </a:r>
          </a:p>
          <a:p>
            <a:pPr>
              <a:spcBef>
                <a:spcPts val="600"/>
              </a:spcBef>
              <a:buClr>
                <a:schemeClr val="accent4"/>
              </a:buClr>
            </a:pPr>
            <a:r>
              <a:rPr lang="fr-FR" sz="1600" b="1" dirty="0">
                <a:solidFill>
                  <a:srgbClr val="004494"/>
                </a:solidFill>
              </a:rPr>
              <a:t>Combien de temps: </a:t>
            </a:r>
            <a:r>
              <a:rPr lang="fr-FR" sz="1600" dirty="0">
                <a:solidFill>
                  <a:schemeClr val="tx1"/>
                </a:solidFill>
              </a:rPr>
              <a:t>quelques minutes, rapide</a:t>
            </a:r>
          </a:p>
          <a:p>
            <a:pPr>
              <a:spcBef>
                <a:spcPts val="600"/>
              </a:spcBef>
              <a:buClr>
                <a:schemeClr val="accent4"/>
              </a:buClr>
            </a:pPr>
            <a:r>
              <a:rPr lang="fr-FR" sz="1600" b="1" dirty="0"/>
              <a:t>Comment</a:t>
            </a:r>
            <a:r>
              <a:rPr lang="fr-FR" sz="1600" dirty="0"/>
              <a:t>: </a:t>
            </a:r>
          </a:p>
          <a:p>
            <a:pPr marL="266700" lvl="1">
              <a:buClr>
                <a:schemeClr val="accent4"/>
              </a:buClr>
            </a:pPr>
            <a:r>
              <a:rPr lang="fr-FR" sz="1500" dirty="0"/>
              <a:t>Dispositif écrit dans la règles Processus Permis de travail (CR-GR-HSE-402)</a:t>
            </a:r>
          </a:p>
          <a:p>
            <a:pPr marL="266700" lvl="1">
              <a:buClr>
                <a:schemeClr val="accent4"/>
              </a:buClr>
            </a:pPr>
            <a:r>
              <a:rPr lang="fr-FR" sz="1500" dirty="0"/>
              <a:t>Chaque équipier réfléchit aux 4 questions ouvertes et interagit avec ses collègues</a:t>
            </a:r>
          </a:p>
          <a:p>
            <a:pPr marL="266700" lvl="1">
              <a:buClr>
                <a:schemeClr val="accent4"/>
              </a:buClr>
            </a:pPr>
            <a:r>
              <a:rPr lang="fr-FR" sz="1500" dirty="0"/>
              <a:t>Chaque équipiers valide au dos du permis ou tout autre support équivalent</a:t>
            </a:r>
            <a:endParaRPr lang="fr-FR" dirty="0"/>
          </a:p>
          <a:p>
            <a:endParaRPr lang="fr-FR" sz="1600" dirty="0"/>
          </a:p>
          <a:p>
            <a:endParaRPr lang="fr-FR" sz="1600" dirty="0"/>
          </a:p>
        </p:txBody>
      </p:sp>
      <p:pic>
        <p:nvPicPr>
          <p:cNvPr id="2" name="Graphique 31">
            <a:extLst>
              <a:ext uri="{FF2B5EF4-FFF2-40B4-BE49-F238E27FC236}">
                <a16:creationId xmlns:a16="http://schemas.microsoft.com/office/drawing/2014/main" id="{DA800612-8BDD-46BA-B848-EB20FEB3B2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576" y="5343904"/>
            <a:ext cx="347419" cy="351749"/>
          </a:xfrm>
          <a:prstGeom prst="rect">
            <a:avLst/>
          </a:prstGeom>
        </p:spPr>
      </p:pic>
      <p:pic>
        <p:nvPicPr>
          <p:cNvPr id="5" name="Graphique 33">
            <a:extLst>
              <a:ext uri="{FF2B5EF4-FFF2-40B4-BE49-F238E27FC236}">
                <a16:creationId xmlns:a16="http://schemas.microsoft.com/office/drawing/2014/main" id="{2ADF76DB-477D-4944-92AF-0B9433BE6B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0473" y="5272140"/>
            <a:ext cx="475774" cy="481706"/>
          </a:xfrm>
          <a:prstGeom prst="rect">
            <a:avLst/>
          </a:prstGeom>
        </p:spPr>
      </p:pic>
    </p:spTree>
    <p:extLst>
      <p:ext uri="{BB962C8B-B14F-4D97-AF65-F5344CB8AC3E}">
        <p14:creationId xmlns:p14="http://schemas.microsoft.com/office/powerpoint/2010/main" val="4201795321"/>
      </p:ext>
    </p:extLst>
  </p:cSld>
  <p:clrMapOvr>
    <a:masterClrMapping/>
  </p:clrMapOvr>
  <p:transition spd="med">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chor="t"/>
          <a:lstStyle/>
          <a:p>
            <a:pPr marL="285750" indent="-285750"/>
            <a:r>
              <a:rPr lang="fr-FR" dirty="0">
                <a:ea typeface="+mn-lt"/>
                <a:cs typeface="+mn-lt"/>
              </a:rPr>
              <a:t>Il est nécessaire d’informer et d’expliquer cette action au personnel du Groupe et au personnel des entreprises intervenantes</a:t>
            </a:r>
            <a:r>
              <a:rPr lang="fr-FR" dirty="0"/>
              <a:t>.</a:t>
            </a:r>
          </a:p>
          <a:p>
            <a:pPr marL="285750" indent="-285750"/>
            <a:r>
              <a:rPr lang="fr-FR" dirty="0">
                <a:ea typeface="+mn-lt"/>
                <a:cs typeface="+mn-lt"/>
              </a:rPr>
              <a:t>Cette action est à inclure dans l’accueil sécurité / introduction à la sécurité des sites et dans toute autre formation liée à la sécurité des travaux</a:t>
            </a:r>
          </a:p>
        </p:txBody>
      </p:sp>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pPr marL="539750"/>
            <a:r>
              <a:rPr lang="fr-FR" dirty="0"/>
              <a:t>Outils disponibles, formations</a:t>
            </a:r>
          </a:p>
        </p:txBody>
      </p:sp>
      <p:sp>
        <p:nvSpPr>
          <p:cNvPr id="5" name="Espace réservé du texte 4"/>
          <p:cNvSpPr>
            <a:spLocks noGrp="1"/>
          </p:cNvSpPr>
          <p:nvPr>
            <p:ph type="body" sz="quarter" idx="11"/>
          </p:nvPr>
        </p:nvSpPr>
        <p:spPr/>
        <p:txBody>
          <a:bodyPr anchor="t"/>
          <a:lstStyle/>
          <a:p>
            <a:r>
              <a:rPr lang="fr-FR" dirty="0"/>
              <a:t>Vidéo, formation sécurité pour accès aux sites…</a:t>
            </a:r>
          </a:p>
        </p:txBody>
      </p:sp>
      <p:sp>
        <p:nvSpPr>
          <p:cNvPr id="6" name="Rectangle à coins arrondis 5"/>
          <p:cNvSpPr/>
          <p:nvPr/>
        </p:nvSpPr>
        <p:spPr>
          <a:xfrm>
            <a:off x="3576708" y="4078512"/>
            <a:ext cx="5064281" cy="749508"/>
          </a:xfrm>
          <a:prstGeom prst="round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a:solidFill>
                  <a:schemeClr val="tx1"/>
                </a:solidFill>
              </a:rPr>
              <a:t>Voici une vidéo de présentation de l'outil</a:t>
            </a:r>
            <a:endParaRPr lang="fr-FR">
              <a:solidFill>
                <a:schemeClr val="tx1"/>
              </a:solidFill>
              <a:cs typeface="Arial"/>
            </a:endParaRPr>
          </a:p>
        </p:txBody>
      </p:sp>
    </p:spTree>
    <p:extLst>
      <p:ext uri="{BB962C8B-B14F-4D97-AF65-F5344CB8AC3E}">
        <p14:creationId xmlns:p14="http://schemas.microsoft.com/office/powerpoint/2010/main" val="2153007140"/>
      </p:ext>
    </p:extLst>
  </p:cSld>
  <p:clrMapOvr>
    <a:masterClrMapping/>
  </p:clrMapOvr>
  <p:transition spd="med">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85D0E73-29C6-4178-A19A-BFE5E052D014}"/>
              </a:ext>
            </a:extLst>
          </p:cNvPr>
          <p:cNvSpPr>
            <a:spLocks noGrp="1"/>
          </p:cNvSpPr>
          <p:nvPr>
            <p:ph sz="quarter" idx="10"/>
          </p:nvPr>
        </p:nvSpPr>
        <p:spPr/>
        <p:txBody>
          <a:bodyPr/>
          <a:lstStyle/>
          <a:p>
            <a:endParaRPr lang="fr-FR"/>
          </a:p>
        </p:txBody>
      </p:sp>
      <p:sp>
        <p:nvSpPr>
          <p:cNvPr id="3" name="Espace réservé du pied de page 2">
            <a:extLst>
              <a:ext uri="{FF2B5EF4-FFF2-40B4-BE49-F238E27FC236}">
                <a16:creationId xmlns:a16="http://schemas.microsoft.com/office/drawing/2014/main" id="{16B5D8EE-C39D-4FAA-B46F-D4084ABB8AB5}"/>
              </a:ext>
            </a:extLst>
          </p:cNvPr>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a:extLst>
              <a:ext uri="{FF2B5EF4-FFF2-40B4-BE49-F238E27FC236}">
                <a16:creationId xmlns:a16="http://schemas.microsoft.com/office/drawing/2014/main" id="{CC73FCFB-24CF-4638-B843-B8FF2F2BFEFC}"/>
              </a:ext>
            </a:extLst>
          </p:cNvPr>
          <p:cNvSpPr>
            <a:spLocks noGrp="1"/>
          </p:cNvSpPr>
          <p:nvPr>
            <p:ph type="title"/>
          </p:nvPr>
        </p:nvSpPr>
        <p:spPr/>
        <p:txBody>
          <a:bodyPr/>
          <a:lstStyle/>
          <a:p>
            <a:pPr marL="539750"/>
            <a:r>
              <a:rPr lang="fr-FR" dirty="0"/>
              <a:t>Vidéo feu vert sécurité</a:t>
            </a:r>
          </a:p>
        </p:txBody>
      </p:sp>
      <p:pic>
        <p:nvPicPr>
          <p:cNvPr id="14" name="Image 14" descr="Une image contenant jouet, photo, différent, skiant&#10;&#10;Description générée avec un niveau de confiance très élevé">
            <a:extLst>
              <a:ext uri="{FF2B5EF4-FFF2-40B4-BE49-F238E27FC236}">
                <a16:creationId xmlns:a16="http://schemas.microsoft.com/office/drawing/2014/main" id="{ED21AB81-BDA1-47BC-B467-67A1F286B425}"/>
              </a:ext>
            </a:extLst>
          </p:cNvPr>
          <p:cNvPicPr>
            <a:picLocks noChangeAspect="1"/>
          </p:cNvPicPr>
          <p:nvPr/>
        </p:nvPicPr>
        <p:blipFill>
          <a:blip r:embed="rId2"/>
          <a:stretch>
            <a:fillRect/>
          </a:stretch>
        </p:blipFill>
        <p:spPr>
          <a:xfrm>
            <a:off x="1747837" y="1386146"/>
            <a:ext cx="8021637" cy="4411144"/>
          </a:xfrm>
          <a:prstGeom prst="rect">
            <a:avLst/>
          </a:prstGeom>
        </p:spPr>
      </p:pic>
      <p:pic>
        <p:nvPicPr>
          <p:cNvPr id="16" name="Graphique 16" descr="Fin">
            <a:extLst>
              <a:ext uri="{FF2B5EF4-FFF2-40B4-BE49-F238E27FC236}">
                <a16:creationId xmlns:a16="http://schemas.microsoft.com/office/drawing/2014/main" id="{25722380-1E0D-4ECC-8528-F0687710BE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9237" y="3487738"/>
            <a:ext cx="914400" cy="914400"/>
          </a:xfrm>
          <a:prstGeom prst="rect">
            <a:avLst/>
          </a:prstGeom>
        </p:spPr>
      </p:pic>
    </p:spTree>
    <p:extLst>
      <p:ext uri="{BB962C8B-B14F-4D97-AF65-F5344CB8AC3E}">
        <p14:creationId xmlns:p14="http://schemas.microsoft.com/office/powerpoint/2010/main" val="3711793877"/>
      </p:ext>
    </p:extLst>
  </p:cSld>
  <p:clrMapOvr>
    <a:masterClrMapping/>
  </p:clrMapOvr>
  <p:transition spd="med">
    <p:push dir="u"/>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r>
              <a:rPr lang="fr-FR" dirty="0"/>
              <a:t>Questions &amp; Réponses</a:t>
            </a:r>
          </a:p>
        </p:txBody>
      </p:sp>
      <p:pic>
        <p:nvPicPr>
          <p:cNvPr id="5" name="Picture 5">
            <a:extLst>
              <a:ext uri="{FF2B5EF4-FFF2-40B4-BE49-F238E27FC236}">
                <a16:creationId xmlns:a16="http://schemas.microsoft.com/office/drawing/2014/main" id="{DB672B21-5298-43B8-BD24-FB75ECD7BFDA}"/>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849657"/>
            <a:ext cx="3821194" cy="2880000"/>
          </a:xfrm>
          <a:prstGeom prst="rect">
            <a:avLst/>
          </a:prstGeom>
        </p:spPr>
      </p:pic>
      <p:sp>
        <p:nvSpPr>
          <p:cNvPr id="2" name="Espace réservé du contenu 1"/>
          <p:cNvSpPr>
            <a:spLocks noGrp="1"/>
          </p:cNvSpPr>
          <p:nvPr>
            <p:ph sz="quarter" idx="10"/>
          </p:nvPr>
        </p:nvSpPr>
        <p:spPr>
          <a:xfrm>
            <a:off x="600075" y="1420021"/>
            <a:ext cx="9445625" cy="4619272"/>
          </a:xfrm>
        </p:spPr>
        <p:txBody>
          <a:bodyPr anchor="t"/>
          <a:lstStyle/>
          <a:p>
            <a:pPr marL="285750" indent="-285750"/>
            <a:r>
              <a:rPr lang="fr-FR" b="1" i="1" dirty="0">
                <a:ea typeface="+mn-lt"/>
                <a:cs typeface="+mn-lt"/>
              </a:rPr>
              <a:t>Quel est l’intérêt de l’action </a:t>
            </a:r>
            <a:r>
              <a:rPr lang="fr-FR" b="1" i="1" dirty="0"/>
              <a:t> ?</a:t>
            </a:r>
            <a:endParaRPr lang="fr-FR" dirty="0"/>
          </a:p>
          <a:p>
            <a:pPr marL="447675" lvl="1" indent="-180975"/>
            <a:r>
              <a:rPr lang="fr-FR" dirty="0">
                <a:ea typeface="+mn-lt"/>
                <a:cs typeface="+mn-lt"/>
              </a:rPr>
              <a:t>Cette action est essentielle. Elle permet de s’assurer que les travaux sous permis démarrent en sécurité. Elle permet aux intervenants – Total, si demandé par le permis de travail, comme contracteurs - de faire une dernière vérification du travail avant d’en engager son exécution afin de lever tout doute. En cas de doute, le mode opératoire doit être précisé. L’action challenge la perception du risque de chacun et donne, si nécessaire, un terrain à la pratique du « Stop ».</a:t>
            </a:r>
            <a:endParaRPr lang="fr-FR" dirty="0"/>
          </a:p>
          <a:p>
            <a:pPr marL="285750" indent="-285750">
              <a:spcBef>
                <a:spcPts val="1200"/>
              </a:spcBef>
            </a:pPr>
            <a:r>
              <a:rPr lang="fr-FR" b="1" i="1" dirty="0">
                <a:ea typeface="+mn-lt"/>
                <a:cs typeface="+mn-lt"/>
              </a:rPr>
              <a:t>Pourquoi se limiter au permis de travail</a:t>
            </a:r>
            <a:r>
              <a:rPr lang="fr-FR" b="1" i="1" dirty="0"/>
              <a:t> ?</a:t>
            </a:r>
          </a:p>
          <a:p>
            <a:pPr marL="447675" lvl="1" indent="-180975"/>
            <a:r>
              <a:rPr lang="fr-FR" dirty="0">
                <a:ea typeface="+mn-lt"/>
                <a:cs typeface="+mn-lt"/>
              </a:rPr>
              <a:t>La moitié de nos accidents mortels concernent nos contracteurs dans le cadre de travaux sous permis. Le permis de travail renseigne sur l’analyse de risque et la nature des barrières à mettre en place. Cette pratique pourra être étendue aux activités réalisées hors du processus de permis de travail avec une forme de traçabilité à envisager au cas par cas</a:t>
            </a:r>
            <a:r>
              <a:rPr lang="fr-FR" dirty="0"/>
              <a:t>.</a:t>
            </a:r>
          </a:p>
          <a:p>
            <a:pPr marL="285750" indent="-285750">
              <a:spcBef>
                <a:spcPts val="1200"/>
              </a:spcBef>
            </a:pPr>
            <a:r>
              <a:rPr lang="fr-FR" b="1" i="1" dirty="0">
                <a:ea typeface="+mn-lt"/>
                <a:cs typeface="+mn-lt"/>
              </a:rPr>
              <a:t>Quand faut-il la réaliser</a:t>
            </a:r>
            <a:r>
              <a:rPr lang="fr-FR" b="1" i="1" dirty="0"/>
              <a:t>? </a:t>
            </a:r>
          </a:p>
          <a:p>
            <a:pPr marL="447675" lvl="1" indent="-180975"/>
            <a:r>
              <a:rPr lang="fr-FR" dirty="0">
                <a:ea typeface="+mn-lt"/>
                <a:cs typeface="+mn-lt"/>
              </a:rPr>
              <a:t>Renouveler le questionnement autant que nécessaire en fonction de la nature de l'opération et lors des relèves, toute reprise de travaux, après une pause, en cas de changement dans l’environnement de travail, voire de manière régulière lors de la réalisation du travail</a:t>
            </a:r>
            <a:r>
              <a:rPr lang="fr-FR" dirty="0"/>
              <a:t>.</a:t>
            </a:r>
          </a:p>
        </p:txBody>
      </p:sp>
    </p:spTree>
    <p:extLst>
      <p:ext uri="{BB962C8B-B14F-4D97-AF65-F5344CB8AC3E}">
        <p14:creationId xmlns:p14="http://schemas.microsoft.com/office/powerpoint/2010/main" val="584458636"/>
      </p:ext>
    </p:extLst>
  </p:cSld>
  <p:clrMapOvr>
    <a:masterClrMapping/>
  </p:clrMapOvr>
  <p:transition spd="med">
    <p:push dir="u"/>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r>
              <a:rPr lang="fr-FR" dirty="0"/>
              <a:t>Questions &amp; Réponses</a:t>
            </a:r>
          </a:p>
        </p:txBody>
      </p:sp>
      <p:pic>
        <p:nvPicPr>
          <p:cNvPr id="5" name="Picture 5">
            <a:extLst>
              <a:ext uri="{FF2B5EF4-FFF2-40B4-BE49-F238E27FC236}">
                <a16:creationId xmlns:a16="http://schemas.microsoft.com/office/drawing/2014/main" id="{DB672B21-5298-43B8-BD24-FB75ECD7BFDA}"/>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849657"/>
            <a:ext cx="3821194" cy="2880000"/>
          </a:xfrm>
          <a:prstGeom prst="rect">
            <a:avLst/>
          </a:prstGeom>
        </p:spPr>
      </p:pic>
      <p:sp>
        <p:nvSpPr>
          <p:cNvPr id="2" name="Espace réservé du contenu 1"/>
          <p:cNvSpPr>
            <a:spLocks noGrp="1"/>
          </p:cNvSpPr>
          <p:nvPr>
            <p:ph sz="quarter" idx="10"/>
          </p:nvPr>
        </p:nvSpPr>
        <p:spPr>
          <a:xfrm>
            <a:off x="600075" y="1008541"/>
            <a:ext cx="10991850" cy="4619272"/>
          </a:xfrm>
        </p:spPr>
        <p:txBody>
          <a:bodyPr anchor="t"/>
          <a:lstStyle/>
          <a:p>
            <a:pPr marL="285750" indent="-285750"/>
            <a:r>
              <a:rPr lang="fr-FR" b="1" i="1" dirty="0">
                <a:ea typeface="+mn-lt"/>
                <a:cs typeface="+mn-lt"/>
              </a:rPr>
              <a:t>Comment acter sa réalisation </a:t>
            </a:r>
            <a:r>
              <a:rPr lang="fr-FR" b="1" i="1" dirty="0"/>
              <a:t> ?</a:t>
            </a:r>
            <a:endParaRPr lang="fr-FR" dirty="0"/>
          </a:p>
          <a:p>
            <a:pPr marL="447675" lvl="1" indent="-180975"/>
            <a:r>
              <a:rPr lang="fr-FR" dirty="0">
                <a:ea typeface="+mn-lt"/>
                <a:cs typeface="+mn-lt"/>
              </a:rPr>
              <a:t>Utiliser éventuellement le verso du permis de travail, du bon de travail ou support/document de travaux</a:t>
            </a:r>
            <a:r>
              <a:rPr lang="fr-FR" dirty="0"/>
              <a:t>.</a:t>
            </a:r>
          </a:p>
          <a:p>
            <a:pPr marL="285750" indent="-285750">
              <a:spcBef>
                <a:spcPts val="1200"/>
              </a:spcBef>
            </a:pPr>
            <a:r>
              <a:rPr lang="fr-FR" b="1" i="1" dirty="0">
                <a:ea typeface="+mn-lt"/>
                <a:cs typeface="+mn-lt"/>
              </a:rPr>
              <a:t>Quelle formation, accompagnement sera réalisé </a:t>
            </a:r>
            <a:r>
              <a:rPr lang="fr-FR" b="1" i="1" dirty="0"/>
              <a:t>? </a:t>
            </a:r>
          </a:p>
          <a:p>
            <a:pPr marL="447675" lvl="1" indent="-180975" fontAlgn="ctr"/>
            <a:r>
              <a:rPr lang="fr-FR" dirty="0">
                <a:ea typeface="+mn-lt"/>
                <a:cs typeface="+mn-lt"/>
              </a:rPr>
              <a:t>Total lance cette action dans le cadre de la JMS 2020 avec des ateliers dédiés pour la mise en œuvre de cette action. L’accueil sécurité devra prévoir un exemple d’application et notre personnel devra s’impliquer dans la promotion et l’explication de cette action. Ces éléments devront se retrouver également dans la formation au permis de travail (initiale et recyclage). Un kit de déploiement sera fourni pour accompagner les entités/filiales dans cet exercice</a:t>
            </a:r>
            <a:r>
              <a:rPr lang="fr-FR" dirty="0"/>
              <a:t>.</a:t>
            </a:r>
            <a:endParaRPr lang="fr-FR" sz="2200" dirty="0"/>
          </a:p>
          <a:p>
            <a:pPr marL="285750" indent="-285750">
              <a:spcBef>
                <a:spcPts val="1200"/>
              </a:spcBef>
            </a:pPr>
            <a:r>
              <a:rPr lang="fr-FR" b="1" i="1" dirty="0">
                <a:ea typeface="+mn-lt"/>
                <a:cs typeface="+mn-lt"/>
              </a:rPr>
              <a:t>Que se passe-t-il en cas de « Stop » </a:t>
            </a:r>
            <a:r>
              <a:rPr lang="fr-FR" b="1" i="1" dirty="0"/>
              <a:t> ?</a:t>
            </a:r>
            <a:endParaRPr lang="fr-FR" dirty="0"/>
          </a:p>
          <a:p>
            <a:pPr marL="447675" lvl="1" indent="-180975"/>
            <a:r>
              <a:rPr lang="fr-FR" dirty="0">
                <a:ea typeface="+mn-lt"/>
                <a:cs typeface="+mn-lt"/>
              </a:rPr>
              <a:t>Il sera nécessaire aux équipes de travail de faire remonter à leur hiérarchie toute incertitude et donc toute suspension du démarrage de travaux (superviseur, chef d’équipe, responsable travaux de Total, gérant de la station-service…). Le permis sera éventuellement annulé, même dans les cas d’urgence</a:t>
            </a:r>
            <a:r>
              <a:rPr lang="fr-FR" dirty="0"/>
              <a:t>.</a:t>
            </a:r>
            <a:endParaRPr lang="fr-FR" b="1" i="1" dirty="0"/>
          </a:p>
          <a:p>
            <a:pPr marL="285750" indent="-285750">
              <a:spcBef>
                <a:spcPts val="1200"/>
              </a:spcBef>
            </a:pPr>
            <a:r>
              <a:rPr lang="fr-FR" b="1" i="1" dirty="0">
                <a:ea typeface="+mn-lt"/>
                <a:cs typeface="+mn-lt"/>
              </a:rPr>
              <a:t>Comment faciliter l'appropriation par les entreprises contractées </a:t>
            </a:r>
            <a:r>
              <a:rPr lang="fr-FR" b="1" i="1" dirty="0"/>
              <a:t> ?</a:t>
            </a:r>
          </a:p>
          <a:p>
            <a:pPr marL="447675" lvl="1" indent="-180975"/>
            <a:r>
              <a:rPr lang="fr-FR" dirty="0">
                <a:ea typeface="+mn-lt"/>
                <a:cs typeface="+mn-lt"/>
              </a:rPr>
              <a:t>Il est prévu de faire participer nos principaux fournisseurs, lors d’une journée dédiée au cours du premier trimestre 2020, à la mise en œuvre de cette action. La formation par le site des intervenants internes associera les contractants</a:t>
            </a:r>
            <a:r>
              <a:rPr lang="fr-FR" dirty="0"/>
              <a:t>.</a:t>
            </a:r>
            <a:endParaRPr lang="fr-FR" b="1" i="1" dirty="0"/>
          </a:p>
        </p:txBody>
      </p:sp>
    </p:spTree>
    <p:extLst>
      <p:ext uri="{BB962C8B-B14F-4D97-AF65-F5344CB8AC3E}">
        <p14:creationId xmlns:p14="http://schemas.microsoft.com/office/powerpoint/2010/main" val="3021938314"/>
      </p:ext>
    </p:extLst>
  </p:cSld>
  <p:clrMapOvr>
    <a:masterClrMapping/>
  </p:clrMapOvr>
  <p:transition spd="med">
    <p:push dir="u"/>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r>
              <a:rPr lang="fr-FR" dirty="0"/>
              <a:t>Questions &amp; Réponses</a:t>
            </a:r>
          </a:p>
        </p:txBody>
      </p:sp>
      <p:pic>
        <p:nvPicPr>
          <p:cNvPr id="5" name="Picture 5">
            <a:extLst>
              <a:ext uri="{FF2B5EF4-FFF2-40B4-BE49-F238E27FC236}">
                <a16:creationId xmlns:a16="http://schemas.microsoft.com/office/drawing/2014/main" id="{DB672B21-5298-43B8-BD24-FB75ECD7BFDA}"/>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849657"/>
            <a:ext cx="3821194" cy="2880000"/>
          </a:xfrm>
          <a:prstGeom prst="rect">
            <a:avLst/>
          </a:prstGeom>
        </p:spPr>
      </p:pic>
      <p:sp>
        <p:nvSpPr>
          <p:cNvPr id="2" name="Espace réservé du contenu 1"/>
          <p:cNvSpPr>
            <a:spLocks noGrp="1"/>
          </p:cNvSpPr>
          <p:nvPr>
            <p:ph sz="quarter" idx="10"/>
          </p:nvPr>
        </p:nvSpPr>
        <p:spPr/>
        <p:txBody>
          <a:bodyPr anchor="t"/>
          <a:lstStyle/>
          <a:p>
            <a:pPr marL="285750" indent="-285750"/>
            <a:r>
              <a:rPr lang="fr-FR" b="1" i="1" dirty="0">
                <a:ea typeface="+mn-lt"/>
                <a:cs typeface="+mn-lt"/>
              </a:rPr>
              <a:t>Existe-t-il un lien formel avec la Stop </a:t>
            </a:r>
            <a:r>
              <a:rPr lang="fr-FR" b="1" i="1" dirty="0" err="1">
                <a:ea typeface="+mn-lt"/>
                <a:cs typeface="+mn-lt"/>
              </a:rPr>
              <a:t>Card</a:t>
            </a:r>
            <a:r>
              <a:rPr lang="fr-FR" b="1" i="1" dirty="0">
                <a:ea typeface="+mn-lt"/>
                <a:cs typeface="+mn-lt"/>
              </a:rPr>
              <a:t> </a:t>
            </a:r>
            <a:r>
              <a:rPr lang="fr-FR" b="1" i="1" dirty="0"/>
              <a:t> ?</a:t>
            </a:r>
            <a:endParaRPr lang="fr-FR" dirty="0"/>
          </a:p>
          <a:p>
            <a:pPr marL="447675" lvl="1" indent="-180975"/>
            <a:r>
              <a:rPr lang="fr-FR" dirty="0">
                <a:ea typeface="+mn-lt"/>
                <a:cs typeface="+mn-lt"/>
              </a:rPr>
              <a:t>Le Feu Vert Sécurité est l’application opérationnelle des 5 étapes de la Stop </a:t>
            </a:r>
            <a:r>
              <a:rPr lang="fr-FR" dirty="0" err="1">
                <a:ea typeface="+mn-lt"/>
                <a:cs typeface="+mn-lt"/>
              </a:rPr>
              <a:t>Card</a:t>
            </a:r>
            <a:r>
              <a:rPr lang="fr-FR" dirty="0">
                <a:ea typeface="+mn-lt"/>
                <a:cs typeface="+mn-lt"/>
              </a:rPr>
              <a:t>. Toute équipe ne sera exposée à une quelconque sanction. Bien au contraire, l’équipe en question pourra être reconnue</a:t>
            </a:r>
            <a:r>
              <a:rPr lang="fr-FR" dirty="0"/>
              <a:t>.</a:t>
            </a:r>
          </a:p>
          <a:p>
            <a:pPr marL="285750" indent="-285750">
              <a:spcBef>
                <a:spcPts val="1200"/>
              </a:spcBef>
            </a:pPr>
            <a:r>
              <a:rPr lang="fr-FR" b="1" i="1" dirty="0">
                <a:ea typeface="+mn-lt"/>
                <a:cs typeface="+mn-lt"/>
              </a:rPr>
              <a:t>Comment maintenir la qualité des feux verts sécurité </a:t>
            </a:r>
            <a:r>
              <a:rPr lang="fr-FR" b="1" i="1" dirty="0"/>
              <a:t>?</a:t>
            </a:r>
          </a:p>
          <a:p>
            <a:pPr marL="447675" lvl="1" indent="-180975"/>
            <a:r>
              <a:rPr lang="fr-FR" dirty="0">
                <a:ea typeface="+mn-lt"/>
                <a:cs typeface="+mn-lt"/>
              </a:rPr>
              <a:t>Comme toutes les exigences de la règle permis de travail, celle-ci fait l’objet d’audits internes. Une bonne pratique consiste pour le management à participer à certains feux verts sécurité pour valoriser la démarche et à féliciter certaines équipes qui préviennent certains risques</a:t>
            </a:r>
            <a:r>
              <a:rPr lang="fr-FR" dirty="0"/>
              <a:t>.</a:t>
            </a:r>
            <a:endParaRPr lang="fr-FR" sz="2200" dirty="0"/>
          </a:p>
        </p:txBody>
      </p:sp>
    </p:spTree>
    <p:extLst>
      <p:ext uri="{BB962C8B-B14F-4D97-AF65-F5344CB8AC3E}">
        <p14:creationId xmlns:p14="http://schemas.microsoft.com/office/powerpoint/2010/main" val="3101611689"/>
      </p:ext>
    </p:extLst>
  </p:cSld>
  <p:clrMapOvr>
    <a:masterClrMapping/>
  </p:clrMapOvr>
  <p:transition spd="med">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a:xfrm>
            <a:off x="600075" y="1420021"/>
            <a:ext cx="10991850" cy="4576140"/>
          </a:xfrm>
        </p:spPr>
        <p:txBody>
          <a:bodyPr anchor="t"/>
          <a:lstStyle/>
          <a:p>
            <a:pPr marL="285750" indent="-285750"/>
            <a:r>
              <a:rPr lang="fr-FR" sz="2000" dirty="0"/>
              <a:t>Durabilité de l'outil après 6 mois, demande de l'implication, de la reconnaissance…</a:t>
            </a:r>
            <a:endParaRPr lang="fr-FR" dirty="0"/>
          </a:p>
          <a:p>
            <a:pPr marL="285750" indent="-285750"/>
            <a:r>
              <a:rPr lang="fr-FR" sz="2000" dirty="0"/>
              <a:t>Travailleur seul effectuant la tâche seul et/ou loin de sa supervision</a:t>
            </a:r>
            <a:endParaRPr lang="fr-FR" dirty="0"/>
          </a:p>
          <a:p>
            <a:pPr marL="285750" indent="-285750"/>
            <a:r>
              <a:rPr lang="fr-FR" sz="2000" dirty="0"/>
              <a:t>Discuter d'informations générales au lieu des étapes spécifiques de l'opération</a:t>
            </a:r>
            <a:endParaRPr lang="fr-FR" dirty="0"/>
          </a:p>
          <a:p>
            <a:pPr marL="285750" indent="-285750"/>
            <a:r>
              <a:rPr lang="fr-FR" sz="2000" dirty="0"/>
              <a:t>Donner un discours au lien d'encourager la participation proactive des personnes qui doivent effectuer les tâches</a:t>
            </a:r>
            <a:endParaRPr lang="fr-FR" dirty="0"/>
          </a:p>
          <a:p>
            <a:pPr marL="285750" indent="-285750"/>
            <a:r>
              <a:rPr lang="fr-FR" sz="2000" dirty="0"/>
              <a:t>Manque de communication dans l'équipe</a:t>
            </a:r>
          </a:p>
          <a:p>
            <a:pPr marL="285750" indent="-285750"/>
            <a:r>
              <a:rPr lang="fr-FR" sz="2000" dirty="0"/>
              <a:t>Ne pas exprimer ses préoccupations ou ne pas poser de questions</a:t>
            </a:r>
          </a:p>
          <a:p>
            <a:pPr marL="285750" indent="-285750"/>
            <a:r>
              <a:rPr lang="fr-FR" sz="2000" dirty="0"/>
              <a:t>Parler des étapes de l'opérations en citant le mode opératoire plutôt que de vérifier son application</a:t>
            </a:r>
          </a:p>
          <a:p>
            <a:pPr marL="285750" indent="-285750"/>
            <a:r>
              <a:rPr lang="fr-FR" sz="2000" dirty="0"/>
              <a:t>Ne pas être attentif aux réactions ou alertes exprimées</a:t>
            </a:r>
          </a:p>
          <a:p>
            <a:pPr marL="285750" indent="-285750"/>
            <a:r>
              <a:rPr lang="fr-FR" sz="2000" dirty="0"/>
              <a:t>Ne pas parler des erreurs potentielles et de la façon de les éviter: absence de feedback</a:t>
            </a:r>
          </a:p>
          <a:p>
            <a:pPr marL="285750" indent="-285750"/>
            <a:r>
              <a:rPr lang="fr-FR" sz="2000" dirty="0"/>
              <a:t>Rendre le feu vert sécurité trop long</a:t>
            </a:r>
            <a:endParaRPr lang="fr-FR" dirty="0"/>
          </a:p>
          <a:p>
            <a:pPr marL="285750" indent="-285750"/>
            <a:r>
              <a:rPr lang="fr-FR" sz="2000" dirty="0"/>
              <a:t>Confusion avec les outils existants</a:t>
            </a:r>
            <a:endParaRPr lang="fr-FR" sz="2200" b="1" dirty="0">
              <a:solidFill>
                <a:srgbClr val="000000"/>
              </a:solidFill>
            </a:endParaRPr>
          </a:p>
          <a:p>
            <a:pPr marL="285750" indent="-285750"/>
            <a:endParaRPr lang="fr-FR" sz="2000" dirty="0"/>
          </a:p>
          <a:p>
            <a:pPr marL="285750" indent="-285750"/>
            <a:endParaRPr lang="fr-FR" sz="2000" dirty="0"/>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pPr marL="539750"/>
            <a:r>
              <a:rPr lang="fr-FR" dirty="0"/>
              <a:t>Une initiative simple et pratique</a:t>
            </a:r>
          </a:p>
        </p:txBody>
      </p:sp>
      <p:sp>
        <p:nvSpPr>
          <p:cNvPr id="10" name="Espace réservé du texte 9">
            <a:extLst>
              <a:ext uri="{FF2B5EF4-FFF2-40B4-BE49-F238E27FC236}">
                <a16:creationId xmlns:a16="http://schemas.microsoft.com/office/drawing/2014/main" id="{9E29A3F2-ADEF-476A-9722-9EBA0D132767}"/>
              </a:ext>
            </a:extLst>
          </p:cNvPr>
          <p:cNvSpPr>
            <a:spLocks noGrp="1"/>
          </p:cNvSpPr>
          <p:nvPr>
            <p:ph type="body" sz="quarter" idx="11"/>
          </p:nvPr>
        </p:nvSpPr>
        <p:spPr>
          <a:xfrm>
            <a:off x="596900" y="922476"/>
            <a:ext cx="10693400" cy="413343"/>
          </a:xfrm>
        </p:spPr>
        <p:txBody>
          <a:bodyPr anchor="t"/>
          <a:lstStyle/>
          <a:p>
            <a:r>
              <a:rPr lang="fr-FR" sz="2200" dirty="0"/>
              <a:t>Quelques point de vigilance cependant :</a:t>
            </a:r>
          </a:p>
        </p:txBody>
      </p:sp>
      <p:sp>
        <p:nvSpPr>
          <p:cNvPr id="2" name="Espace réservé du pied de page 1"/>
          <p:cNvSpPr>
            <a:spLocks noGrp="1"/>
          </p:cNvSpPr>
          <p:nvPr>
            <p:ph type="ftr" sz="quarter" idx="3"/>
          </p:nvPr>
        </p:nvSpPr>
        <p:spPr/>
        <p:txBody>
          <a:bodyPr/>
          <a:lstStyle/>
          <a:p>
            <a:r>
              <a:rPr lang="fr-FR"/>
              <a:t>Nos vies avant tout : Formation Ambassadeurs</a:t>
            </a:r>
            <a:endParaRPr lang="fr-FR">
              <a:cs typeface="+mn-cs"/>
            </a:endParaRPr>
          </a:p>
        </p:txBody>
      </p:sp>
      <p:sp>
        <p:nvSpPr>
          <p:cNvPr id="3" name="ZoneTexte 2">
            <a:extLst>
              <a:ext uri="{FF2B5EF4-FFF2-40B4-BE49-F238E27FC236}">
                <a16:creationId xmlns:a16="http://schemas.microsoft.com/office/drawing/2014/main" id="{C8CECA75-F827-46D9-B6B1-C34E5482A29F}"/>
              </a:ext>
            </a:extLst>
          </p:cNvPr>
          <p:cNvSpPr txBox="1"/>
          <p:nvPr/>
        </p:nvSpPr>
        <p:spPr>
          <a:xfrm>
            <a:off x="6190891" y="5817079"/>
            <a:ext cx="55180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fr-FR" b="1">
                <a:solidFill>
                  <a:srgbClr val="004494"/>
                </a:solidFill>
                <a:latin typeface="Arial"/>
                <a:cs typeface="Arial"/>
              </a:rPr>
              <a:t>Facteur de succès: Garder le simple et rapide</a:t>
            </a:r>
            <a:endParaRPr lang="fr-FR" b="1">
              <a:solidFill>
                <a:srgbClr val="004494"/>
              </a:solidFill>
            </a:endParaRPr>
          </a:p>
        </p:txBody>
      </p:sp>
    </p:spTree>
    <p:extLst>
      <p:ext uri="{BB962C8B-B14F-4D97-AF65-F5344CB8AC3E}">
        <p14:creationId xmlns:p14="http://schemas.microsoft.com/office/powerpoint/2010/main" val="357833576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fr-FR" sz="4800" dirty="0"/>
              <a:t>Introduction</a:t>
            </a:r>
            <a:br>
              <a:rPr lang="fr-FR" sz="4800" dirty="0"/>
            </a:br>
            <a:br>
              <a:rPr lang="fr-FR" sz="4800" dirty="0"/>
            </a:br>
            <a:r>
              <a:rPr lang="fr-FR" sz="4000" dirty="0">
                <a:solidFill>
                  <a:prstClr val="white"/>
                </a:solidFill>
              </a:rPr>
              <a:t>Formation Ambassadeurs</a:t>
            </a:r>
            <a:endParaRPr lang="fr-FR" sz="2400" b="0" noProof="0" dirty="0"/>
          </a:p>
        </p:txBody>
      </p:sp>
    </p:spTree>
    <p:extLst>
      <p:ext uri="{BB962C8B-B14F-4D97-AF65-F5344CB8AC3E}">
        <p14:creationId xmlns:p14="http://schemas.microsoft.com/office/powerpoint/2010/main" val="7298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6B591B23-E7ED-4A36-AFA0-9191533FC92A}"/>
              </a:ext>
            </a:extLst>
          </p:cNvPr>
          <p:cNvSpPr>
            <a:spLocks noGrp="1"/>
          </p:cNvSpPr>
          <p:nvPr>
            <p:ph type="ftr" sz="quarter" idx="3"/>
          </p:nvPr>
        </p:nvSpPr>
        <p:spPr/>
        <p:txBody>
          <a:bodyPr/>
          <a:lstStyle/>
          <a:p>
            <a:r>
              <a:rPr lang="fr-FR"/>
              <a:t>Nos vies avant tout : Formation Ambassadeurs</a:t>
            </a:r>
            <a:endParaRPr lang="fr-FR">
              <a:solidFill>
                <a:schemeClr val="tx2"/>
              </a:solidFill>
              <a:cs typeface="+mn-cs"/>
            </a:endParaRPr>
          </a:p>
        </p:txBody>
      </p:sp>
      <p:sp>
        <p:nvSpPr>
          <p:cNvPr id="3" name="Titre 2">
            <a:extLst>
              <a:ext uri="{FF2B5EF4-FFF2-40B4-BE49-F238E27FC236}">
                <a16:creationId xmlns:a16="http://schemas.microsoft.com/office/drawing/2014/main" id="{A0F28F6C-CC45-4DAA-8CF9-74916AE6D566}"/>
              </a:ext>
            </a:extLst>
          </p:cNvPr>
          <p:cNvSpPr>
            <a:spLocks noGrp="1"/>
          </p:cNvSpPr>
          <p:nvPr>
            <p:ph type="title"/>
          </p:nvPr>
        </p:nvSpPr>
        <p:spPr/>
        <p:txBody>
          <a:bodyPr/>
          <a:lstStyle/>
          <a:p>
            <a:pPr marL="539750"/>
            <a:r>
              <a:rPr lang="fr-FR" dirty="0"/>
              <a:t>In résumé</a:t>
            </a:r>
          </a:p>
        </p:txBody>
      </p:sp>
      <p:pic>
        <p:nvPicPr>
          <p:cNvPr id="9" name="Graphique 8">
            <a:extLst>
              <a:ext uri="{FF2B5EF4-FFF2-40B4-BE49-F238E27FC236}">
                <a16:creationId xmlns:a16="http://schemas.microsoft.com/office/drawing/2014/main" id="{835523B2-54B2-4CC3-BBA3-E3009B6F1CD9}"/>
              </a:ext>
            </a:extLst>
          </p:cNvPr>
          <p:cNvPicPr>
            <a:picLocks noChangeAspect="1"/>
          </p:cNvPicPr>
          <p:nvPr/>
        </p:nvPicPr>
        <p:blipFill>
          <a:blip/>
          <a:stretch>
            <a:fillRect/>
          </a:stretch>
        </p:blipFill>
        <p:spPr>
          <a:xfrm flipH="1">
            <a:off x="7841165" y="-272449"/>
            <a:ext cx="6136091" cy="1230393"/>
          </a:xfrm>
          <a:prstGeom prst="rect">
            <a:avLst/>
          </a:prstGeom>
        </p:spPr>
      </p:pic>
      <p:sp>
        <p:nvSpPr>
          <p:cNvPr id="15" name="Espace réservé du contenu 9">
            <a:extLst>
              <a:ext uri="{FF2B5EF4-FFF2-40B4-BE49-F238E27FC236}">
                <a16:creationId xmlns:a16="http://schemas.microsoft.com/office/drawing/2014/main" id="{25C1206A-953A-4DB4-8F02-AABBE781BE89}"/>
              </a:ext>
            </a:extLst>
          </p:cNvPr>
          <p:cNvSpPr>
            <a:spLocks noGrp="1"/>
          </p:cNvSpPr>
          <p:nvPr>
            <p:ph sz="quarter" idx="10"/>
          </p:nvPr>
        </p:nvSpPr>
        <p:spPr>
          <a:xfrm>
            <a:off x="737419" y="963383"/>
            <a:ext cx="10854505" cy="872654"/>
          </a:xfrm>
          <a:solidFill>
            <a:schemeClr val="bg1"/>
          </a:solidFill>
          <a:ln>
            <a:solidFill>
              <a:schemeClr val="accent4"/>
            </a:solidFill>
            <a:prstDash val="dash"/>
          </a:ln>
        </p:spPr>
        <p:txBody>
          <a:bodyPr anchor="ctr"/>
          <a:lstStyle/>
          <a:p>
            <a:pPr marL="0" indent="0">
              <a:buNone/>
            </a:pPr>
            <a:r>
              <a:rPr lang="fr-FR" b="1">
                <a:solidFill>
                  <a:schemeClr val="accent4"/>
                </a:solidFill>
              </a:rPr>
              <a:t>Dernière opportunité </a:t>
            </a:r>
            <a:r>
              <a:rPr lang="fr-FR">
                <a:solidFill>
                  <a:srgbClr val="000000"/>
                </a:solidFill>
              </a:rPr>
              <a:t>pour</a:t>
            </a:r>
            <a:r>
              <a:rPr lang="fr-FR"/>
              <a:t> </a:t>
            </a:r>
            <a:r>
              <a:rPr lang="fr-FR" b="1">
                <a:solidFill>
                  <a:schemeClr val="accent4"/>
                </a:solidFill>
              </a:rPr>
              <a:t>prendre la parole, vérifier, dire STOP</a:t>
            </a:r>
            <a:endParaRPr lang="fr-FR">
              <a:solidFill>
                <a:schemeClr val="accent4"/>
              </a:solidFill>
            </a:endParaRPr>
          </a:p>
        </p:txBody>
      </p:sp>
      <p:sp>
        <p:nvSpPr>
          <p:cNvPr id="16" name="Espace réservé du contenu 9">
            <a:extLst>
              <a:ext uri="{FF2B5EF4-FFF2-40B4-BE49-F238E27FC236}">
                <a16:creationId xmlns:a16="http://schemas.microsoft.com/office/drawing/2014/main" id="{FA5C2C70-5688-4213-893A-63EBF7964C32}"/>
              </a:ext>
            </a:extLst>
          </p:cNvPr>
          <p:cNvSpPr txBox="1">
            <a:spLocks/>
          </p:cNvSpPr>
          <p:nvPr/>
        </p:nvSpPr>
        <p:spPr>
          <a:xfrm>
            <a:off x="737419" y="2020567"/>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a:t>Se focaliser sur </a:t>
            </a:r>
            <a:r>
              <a:rPr lang="fr-FR" b="1">
                <a:solidFill>
                  <a:schemeClr val="accent4"/>
                </a:solidFill>
              </a:rPr>
              <a:t>risques d'accident mortel</a:t>
            </a:r>
            <a:endParaRPr lang="fr-FR">
              <a:solidFill>
                <a:schemeClr val="accent4"/>
              </a:solidFill>
            </a:endParaRPr>
          </a:p>
        </p:txBody>
      </p:sp>
      <p:sp>
        <p:nvSpPr>
          <p:cNvPr id="17" name="Espace réservé du contenu 9">
            <a:extLst>
              <a:ext uri="{FF2B5EF4-FFF2-40B4-BE49-F238E27FC236}">
                <a16:creationId xmlns:a16="http://schemas.microsoft.com/office/drawing/2014/main" id="{462F876F-B087-47E7-8FFB-9605877F6BFE}"/>
              </a:ext>
            </a:extLst>
          </p:cNvPr>
          <p:cNvSpPr txBox="1">
            <a:spLocks/>
          </p:cNvSpPr>
          <p:nvPr/>
        </p:nvSpPr>
        <p:spPr>
          <a:xfrm>
            <a:off x="737419" y="3077751"/>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a:solidFill>
                  <a:schemeClr val="accent4"/>
                </a:solidFill>
              </a:rPr>
              <a:t>Besoin de promouvoir ce rituel, </a:t>
            </a:r>
            <a:r>
              <a:rPr lang="fr-FR"/>
              <a:t>être exemplaire, montrer comment le réaliser</a:t>
            </a:r>
          </a:p>
        </p:txBody>
      </p:sp>
      <p:sp>
        <p:nvSpPr>
          <p:cNvPr id="8" name="Espace réservé du contenu 9">
            <a:extLst>
              <a:ext uri="{FF2B5EF4-FFF2-40B4-BE49-F238E27FC236}">
                <a16:creationId xmlns:a16="http://schemas.microsoft.com/office/drawing/2014/main" id="{462F876F-B087-47E7-8FFB-9605877F6BFE}"/>
              </a:ext>
            </a:extLst>
          </p:cNvPr>
          <p:cNvSpPr txBox="1">
            <a:spLocks/>
          </p:cNvSpPr>
          <p:nvPr/>
        </p:nvSpPr>
        <p:spPr>
          <a:xfrm>
            <a:off x="737419" y="4128910"/>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a:solidFill>
                  <a:schemeClr val="accent4"/>
                </a:solidFill>
              </a:rPr>
              <a:t>Le garder simple et rapide, </a:t>
            </a:r>
            <a:r>
              <a:rPr lang="fr-FR"/>
              <a:t>utilisez le support video comme exemple, affichez les 4 questions ouvertes</a:t>
            </a:r>
          </a:p>
        </p:txBody>
      </p:sp>
    </p:spTree>
    <p:extLst>
      <p:ext uri="{BB962C8B-B14F-4D97-AF65-F5344CB8AC3E}">
        <p14:creationId xmlns:p14="http://schemas.microsoft.com/office/powerpoint/2010/main" val="119955871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fr-FR" sz="4800" dirty="0"/>
              <a:t>Tournées sécurité conjointes</a:t>
            </a:r>
            <a:br>
              <a:rPr lang="fr-FR" sz="4800" noProof="0" dirty="0"/>
            </a:br>
            <a:br>
              <a:rPr lang="fr-FR" sz="2000" noProof="0" dirty="0"/>
            </a:br>
            <a:br>
              <a:rPr lang="fr-FR" sz="1000" noProof="0" dirty="0"/>
            </a:br>
            <a:br>
              <a:rPr lang="fr-FR" sz="2000" noProof="0" dirty="0"/>
            </a:br>
            <a:r>
              <a:rPr lang="fr-FR" sz="2800" dirty="0"/>
              <a:t>Formation Ambassadeurs </a:t>
            </a:r>
            <a:endParaRPr lang="fr-FR" sz="2400" b="0" noProof="0" dirty="0"/>
          </a:p>
        </p:txBody>
      </p:sp>
    </p:spTree>
    <p:extLst>
      <p:ext uri="{BB962C8B-B14F-4D97-AF65-F5344CB8AC3E}">
        <p14:creationId xmlns:p14="http://schemas.microsoft.com/office/powerpoint/2010/main" val="27692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p:txBody>
          <a:bodyPr/>
          <a:lstStyle/>
          <a:p>
            <a:endParaRPr lang="fr-FR" sz="2000" dirty="0"/>
          </a:p>
          <a:p>
            <a:r>
              <a:rPr lang="fr-FR" sz="2000" dirty="0"/>
              <a:t>Observer, percevoir, dialoguer, échanger : l’écoute active et de manière transparente </a:t>
            </a:r>
          </a:p>
          <a:p>
            <a:endParaRPr lang="fr-FR" sz="2000" dirty="0"/>
          </a:p>
          <a:p>
            <a:r>
              <a:rPr lang="fr-FR" sz="2000" dirty="0"/>
              <a:t>Ensemble, Total avec ses partenaires, pour voir et être vu ensemble : la proximité</a:t>
            </a:r>
          </a:p>
          <a:p>
            <a:endParaRPr lang="fr-FR" sz="2000" dirty="0"/>
          </a:p>
          <a:p>
            <a:r>
              <a:rPr lang="fr-FR" sz="2000" dirty="0"/>
              <a:t>Une attention particulière aux travaux à risques : la prévention des accidents mortels</a:t>
            </a:r>
          </a:p>
          <a:p>
            <a:endParaRPr lang="fr-FR" sz="2000" dirty="0"/>
          </a:p>
          <a:p>
            <a:r>
              <a:rPr lang="fr-FR" sz="2000" dirty="0"/>
              <a:t>Pour montrer son engagement : à tous les niveaux de management</a:t>
            </a:r>
          </a:p>
          <a:p>
            <a:endParaRPr lang="fr-FR" sz="2000" dirty="0"/>
          </a:p>
          <a:p>
            <a:r>
              <a:rPr lang="fr-FR" sz="2000" dirty="0"/>
              <a:t>Régulièrement : instituer un rituel</a:t>
            </a:r>
          </a:p>
          <a:p>
            <a:pPr>
              <a:buClr>
                <a:schemeClr val="accent4"/>
              </a:buClr>
              <a:buFont typeface="Arial" panose="020B0604020202020204" pitchFamily="34" charset="0"/>
              <a:buChar char="•"/>
            </a:pPr>
            <a:endParaRPr lang="fr-FR" sz="2000" dirty="0"/>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r>
              <a:rPr lang="fr-FR" dirty="0"/>
              <a:t>Quel enjeu ?</a:t>
            </a:r>
          </a:p>
        </p:txBody>
      </p:sp>
      <p:sp>
        <p:nvSpPr>
          <p:cNvPr id="10" name="Espace réservé du texte 9">
            <a:extLst>
              <a:ext uri="{FF2B5EF4-FFF2-40B4-BE49-F238E27FC236}">
                <a16:creationId xmlns:a16="http://schemas.microsoft.com/office/drawing/2014/main" id="{9E29A3F2-ADEF-476A-9722-9EBA0D132767}"/>
              </a:ext>
            </a:extLst>
          </p:cNvPr>
          <p:cNvSpPr>
            <a:spLocks noGrp="1"/>
          </p:cNvSpPr>
          <p:nvPr>
            <p:ph type="body" sz="quarter" idx="11"/>
          </p:nvPr>
        </p:nvSpPr>
        <p:spPr>
          <a:xfrm>
            <a:off x="596900" y="922476"/>
            <a:ext cx="10693400" cy="413343"/>
          </a:xfrm>
        </p:spPr>
        <p:txBody>
          <a:bodyPr/>
          <a:lstStyle/>
          <a:p>
            <a:r>
              <a:rPr lang="fr-FR" sz="2200" dirty="0"/>
              <a:t>Renforcer la présence terrain :</a:t>
            </a:r>
          </a:p>
        </p:txBody>
      </p:sp>
      <p:sp>
        <p:nvSpPr>
          <p:cNvPr id="2" name="Espace réservé du pied de page 1">
            <a:extLst>
              <a:ext uri="{FF2B5EF4-FFF2-40B4-BE49-F238E27FC236}">
                <a16:creationId xmlns:a16="http://schemas.microsoft.com/office/drawing/2014/main" id="{545DFFFF-A113-4E0A-B2C9-7709D01D19D2}"/>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253198087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p:txBody>
          <a:bodyPr/>
          <a:lstStyle/>
          <a:p>
            <a:endParaRPr lang="fr-FR" sz="2000" dirty="0"/>
          </a:p>
          <a:p>
            <a:r>
              <a:rPr lang="fr-FR" sz="2000" dirty="0"/>
              <a:t>Team Manager – Senior Manager – General Manager</a:t>
            </a:r>
          </a:p>
          <a:p>
            <a:pPr>
              <a:buClr>
                <a:schemeClr val="accent4"/>
              </a:buClr>
              <a:buFont typeface="Arial" panose="020B0604020202020204" pitchFamily="34" charset="0"/>
              <a:buChar char="•"/>
            </a:pPr>
            <a:endParaRPr lang="fr-FR" sz="2000" dirty="0"/>
          </a:p>
          <a:p>
            <a:pPr>
              <a:buClr>
                <a:schemeClr val="accent4"/>
              </a:buClr>
              <a:buFont typeface="Arial" panose="020B0604020202020204" pitchFamily="34" charset="0"/>
              <a:buChar char="•"/>
            </a:pPr>
            <a:r>
              <a:rPr lang="fr-FR" sz="2000" dirty="0"/>
              <a:t>Une visite conjointe</a:t>
            </a:r>
          </a:p>
          <a:p>
            <a:pPr>
              <a:buClr>
                <a:schemeClr val="accent4"/>
              </a:buClr>
              <a:buFont typeface="Arial" panose="020B0604020202020204" pitchFamily="34" charset="0"/>
              <a:buChar char="•"/>
            </a:pPr>
            <a:endParaRPr lang="fr-FR" sz="2000" dirty="0"/>
          </a:p>
          <a:p>
            <a:pPr>
              <a:buClr>
                <a:schemeClr val="accent4"/>
              </a:buClr>
              <a:buFont typeface="Arial" panose="020B0604020202020204" pitchFamily="34" charset="0"/>
              <a:buChar char="•"/>
            </a:pPr>
            <a:r>
              <a:rPr lang="fr-FR" sz="2000" dirty="0"/>
              <a:t>1 / mois</a:t>
            </a:r>
          </a:p>
          <a:p>
            <a:pPr>
              <a:buClr>
                <a:schemeClr val="accent4"/>
              </a:buClr>
              <a:buFont typeface="Arial" panose="020B0604020202020204" pitchFamily="34" charset="0"/>
              <a:buChar char="•"/>
            </a:pPr>
            <a:endParaRPr lang="fr-FR" sz="2000" dirty="0"/>
          </a:p>
          <a:p>
            <a:pPr>
              <a:buClr>
                <a:schemeClr val="accent4"/>
              </a:buClr>
              <a:buFont typeface="Arial" panose="020B0604020202020204" pitchFamily="34" charset="0"/>
              <a:buChar char="•"/>
            </a:pPr>
            <a:r>
              <a:rPr lang="fr-FR" sz="2000" dirty="0"/>
              <a:t>Une méthodologie commune en 4 étapes: </a:t>
            </a:r>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r>
              <a:rPr lang="fr-FR" dirty="0"/>
              <a:t>Ce qui est demandé ? </a:t>
            </a:r>
          </a:p>
        </p:txBody>
      </p:sp>
      <p:sp>
        <p:nvSpPr>
          <p:cNvPr id="10" name="Espace réservé du texte 9">
            <a:extLst>
              <a:ext uri="{FF2B5EF4-FFF2-40B4-BE49-F238E27FC236}">
                <a16:creationId xmlns:a16="http://schemas.microsoft.com/office/drawing/2014/main" id="{9E29A3F2-ADEF-476A-9722-9EBA0D132767}"/>
              </a:ext>
            </a:extLst>
          </p:cNvPr>
          <p:cNvSpPr>
            <a:spLocks noGrp="1"/>
          </p:cNvSpPr>
          <p:nvPr>
            <p:ph type="body" sz="quarter" idx="11"/>
          </p:nvPr>
        </p:nvSpPr>
        <p:spPr>
          <a:xfrm>
            <a:off x="596900" y="922476"/>
            <a:ext cx="10693400" cy="413343"/>
          </a:xfrm>
        </p:spPr>
        <p:txBody>
          <a:bodyPr/>
          <a:lstStyle/>
          <a:p>
            <a:r>
              <a:rPr lang="fr-FR" sz="2200" dirty="0"/>
              <a:t>Qui, quoi, quand, où ?</a:t>
            </a:r>
          </a:p>
        </p:txBody>
      </p:sp>
      <p:graphicFrame>
        <p:nvGraphicFramePr>
          <p:cNvPr id="5" name="Diagramme 4">
            <a:extLst>
              <a:ext uri="{FF2B5EF4-FFF2-40B4-BE49-F238E27FC236}">
                <a16:creationId xmlns:a16="http://schemas.microsoft.com/office/drawing/2014/main" id="{16E9FC8A-FBB2-4901-97B9-818B43BA23CE}"/>
              </a:ext>
            </a:extLst>
          </p:cNvPr>
          <p:cNvGraphicFramePr/>
          <p:nvPr/>
        </p:nvGraphicFramePr>
        <p:xfrm>
          <a:off x="924779" y="4404260"/>
          <a:ext cx="10498188" cy="2028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pied de page 1">
            <a:extLst>
              <a:ext uri="{FF2B5EF4-FFF2-40B4-BE49-F238E27FC236}">
                <a16:creationId xmlns:a16="http://schemas.microsoft.com/office/drawing/2014/main" id="{D5837F76-383F-4FFC-92EF-6E919B9A6C5C}"/>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225441098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a:xfrm>
            <a:off x="600075" y="1629881"/>
            <a:ext cx="10991850" cy="4619272"/>
          </a:xfrm>
        </p:spPr>
        <p:txBody>
          <a:bodyPr/>
          <a:lstStyle/>
          <a:p>
            <a:r>
              <a:rPr lang="fr-FR" sz="2000" dirty="0"/>
              <a:t>Commencer par l’inventaire de ce qui existe déjà : les visites et les listes d’activités à risques</a:t>
            </a:r>
          </a:p>
          <a:p>
            <a:endParaRPr lang="fr-FR" sz="2000" dirty="0"/>
          </a:p>
          <a:p>
            <a:r>
              <a:rPr lang="fr-FR" sz="2000" dirty="0"/>
              <a:t>Reconnaitre l’effort de coordination et les moyens logistiques nécessaires</a:t>
            </a:r>
          </a:p>
          <a:p>
            <a:endParaRPr lang="fr-FR" sz="2000" dirty="0"/>
          </a:p>
          <a:p>
            <a:r>
              <a:rPr lang="fr-FR" sz="2000" dirty="0"/>
              <a:t>Faire un planning &amp; anticiper</a:t>
            </a:r>
          </a:p>
          <a:p>
            <a:endParaRPr lang="fr-FR" sz="2000" dirty="0"/>
          </a:p>
          <a:p>
            <a:r>
              <a:rPr lang="fr-FR" sz="2000" dirty="0"/>
              <a:t>Conserver les pratiques en place (Safety Tours, Safety Contract Owners,…), et utiliser les outils de suivi d’actions existant</a:t>
            </a:r>
          </a:p>
          <a:p>
            <a:endParaRPr lang="fr-FR" sz="2000" dirty="0"/>
          </a:p>
          <a:p>
            <a:r>
              <a:rPr lang="fr-FR" sz="2000" dirty="0"/>
              <a:t>Veiller à l’implication du management intermédiaire</a:t>
            </a:r>
          </a:p>
          <a:p>
            <a:endParaRPr lang="fr-FR" sz="2000" b="1" dirty="0"/>
          </a:p>
          <a:p>
            <a:r>
              <a:rPr lang="fr-FR" sz="2000" dirty="0"/>
              <a:t>Et ce n’est </a:t>
            </a:r>
            <a:r>
              <a:rPr lang="fr-FR" sz="2000" u="sng" dirty="0"/>
              <a:t>pas </a:t>
            </a:r>
            <a:r>
              <a:rPr lang="fr-FR" sz="2000" dirty="0"/>
              <a:t>: un audit, une inspection, une revue des procédures HSE.</a:t>
            </a:r>
          </a:p>
          <a:p>
            <a:endParaRPr lang="fr-FR" sz="2000" dirty="0"/>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r>
              <a:rPr lang="fr-FR" dirty="0"/>
              <a:t>Une initiative Simple &amp; pratique</a:t>
            </a:r>
          </a:p>
        </p:txBody>
      </p:sp>
      <p:sp>
        <p:nvSpPr>
          <p:cNvPr id="10" name="Espace réservé du texte 9">
            <a:extLst>
              <a:ext uri="{FF2B5EF4-FFF2-40B4-BE49-F238E27FC236}">
                <a16:creationId xmlns:a16="http://schemas.microsoft.com/office/drawing/2014/main" id="{9E29A3F2-ADEF-476A-9722-9EBA0D132767}"/>
              </a:ext>
            </a:extLst>
          </p:cNvPr>
          <p:cNvSpPr>
            <a:spLocks noGrp="1"/>
          </p:cNvSpPr>
          <p:nvPr>
            <p:ph type="body" sz="quarter" idx="11"/>
          </p:nvPr>
        </p:nvSpPr>
        <p:spPr>
          <a:xfrm>
            <a:off x="596900" y="922476"/>
            <a:ext cx="10693400" cy="413343"/>
          </a:xfrm>
        </p:spPr>
        <p:txBody>
          <a:bodyPr/>
          <a:lstStyle/>
          <a:p>
            <a:r>
              <a:rPr lang="fr-FR" sz="2200" dirty="0"/>
              <a:t>Quelques points de vigilance : </a:t>
            </a:r>
          </a:p>
        </p:txBody>
      </p:sp>
      <p:sp>
        <p:nvSpPr>
          <p:cNvPr id="2" name="Rectangle 1"/>
          <p:cNvSpPr/>
          <p:nvPr/>
        </p:nvSpPr>
        <p:spPr>
          <a:xfrm>
            <a:off x="7870326" y="123448"/>
            <a:ext cx="2610010" cy="369332"/>
          </a:xfrm>
          <a:prstGeom prst="rect">
            <a:avLst/>
          </a:prstGeom>
        </p:spPr>
        <p:txBody>
          <a:bodyPr wrap="none">
            <a:spAutoFit/>
          </a:bodyPr>
          <a:lstStyle/>
          <a:p>
            <a:r>
              <a:rPr lang="fr-FR" b="1">
                <a:sym typeface="Wingdings" panose="05000000000000000000" pitchFamily="2" charset="2"/>
              </a:rPr>
              <a:t> Succès = simplicité</a:t>
            </a:r>
            <a:endParaRPr lang="fr-FR"/>
          </a:p>
        </p:txBody>
      </p:sp>
      <p:sp>
        <p:nvSpPr>
          <p:cNvPr id="3" name="Espace réservé du pied de page 2">
            <a:extLst>
              <a:ext uri="{FF2B5EF4-FFF2-40B4-BE49-F238E27FC236}">
                <a16:creationId xmlns:a16="http://schemas.microsoft.com/office/drawing/2014/main" id="{CAA73B34-8C19-4095-BA27-8E26CF3CC13C}"/>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286296053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CR GR HSE 501 : exigences 3.4.4</a:t>
            </a:r>
          </a:p>
        </p:txBody>
      </p:sp>
      <p:sp>
        <p:nvSpPr>
          <p:cNvPr id="5" name="Espace réservé du texte 4"/>
          <p:cNvSpPr>
            <a:spLocks noGrp="1"/>
          </p:cNvSpPr>
          <p:nvPr>
            <p:ph type="body" sz="quarter" idx="11"/>
          </p:nvPr>
        </p:nvSpPr>
        <p:spPr/>
        <p:txBody>
          <a:bodyPr/>
          <a:lstStyle/>
          <a:p>
            <a:r>
              <a:rPr lang="fr-FR" dirty="0"/>
              <a:t>(French)</a:t>
            </a:r>
          </a:p>
        </p:txBody>
      </p:sp>
      <p:pic>
        <p:nvPicPr>
          <p:cNvPr id="6" name="Imag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632" y="1368904"/>
            <a:ext cx="9284706" cy="480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7BDB6244-E8CF-452E-9771-79360BAB9DA1}"/>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049970769"/>
      </p:ext>
    </p:extLst>
  </p:cSld>
  <p:clrMapOvr>
    <a:masterClrMapping/>
  </p:clrMapOvr>
  <p:transition spd="med">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lstStyle/>
          <a:p>
            <a:pPr marL="285752" lvl="1" indent="-285752" defTabSz="457204">
              <a:buSzPct val="100000"/>
              <a:buFont typeface="Arial" panose="020B0604020202020204" pitchFamily="34" charset="0"/>
              <a:buChar char="•"/>
            </a:pPr>
            <a:endParaRPr lang="fr-FR" sz="1800" dirty="0">
              <a:solidFill>
                <a:schemeClr val="tx1"/>
              </a:solidFill>
            </a:endParaRPr>
          </a:p>
          <a:p>
            <a:pPr marL="285752" lvl="1" indent="-285752" defTabSz="457204">
              <a:buSzPct val="100000"/>
              <a:buFont typeface="Arial" panose="020B0604020202020204" pitchFamily="34" charset="0"/>
              <a:buChar char="•"/>
            </a:pPr>
            <a:r>
              <a:rPr lang="fr-FR" sz="1800" dirty="0">
                <a:solidFill>
                  <a:schemeClr val="tx1"/>
                </a:solidFill>
              </a:rPr>
              <a:t>Établir la </a:t>
            </a:r>
            <a:r>
              <a:rPr lang="fr-FR" sz="1800" b="1" u="sng" dirty="0">
                <a:solidFill>
                  <a:schemeClr val="tx1"/>
                </a:solidFill>
              </a:rPr>
              <a:t>liste des personnes concernées </a:t>
            </a:r>
            <a:r>
              <a:rPr lang="fr-FR" sz="1800" dirty="0">
                <a:solidFill>
                  <a:schemeClr val="tx1"/>
                </a:solidFill>
              </a:rPr>
              <a:t>:</a:t>
            </a:r>
          </a:p>
          <a:p>
            <a:pPr marL="644529" lvl="2" indent="-285752">
              <a:buFont typeface="Arial" panose="020B0604020202020204" pitchFamily="34" charset="0"/>
              <a:buChar char="•"/>
            </a:pPr>
            <a:r>
              <a:rPr lang="fr-FR" sz="1600" dirty="0">
                <a:solidFill>
                  <a:schemeClr val="tx1"/>
                </a:solidFill>
              </a:rPr>
              <a:t>Team Manager Premier niveau / Responsable d’équipe de jour / Superviseur d’unité / Chef d’équipe / Installation Manager / Site </a:t>
            </a:r>
            <a:r>
              <a:rPr lang="fr-FR" sz="1600" dirty="0" err="1">
                <a:solidFill>
                  <a:schemeClr val="tx1"/>
                </a:solidFill>
              </a:rPr>
              <a:t>supervisor</a:t>
            </a:r>
            <a:endParaRPr lang="fr-FR" sz="1600" dirty="0">
              <a:solidFill>
                <a:schemeClr val="tx1"/>
              </a:solidFill>
            </a:endParaRPr>
          </a:p>
          <a:p>
            <a:pPr marL="358777" lvl="2" indent="0">
              <a:buNone/>
            </a:pPr>
            <a:r>
              <a:rPr lang="fr-FR" sz="1600" i="1" dirty="0">
                <a:solidFill>
                  <a:srgbClr val="0070C0"/>
                </a:solidFill>
              </a:rPr>
              <a:t>First </a:t>
            </a:r>
            <a:r>
              <a:rPr lang="fr-FR" sz="1600" i="1" dirty="0" err="1">
                <a:solidFill>
                  <a:srgbClr val="0070C0"/>
                </a:solidFill>
              </a:rPr>
              <a:t>level</a:t>
            </a:r>
            <a:r>
              <a:rPr lang="fr-FR" sz="1600" i="1" dirty="0">
                <a:solidFill>
                  <a:srgbClr val="0070C0"/>
                </a:solidFill>
              </a:rPr>
              <a:t> Team Manager / Day shift Manager / Unit </a:t>
            </a:r>
            <a:r>
              <a:rPr lang="fr-FR" sz="1600" i="1" dirty="0" err="1">
                <a:solidFill>
                  <a:srgbClr val="0070C0"/>
                </a:solidFill>
              </a:rPr>
              <a:t>Supervisor</a:t>
            </a:r>
            <a:r>
              <a:rPr lang="fr-FR" sz="1600" i="1" dirty="0">
                <a:solidFill>
                  <a:srgbClr val="0070C0"/>
                </a:solidFill>
              </a:rPr>
              <a:t> / Team Manager / Installation Manager / Site </a:t>
            </a:r>
            <a:r>
              <a:rPr lang="fr-FR" sz="1600" i="1" dirty="0" err="1">
                <a:solidFill>
                  <a:srgbClr val="0070C0"/>
                </a:solidFill>
              </a:rPr>
              <a:t>Supervisor</a:t>
            </a:r>
            <a:endParaRPr lang="fr-FR" sz="1600" i="1" dirty="0">
              <a:solidFill>
                <a:srgbClr val="0070C0"/>
              </a:solidFill>
            </a:endParaRPr>
          </a:p>
          <a:p>
            <a:pPr marL="644529" lvl="2" indent="-285752">
              <a:buFont typeface="Arial" panose="020B0604020202020204" pitchFamily="34" charset="0"/>
              <a:buChar char="•"/>
            </a:pPr>
            <a:r>
              <a:rPr lang="fr-FR" sz="1600" dirty="0">
                <a:solidFill>
                  <a:schemeClr val="tx1"/>
                </a:solidFill>
              </a:rPr>
              <a:t>Business ou Senior Manager / Management intermédiaire / Conducteur de travaux / Project Manager / Field </a:t>
            </a:r>
            <a:r>
              <a:rPr lang="fr-FR" sz="1600" dirty="0" err="1">
                <a:solidFill>
                  <a:schemeClr val="tx1"/>
                </a:solidFill>
              </a:rPr>
              <a:t>Operation</a:t>
            </a:r>
            <a:r>
              <a:rPr lang="fr-FR" sz="1600" dirty="0">
                <a:solidFill>
                  <a:schemeClr val="tx1"/>
                </a:solidFill>
              </a:rPr>
              <a:t> Manager</a:t>
            </a:r>
          </a:p>
          <a:p>
            <a:pPr marL="358777" lvl="2" indent="0">
              <a:buNone/>
            </a:pPr>
            <a:r>
              <a:rPr lang="fr-FR" sz="1600" i="1" dirty="0">
                <a:solidFill>
                  <a:srgbClr val="0070C0"/>
                </a:solidFill>
              </a:rPr>
              <a:t>Business or Senior Manager / </a:t>
            </a:r>
            <a:r>
              <a:rPr lang="fr-FR" sz="1600" i="1" dirty="0" err="1">
                <a:solidFill>
                  <a:srgbClr val="0070C0"/>
                </a:solidFill>
              </a:rPr>
              <a:t>Intermediate</a:t>
            </a:r>
            <a:r>
              <a:rPr lang="fr-FR" sz="1600" i="1" dirty="0">
                <a:solidFill>
                  <a:srgbClr val="0070C0"/>
                </a:solidFill>
              </a:rPr>
              <a:t> Management / Operating </a:t>
            </a:r>
            <a:r>
              <a:rPr lang="fr-FR" sz="1600" i="1" dirty="0" err="1">
                <a:solidFill>
                  <a:srgbClr val="0070C0"/>
                </a:solidFill>
              </a:rPr>
              <a:t>Authority</a:t>
            </a:r>
            <a:r>
              <a:rPr lang="fr-FR" sz="1600" i="1" dirty="0">
                <a:solidFill>
                  <a:srgbClr val="0070C0"/>
                </a:solidFill>
              </a:rPr>
              <a:t> / Project Manager / Field Operations Manager.</a:t>
            </a:r>
          </a:p>
          <a:p>
            <a:pPr marL="644529" lvl="2" indent="-285752">
              <a:buFont typeface="Arial" panose="020B0604020202020204" pitchFamily="34" charset="0"/>
              <a:buChar char="•"/>
            </a:pPr>
            <a:r>
              <a:rPr lang="fr-FR" sz="1600" dirty="0">
                <a:solidFill>
                  <a:schemeClr val="tx1"/>
                </a:solidFill>
              </a:rPr>
              <a:t>Directeur général / CODIR de site ou filiale / Directeur d’agence</a:t>
            </a:r>
          </a:p>
          <a:p>
            <a:pPr marL="358777" lvl="2" indent="0">
              <a:buNone/>
            </a:pPr>
            <a:r>
              <a:rPr lang="fr-FR" sz="1600" i="1" dirty="0" err="1">
                <a:solidFill>
                  <a:srgbClr val="0070C0"/>
                </a:solidFill>
              </a:rPr>
              <a:t>Managing</a:t>
            </a:r>
            <a:r>
              <a:rPr lang="fr-FR" sz="1600" i="1" dirty="0">
                <a:solidFill>
                  <a:srgbClr val="0070C0"/>
                </a:solidFill>
              </a:rPr>
              <a:t> </a:t>
            </a:r>
            <a:r>
              <a:rPr lang="fr-FR" sz="1600" i="1" dirty="0" err="1">
                <a:solidFill>
                  <a:srgbClr val="0070C0"/>
                </a:solidFill>
              </a:rPr>
              <a:t>Director</a:t>
            </a:r>
            <a:r>
              <a:rPr lang="fr-FR" sz="1600" i="1" dirty="0">
                <a:solidFill>
                  <a:srgbClr val="0070C0"/>
                </a:solidFill>
              </a:rPr>
              <a:t> / Site or </a:t>
            </a:r>
            <a:r>
              <a:rPr lang="fr-FR" sz="1600" i="1" dirty="0" err="1">
                <a:solidFill>
                  <a:srgbClr val="0070C0"/>
                </a:solidFill>
              </a:rPr>
              <a:t>Affiliate</a:t>
            </a:r>
            <a:r>
              <a:rPr lang="fr-FR" sz="1600" i="1" dirty="0">
                <a:solidFill>
                  <a:srgbClr val="0070C0"/>
                </a:solidFill>
              </a:rPr>
              <a:t> Management </a:t>
            </a:r>
            <a:r>
              <a:rPr lang="fr-FR" sz="1600" i="1" dirty="0" err="1">
                <a:solidFill>
                  <a:srgbClr val="0070C0"/>
                </a:solidFill>
              </a:rPr>
              <a:t>Committee</a:t>
            </a:r>
            <a:r>
              <a:rPr lang="fr-FR" sz="1600" i="1" dirty="0">
                <a:solidFill>
                  <a:srgbClr val="0070C0"/>
                </a:solidFill>
              </a:rPr>
              <a:t> / Office Manager</a:t>
            </a:r>
          </a:p>
          <a:p>
            <a:pPr marL="644529" lvl="2" indent="-285752">
              <a:buFont typeface="Arial" panose="020B0604020202020204" pitchFamily="34" charset="0"/>
              <a:buChar char="•"/>
            </a:pPr>
            <a:endParaRPr lang="fr-FR" sz="1600" dirty="0">
              <a:solidFill>
                <a:schemeClr val="tx1"/>
              </a:solidFill>
            </a:endParaRPr>
          </a:p>
          <a:p>
            <a:pPr marL="285752" lvl="1" indent="-285752" defTabSz="457204">
              <a:buSzPct val="100000"/>
              <a:buFont typeface="Arial" panose="020B0604020202020204" pitchFamily="34" charset="0"/>
              <a:buChar char="•"/>
            </a:pPr>
            <a:r>
              <a:rPr lang="fr-FR" sz="1800" dirty="0">
                <a:solidFill>
                  <a:schemeClr val="tx1"/>
                </a:solidFill>
              </a:rPr>
              <a:t>La fréquence </a:t>
            </a:r>
            <a:r>
              <a:rPr lang="fr-FR" sz="1800" b="1" u="sng" dirty="0">
                <a:solidFill>
                  <a:schemeClr val="tx1"/>
                </a:solidFill>
              </a:rPr>
              <a:t>d’une fois par mois</a:t>
            </a:r>
            <a:r>
              <a:rPr lang="fr-FR" sz="1800" dirty="0">
                <a:solidFill>
                  <a:schemeClr val="tx1"/>
                </a:solidFill>
              </a:rPr>
              <a:t> pour les personnes concernées</a:t>
            </a:r>
          </a:p>
          <a:p>
            <a:pPr marL="285752" lvl="1" indent="-285752" defTabSz="457204">
              <a:buSzPct val="100000"/>
              <a:buFont typeface="Arial" panose="020B0604020202020204" pitchFamily="34" charset="0"/>
              <a:buChar char="•"/>
            </a:pPr>
            <a:r>
              <a:rPr lang="fr-FR" sz="1800" dirty="0">
                <a:solidFill>
                  <a:schemeClr val="tx1"/>
                </a:solidFill>
              </a:rPr>
              <a:t>L’attention portée à la </a:t>
            </a:r>
            <a:r>
              <a:rPr lang="fr-FR" sz="1800" b="1" u="sng" dirty="0">
                <a:solidFill>
                  <a:schemeClr val="tx1"/>
                </a:solidFill>
              </a:rPr>
              <a:t>prévention des accidents mortels</a:t>
            </a:r>
          </a:p>
          <a:p>
            <a:endParaRPr lang="fr-FR" dirty="0"/>
          </a:p>
        </p:txBody>
      </p:sp>
      <p:sp>
        <p:nvSpPr>
          <p:cNvPr id="4" name="Titre 3"/>
          <p:cNvSpPr>
            <a:spLocks noGrp="1"/>
          </p:cNvSpPr>
          <p:nvPr>
            <p:ph type="title"/>
          </p:nvPr>
        </p:nvSpPr>
        <p:spPr/>
        <p:txBody>
          <a:bodyPr/>
          <a:lstStyle/>
          <a:p>
            <a:r>
              <a:rPr lang="fr-FR" dirty="0"/>
              <a:t>Ce qui est obligatoire</a:t>
            </a:r>
          </a:p>
        </p:txBody>
      </p:sp>
      <p:sp>
        <p:nvSpPr>
          <p:cNvPr id="5" name="Espace réservé du texte 4"/>
          <p:cNvSpPr>
            <a:spLocks noGrp="1"/>
          </p:cNvSpPr>
          <p:nvPr>
            <p:ph type="body" sz="quarter" idx="11"/>
          </p:nvPr>
        </p:nvSpPr>
        <p:spPr/>
        <p:txBody>
          <a:bodyPr/>
          <a:lstStyle/>
          <a:p>
            <a:r>
              <a:rPr lang="fr-FR" dirty="0"/>
              <a:t>Et pour qui ?</a:t>
            </a:r>
          </a:p>
        </p:txBody>
      </p:sp>
      <p:sp>
        <p:nvSpPr>
          <p:cNvPr id="3" name="Espace réservé du pied de page 2">
            <a:extLst>
              <a:ext uri="{FF2B5EF4-FFF2-40B4-BE49-F238E27FC236}">
                <a16:creationId xmlns:a16="http://schemas.microsoft.com/office/drawing/2014/main" id="{E7ADE756-AA29-4A66-8473-B3285F9094EF}"/>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98634872"/>
      </p:ext>
    </p:extLst>
  </p:cSld>
  <p:clrMapOvr>
    <a:masterClrMapping/>
  </p:clrMapOvr>
  <p:transition spd="med">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nchor="t"/>
          <a:lstStyle/>
          <a:p>
            <a:pPr marL="285750" indent="-285750"/>
            <a:r>
              <a:rPr lang="fr-FR" b="1" dirty="0" err="1"/>
              <a:t>Reporting</a:t>
            </a:r>
            <a:r>
              <a:rPr lang="fr-FR" dirty="0"/>
              <a:t> (mensuel) : le nombre de Safety Tours Conjoints réalisés sur site, envoyé aux HSE/Branches</a:t>
            </a:r>
          </a:p>
          <a:p>
            <a:pPr marL="285750" indent="-285750"/>
            <a:endParaRPr lang="fr-FR" dirty="0"/>
          </a:p>
          <a:p>
            <a:pPr marL="285750" indent="-285750"/>
            <a:r>
              <a:rPr lang="fr-FR" b="1" dirty="0"/>
              <a:t>Pour les "Joint Safety Tours" </a:t>
            </a:r>
            <a:r>
              <a:rPr lang="fr-FR" dirty="0"/>
              <a:t>: </a:t>
            </a:r>
          </a:p>
          <a:p>
            <a:pPr marL="447675" lvl="1" indent="-180975"/>
            <a:r>
              <a:rPr lang="fr-FR" dirty="0"/>
              <a:t>A4 (Fr/ En)</a:t>
            </a:r>
          </a:p>
          <a:p>
            <a:pPr marL="447675" lvl="1" indent="-180975"/>
            <a:r>
              <a:rPr lang="fr-FR" dirty="0"/>
              <a:t>Guide (en cours de finalisation)</a:t>
            </a:r>
          </a:p>
          <a:p>
            <a:pPr marL="447675" lvl="1" indent="-180975"/>
            <a:endParaRPr lang="fr-FR" dirty="0"/>
          </a:p>
          <a:p>
            <a:pPr marL="285750" indent="-285750">
              <a:buFont typeface="Arial"/>
              <a:buChar char="•"/>
            </a:pPr>
            <a:r>
              <a:rPr lang="fr-FR" b="1" dirty="0">
                <a:solidFill>
                  <a:srgbClr val="404040"/>
                </a:solidFill>
              </a:rPr>
              <a:t>Pour les "Safety Tours" </a:t>
            </a:r>
            <a:r>
              <a:rPr lang="fr-FR" dirty="0">
                <a:solidFill>
                  <a:srgbClr val="404040"/>
                </a:solidFill>
              </a:rPr>
              <a:t>:</a:t>
            </a:r>
            <a:endParaRPr lang="fr-FR" dirty="0">
              <a:solidFill>
                <a:srgbClr val="000000"/>
              </a:solidFill>
            </a:endParaRPr>
          </a:p>
          <a:p>
            <a:pPr marL="447675" lvl="1" indent="-180975"/>
            <a:r>
              <a:rPr lang="fr-FR" dirty="0">
                <a:ea typeface="+mn-lt"/>
                <a:cs typeface="+mn-lt"/>
              </a:rPr>
              <a:t>E-learning (15981) </a:t>
            </a:r>
          </a:p>
          <a:p>
            <a:pPr marL="447675" lvl="1" indent="-180975"/>
            <a:r>
              <a:rPr lang="fr-FR" dirty="0"/>
              <a:t>Guide : North </a:t>
            </a:r>
            <a:r>
              <a:rPr lang="fr-FR" dirty="0" err="1"/>
              <a:t>Sea</a:t>
            </a:r>
            <a:r>
              <a:rPr lang="fr-FR" dirty="0"/>
              <a:t> / </a:t>
            </a:r>
            <a:r>
              <a:rPr lang="fr-FR" dirty="0" err="1"/>
              <a:t>Russia</a:t>
            </a:r>
            <a:r>
              <a:rPr lang="fr-FR" dirty="0"/>
              <a:t> Safety Leadership Tour</a:t>
            </a:r>
          </a:p>
          <a:p>
            <a:pPr marL="447675" lvl="1" indent="-180975"/>
            <a:r>
              <a:rPr lang="fr-FR" dirty="0">
                <a:ea typeface="+mn-lt"/>
                <a:cs typeface="+mn-lt"/>
              </a:rPr>
              <a:t>GM_EP_HSE_127 : "Visites de site efficaces et bénéfiques"</a:t>
            </a:r>
            <a:endParaRPr lang="fr-FR" dirty="0">
              <a:solidFill>
                <a:srgbClr val="404040"/>
              </a:solidFill>
            </a:endParaRPr>
          </a:p>
          <a:p>
            <a:pPr marL="447675" lvl="1" indent="-180975"/>
            <a:r>
              <a:rPr lang="fr-FR" dirty="0">
                <a:solidFill>
                  <a:srgbClr val="000000"/>
                </a:solidFill>
              </a:rPr>
              <a:t>Management </a:t>
            </a:r>
            <a:r>
              <a:rPr lang="fr-FR" dirty="0" err="1">
                <a:solidFill>
                  <a:srgbClr val="000000"/>
                </a:solidFill>
              </a:rPr>
              <a:t>Worksheet</a:t>
            </a:r>
            <a:r>
              <a:rPr lang="fr-FR" dirty="0">
                <a:solidFill>
                  <a:srgbClr val="000000"/>
                </a:solidFill>
              </a:rPr>
              <a:t> : </a:t>
            </a:r>
            <a:r>
              <a:rPr lang="fr-FR" dirty="0"/>
              <a:t>Safety Tours</a:t>
            </a:r>
          </a:p>
          <a:p>
            <a:pPr marL="447675" lvl="1" indent="-180975"/>
            <a:r>
              <a:rPr lang="fr-FR" dirty="0"/>
              <a:t>Guide</a:t>
            </a:r>
            <a:r>
              <a:rPr lang="fr-FR" sz="1600" dirty="0"/>
              <a:t> de visite sur site </a:t>
            </a:r>
            <a:endParaRPr lang="fr-FR" dirty="0"/>
          </a:p>
          <a:p>
            <a:pPr marL="447675" lvl="1" indent="-180975"/>
            <a:r>
              <a:rPr lang="fr-FR" dirty="0">
                <a:solidFill>
                  <a:srgbClr val="404040"/>
                </a:solidFill>
              </a:rPr>
              <a:t>Tournée de l'encadrement (RC)</a:t>
            </a:r>
          </a:p>
          <a:p>
            <a:pPr marL="447675" lvl="1" indent="-180975"/>
            <a:r>
              <a:rPr lang="fr-FR" dirty="0">
                <a:solidFill>
                  <a:srgbClr val="404040"/>
                </a:solidFill>
              </a:rPr>
              <a:t>…</a:t>
            </a:r>
            <a:endParaRPr lang="fr-FR" dirty="0"/>
          </a:p>
        </p:txBody>
      </p:sp>
      <p:sp>
        <p:nvSpPr>
          <p:cNvPr id="4" name="Titre 3"/>
          <p:cNvSpPr>
            <a:spLocks noGrp="1"/>
          </p:cNvSpPr>
          <p:nvPr>
            <p:ph type="title"/>
          </p:nvPr>
        </p:nvSpPr>
        <p:spPr/>
        <p:txBody>
          <a:bodyPr/>
          <a:lstStyle/>
          <a:p>
            <a:r>
              <a:rPr lang="fr-FR" dirty="0" err="1"/>
              <a:t>Reporting</a:t>
            </a:r>
            <a:r>
              <a:rPr lang="fr-FR" dirty="0"/>
              <a:t>, outils &amp; formation</a:t>
            </a:r>
          </a:p>
        </p:txBody>
      </p:sp>
      <p:pic>
        <p:nvPicPr>
          <p:cNvPr id="15" name="Image 15" descr="Une image contenant capture d’écran&#10;&#10;Description générée avec un niveau de confiance très élevé">
            <a:extLst>
              <a:ext uri="{FF2B5EF4-FFF2-40B4-BE49-F238E27FC236}">
                <a16:creationId xmlns:a16="http://schemas.microsoft.com/office/drawing/2014/main" id="{F5EA8C1B-2AAE-4DC5-8B54-17B307965802}"/>
              </a:ext>
            </a:extLst>
          </p:cNvPr>
          <p:cNvPicPr>
            <a:picLocks noChangeAspect="1"/>
          </p:cNvPicPr>
          <p:nvPr/>
        </p:nvPicPr>
        <p:blipFill>
          <a:blip r:embed="rId2"/>
          <a:stretch>
            <a:fillRect/>
          </a:stretch>
        </p:blipFill>
        <p:spPr>
          <a:xfrm>
            <a:off x="6610662" y="4115902"/>
            <a:ext cx="1369102" cy="1924032"/>
          </a:xfrm>
          <a:prstGeom prst="rect">
            <a:avLst/>
          </a:prstGeom>
        </p:spPr>
      </p:pic>
      <p:pic>
        <p:nvPicPr>
          <p:cNvPr id="9" name="Image 8"/>
          <p:cNvPicPr>
            <a:picLocks noChangeAspect="1"/>
          </p:cNvPicPr>
          <p:nvPr/>
        </p:nvPicPr>
        <p:blipFill>
          <a:blip r:embed="rId3"/>
          <a:stretch>
            <a:fillRect/>
          </a:stretch>
        </p:blipFill>
        <p:spPr>
          <a:xfrm>
            <a:off x="4794376" y="2281625"/>
            <a:ext cx="1301624" cy="1657666"/>
          </a:xfrm>
          <a:prstGeom prst="rect">
            <a:avLst/>
          </a:prstGeom>
        </p:spPr>
      </p:pic>
      <p:pic>
        <p:nvPicPr>
          <p:cNvPr id="6" name="Image 5" descr="image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0609" y="2137037"/>
            <a:ext cx="2612313" cy="19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descr="Une image contenant personne, homme, debout, gens&#10;&#10;Description générée avec un niveau de confiance très élevé">
            <a:extLst>
              <a:ext uri="{FF2B5EF4-FFF2-40B4-BE49-F238E27FC236}">
                <a16:creationId xmlns:a16="http://schemas.microsoft.com/office/drawing/2014/main" id="{4CEC61C0-35A7-4336-A36E-C72A914D4CEA}"/>
              </a:ext>
            </a:extLst>
          </p:cNvPr>
          <p:cNvPicPr>
            <a:picLocks noChangeAspect="1"/>
          </p:cNvPicPr>
          <p:nvPr/>
        </p:nvPicPr>
        <p:blipFill>
          <a:blip r:embed="rId5"/>
          <a:stretch>
            <a:fillRect/>
          </a:stretch>
        </p:blipFill>
        <p:spPr>
          <a:xfrm>
            <a:off x="9466456" y="4119796"/>
            <a:ext cx="1241349" cy="1941228"/>
          </a:xfrm>
          <a:prstGeom prst="rect">
            <a:avLst/>
          </a:prstGeom>
        </p:spPr>
      </p:pic>
      <p:pic>
        <p:nvPicPr>
          <p:cNvPr id="8" name="Image 7"/>
          <p:cNvPicPr>
            <a:picLocks noChangeAspect="1"/>
          </p:cNvPicPr>
          <p:nvPr/>
        </p:nvPicPr>
        <p:blipFill>
          <a:blip r:embed="rId6"/>
          <a:stretch>
            <a:fillRect/>
          </a:stretch>
        </p:blipFill>
        <p:spPr>
          <a:xfrm>
            <a:off x="7989142" y="4143587"/>
            <a:ext cx="1444637" cy="1901777"/>
          </a:xfrm>
          <a:prstGeom prst="rect">
            <a:avLst/>
          </a:prstGeom>
        </p:spPr>
      </p:pic>
      <p:pic>
        <p:nvPicPr>
          <p:cNvPr id="11" name="Image 11" descr="Une image contenant capture d’écran&#10;&#10;Description générée avec un niveau de confiance très élevé">
            <a:extLst>
              <a:ext uri="{FF2B5EF4-FFF2-40B4-BE49-F238E27FC236}">
                <a16:creationId xmlns:a16="http://schemas.microsoft.com/office/drawing/2014/main" id="{46C13128-49ED-4EC3-8BC3-19A7364379B3}"/>
              </a:ext>
            </a:extLst>
          </p:cNvPr>
          <p:cNvPicPr>
            <a:picLocks noChangeAspect="1"/>
          </p:cNvPicPr>
          <p:nvPr/>
        </p:nvPicPr>
        <p:blipFill>
          <a:blip r:embed="rId7"/>
          <a:stretch>
            <a:fillRect/>
          </a:stretch>
        </p:blipFill>
        <p:spPr>
          <a:xfrm>
            <a:off x="10707973" y="4123243"/>
            <a:ext cx="1369102" cy="1971809"/>
          </a:xfrm>
          <a:prstGeom prst="rect">
            <a:avLst/>
          </a:prstGeom>
        </p:spPr>
      </p:pic>
      <p:pic>
        <p:nvPicPr>
          <p:cNvPr id="13" name="Image 13" descr="Une image contenant capture d’écran&#10;&#10;Description générée avec un niveau de confiance très élevé">
            <a:extLst>
              <a:ext uri="{FF2B5EF4-FFF2-40B4-BE49-F238E27FC236}">
                <a16:creationId xmlns:a16="http://schemas.microsoft.com/office/drawing/2014/main" id="{08617D41-18AC-414D-AA1C-7CBA19AFEE16}"/>
              </a:ext>
            </a:extLst>
          </p:cNvPr>
          <p:cNvPicPr>
            <a:picLocks noChangeAspect="1"/>
          </p:cNvPicPr>
          <p:nvPr/>
        </p:nvPicPr>
        <p:blipFill>
          <a:blip r:embed="rId8"/>
          <a:stretch>
            <a:fillRect/>
          </a:stretch>
        </p:blipFill>
        <p:spPr>
          <a:xfrm>
            <a:off x="7984761" y="2155957"/>
            <a:ext cx="1319135" cy="1909002"/>
          </a:xfrm>
          <a:prstGeom prst="rect">
            <a:avLst/>
          </a:prstGeom>
        </p:spPr>
      </p:pic>
      <p:sp>
        <p:nvSpPr>
          <p:cNvPr id="3" name="Espace réservé du pied de page 2">
            <a:extLst>
              <a:ext uri="{FF2B5EF4-FFF2-40B4-BE49-F238E27FC236}">
                <a16:creationId xmlns:a16="http://schemas.microsoft.com/office/drawing/2014/main" id="{D09F9FED-081B-480B-8272-1C2F7D68F5D0}"/>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904990769"/>
      </p:ext>
    </p:extLst>
  </p:cSld>
  <p:clrMapOvr>
    <a:masterClrMapping/>
  </p:clrMapOvr>
  <p:transition spd="med">
    <p:push dir="u"/>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p:txBody>
          <a:bodyPr/>
          <a:lstStyle/>
          <a:p>
            <a:pPr marL="0" indent="0">
              <a:buNone/>
            </a:pPr>
            <a:r>
              <a:rPr lang="fr-FR" dirty="0"/>
              <a:t>Les visites conjointes de sécurité déjà réalisées par les Safety Contract Owners procède de la même démarche. </a:t>
            </a:r>
          </a:p>
          <a:p>
            <a:pPr marL="0" indent="0">
              <a:buNone/>
            </a:pPr>
            <a:r>
              <a:rPr lang="fr-FR" dirty="0"/>
              <a:t>Elles sont réalisées avec une fréquence au moins mensuelle.</a:t>
            </a:r>
          </a:p>
          <a:p>
            <a:pPr marL="0" indent="0">
              <a:buNone/>
            </a:pPr>
            <a:endParaRPr lang="fr-FR" dirty="0"/>
          </a:p>
          <a:p>
            <a:pPr marL="0" indent="0">
              <a:buNone/>
            </a:pPr>
            <a:r>
              <a:rPr lang="fr-FR" dirty="0"/>
              <a:t>Par ailleurs existe un lien naturel avec la démarche des « Safety Contract Owners » pour les thèmes suivants :  </a:t>
            </a:r>
          </a:p>
          <a:p>
            <a:r>
              <a:rPr lang="fr-FR" dirty="0"/>
              <a:t>L’objectif «  Zéro accident mortel » ;</a:t>
            </a:r>
          </a:p>
          <a:p>
            <a:r>
              <a:rPr lang="fr-FR" dirty="0"/>
              <a:t>Les rituels de sécurité : « feu vert sécurité », </a:t>
            </a:r>
            <a:r>
              <a:rPr lang="fr-FR" dirty="0" err="1"/>
              <a:t>toolbox</a:t>
            </a:r>
            <a:r>
              <a:rPr lang="fr-FR" dirty="0"/>
              <a:t>, accueil sécurité… ;</a:t>
            </a:r>
          </a:p>
          <a:p>
            <a:r>
              <a:rPr lang="fr-FR" dirty="0"/>
              <a:t>L’utilisation de la Stop </a:t>
            </a:r>
            <a:r>
              <a:rPr lang="fr-FR" dirty="0" err="1"/>
              <a:t>Card</a:t>
            </a:r>
            <a:r>
              <a:rPr lang="fr-FR" dirty="0"/>
              <a:t> : pour tous, tout le temps, sans contraintes ;</a:t>
            </a:r>
          </a:p>
          <a:p>
            <a:r>
              <a:rPr lang="fr-FR" dirty="0"/>
              <a:t>Les campagnes et enjeux du moment ;</a:t>
            </a:r>
          </a:p>
          <a:p>
            <a:r>
              <a:rPr lang="fr-FR" dirty="0"/>
              <a:t>Les récents accidents graves et/ou mortels particulièrement ceux de notre industrie.</a:t>
            </a:r>
          </a:p>
          <a:p>
            <a:r>
              <a:rPr lang="fr-FR" dirty="0"/>
              <a:t>Les dialogues en confiance pour faire remonter les difficultés de moyens, d’organisation ou de comportement. </a:t>
            </a:r>
          </a:p>
        </p:txBody>
      </p:sp>
      <p:sp>
        <p:nvSpPr>
          <p:cNvPr id="5" name="Espace réservé du texte 4"/>
          <p:cNvSpPr>
            <a:spLocks noGrp="1"/>
          </p:cNvSpPr>
          <p:nvPr>
            <p:ph type="body" sz="quarter" idx="11"/>
          </p:nvPr>
        </p:nvSpPr>
        <p:spPr/>
        <p:txBody>
          <a:bodyPr/>
          <a:lstStyle/>
          <a:p>
            <a:pPr lvl="0"/>
            <a:r>
              <a:rPr lang="fr-FR" b="1" i="1" dirty="0"/>
              <a:t>Quel lien avec les Safety </a:t>
            </a:r>
            <a:r>
              <a:rPr lang="fr-FR" b="1" i="1" dirty="0" err="1"/>
              <a:t>Contracts</a:t>
            </a:r>
            <a:r>
              <a:rPr lang="fr-FR" b="1" i="1" dirty="0"/>
              <a:t> Owners ?</a:t>
            </a:r>
            <a:endParaRPr lang="fr-FR" dirty="0"/>
          </a:p>
        </p:txBody>
      </p:sp>
      <p:sp>
        <p:nvSpPr>
          <p:cNvPr id="7" name="Title 3">
            <a:extLst>
              <a:ext uri="{FF2B5EF4-FFF2-40B4-BE49-F238E27FC236}">
                <a16:creationId xmlns:a16="http://schemas.microsoft.com/office/drawing/2014/main" id="{EE96F85D-C14C-464F-88D5-AC74D91A5ABC}"/>
              </a:ext>
            </a:extLst>
          </p:cNvPr>
          <p:cNvSpPr>
            <a:spLocks noGrp="1"/>
          </p:cNvSpPr>
          <p:nvPr>
            <p:ph type="title"/>
          </p:nvPr>
        </p:nvSpPr>
        <p:spPr>
          <a:xfrm>
            <a:off x="139700" y="0"/>
            <a:ext cx="11938000" cy="615950"/>
          </a:xfrm>
        </p:spPr>
        <p:txBody>
          <a:bodyPr/>
          <a:lstStyle/>
          <a:p>
            <a:r>
              <a:rPr lang="fr-FR" dirty="0"/>
              <a:t>Questions &amp; réponses</a:t>
            </a:r>
          </a:p>
        </p:txBody>
      </p:sp>
      <p:sp>
        <p:nvSpPr>
          <p:cNvPr id="3" name="Espace réservé du pied de page 2">
            <a:extLst>
              <a:ext uri="{FF2B5EF4-FFF2-40B4-BE49-F238E27FC236}">
                <a16:creationId xmlns:a16="http://schemas.microsoft.com/office/drawing/2014/main" id="{63512B2F-EDED-4DB6-8A13-98126765766B}"/>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318168194"/>
      </p:ext>
    </p:extLst>
  </p:cSld>
  <p:clrMapOvr>
    <a:masterClrMapping/>
  </p:clrMapOvr>
  <p:transition spd="med">
    <p:push dir="u"/>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600075" y="1420021"/>
            <a:ext cx="10991850" cy="1618601"/>
          </a:xfrm>
        </p:spPr>
        <p:txBody>
          <a:bodyPr/>
          <a:lstStyle/>
          <a:p>
            <a:r>
              <a:rPr lang="fr-FR" dirty="0"/>
              <a:t>Les Safety Contract Owners ne concernaient que les membres du CODIR tandis que les Safety Tours Conjoints concernent potentiellement l’ensemble de la ligne opérationnelle. </a:t>
            </a:r>
          </a:p>
          <a:p>
            <a:r>
              <a:rPr lang="fr-FR" dirty="0"/>
              <a:t>Par ailleurs une partie des </a:t>
            </a:r>
            <a:r>
              <a:rPr lang="fr-FR" dirty="0" err="1"/>
              <a:t>safety</a:t>
            </a:r>
            <a:r>
              <a:rPr lang="fr-FR" dirty="0"/>
              <a:t> tours existants se feront demain avec un représentant de niveau hiérarchique équivalent de l’entreprise extérieure/du prestataire mais à une fréquence mensuelle. </a:t>
            </a:r>
          </a:p>
          <a:p>
            <a:r>
              <a:rPr lang="fr-FR" dirty="0"/>
              <a:t>Enfin, ils seront orientés sur la thématique des risques mortels.</a:t>
            </a:r>
          </a:p>
          <a:p>
            <a:pPr marL="0" indent="0">
              <a:buNone/>
            </a:pPr>
            <a:endParaRPr lang="fr-FR" sz="1800" dirty="0"/>
          </a:p>
        </p:txBody>
      </p:sp>
      <p:sp>
        <p:nvSpPr>
          <p:cNvPr id="5" name="Espace réservé du texte 4"/>
          <p:cNvSpPr>
            <a:spLocks noGrp="1"/>
          </p:cNvSpPr>
          <p:nvPr>
            <p:ph type="body" sz="quarter" idx="11"/>
          </p:nvPr>
        </p:nvSpPr>
        <p:spPr>
          <a:xfrm>
            <a:off x="600075" y="922476"/>
            <a:ext cx="10991850" cy="413343"/>
          </a:xfrm>
        </p:spPr>
        <p:txBody>
          <a:bodyPr/>
          <a:lstStyle/>
          <a:p>
            <a:pPr lvl="0"/>
            <a:r>
              <a:rPr lang="fr-FR" b="1" i="1" dirty="0"/>
              <a:t>Quelle différence avec les Safety Tour des Safety Contract Owners existants ?</a:t>
            </a:r>
            <a:endParaRPr lang="fr-FR" dirty="0"/>
          </a:p>
        </p:txBody>
      </p:sp>
      <p:sp>
        <p:nvSpPr>
          <p:cNvPr id="6" name="Espace réservé du contenu 1"/>
          <p:cNvSpPr txBox="1">
            <a:spLocks/>
          </p:cNvSpPr>
          <p:nvPr/>
        </p:nvSpPr>
        <p:spPr>
          <a:xfrm>
            <a:off x="600074" y="3994411"/>
            <a:ext cx="11477925" cy="161860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a:t>Oui uniquement pour les éléments suivants : </a:t>
            </a:r>
          </a:p>
          <a:p>
            <a:r>
              <a:rPr lang="fr-FR"/>
              <a:t>renforcement de la proximité avec les entreprises intervenantes, </a:t>
            </a:r>
          </a:p>
          <a:p>
            <a:r>
              <a:rPr lang="fr-FR"/>
              <a:t>focalisation sur les travaux à risque mortel, </a:t>
            </a:r>
          </a:p>
          <a:p>
            <a:r>
              <a:rPr lang="fr-FR"/>
              <a:t>généralisation des </a:t>
            </a:r>
            <a:r>
              <a:rPr lang="fr-FR" err="1"/>
              <a:t>safety</a:t>
            </a:r>
            <a:r>
              <a:rPr lang="fr-FR"/>
              <a:t> tours à l’ensemble de la ligne opérationnelle là où cela n’était pas encore le cas… </a:t>
            </a:r>
            <a:endParaRPr lang="en-US"/>
          </a:p>
        </p:txBody>
      </p:sp>
      <p:sp>
        <p:nvSpPr>
          <p:cNvPr id="7" name="Espace réservé du texte 4"/>
          <p:cNvSpPr txBox="1">
            <a:spLocks/>
          </p:cNvSpPr>
          <p:nvPr/>
        </p:nvSpPr>
        <p:spPr>
          <a:xfrm>
            <a:off x="600075" y="3496866"/>
            <a:ext cx="10991850" cy="413343"/>
          </a:xfrm>
          <a:prstGeom prst="rect">
            <a:avLst/>
          </a:prstGeom>
        </p:spPr>
        <p:txBody>
          <a:bodyPr/>
          <a:lstStyle>
            <a:lvl1pPr marL="0" indent="0" algn="l" defTabSz="457204" rtl="0" fontAlgn="base">
              <a:spcBef>
                <a:spcPts val="300"/>
              </a:spcBef>
              <a:spcAft>
                <a:spcPts val="300"/>
              </a:spcAft>
              <a:buClr>
                <a:srgbClr val="004494"/>
              </a:buClr>
              <a:buSzPct val="120000"/>
              <a:buFont typeface="Lucida Grande"/>
              <a:buNone/>
              <a:defRPr sz="2000" kern="1200">
                <a:solidFill>
                  <a:schemeClr val="accent4"/>
                </a:solidFill>
                <a:latin typeface="+mn-lt"/>
                <a:ea typeface="+mn-ea"/>
                <a:cs typeface="Arial"/>
              </a:defRPr>
            </a:lvl1pPr>
            <a:lvl2pPr marL="266703" indent="0" algn="l" defTabSz="533405" rtl="0" fontAlgn="base">
              <a:spcBef>
                <a:spcPts val="300"/>
              </a:spcBef>
              <a:spcAft>
                <a:spcPts val="300"/>
              </a:spcAft>
              <a:buClr>
                <a:srgbClr val="004494"/>
              </a:buClr>
              <a:buFont typeface="Lucida Grande"/>
              <a:buNone/>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lvl="0"/>
            <a:r>
              <a:rPr lang="fr-FR" b="1" i="1"/>
              <a:t>S’ajoute-t-elle aux pratiques existantes ?</a:t>
            </a:r>
            <a:endParaRPr lang="en-US"/>
          </a:p>
        </p:txBody>
      </p:sp>
      <p:sp>
        <p:nvSpPr>
          <p:cNvPr id="10" name="Title 3">
            <a:extLst>
              <a:ext uri="{FF2B5EF4-FFF2-40B4-BE49-F238E27FC236}">
                <a16:creationId xmlns:a16="http://schemas.microsoft.com/office/drawing/2014/main" id="{F534F385-77CB-4F7E-B42A-906FF3987CED}"/>
              </a:ext>
            </a:extLst>
          </p:cNvPr>
          <p:cNvSpPr>
            <a:spLocks noGrp="1"/>
          </p:cNvSpPr>
          <p:nvPr>
            <p:ph type="title"/>
          </p:nvPr>
        </p:nvSpPr>
        <p:spPr>
          <a:xfrm>
            <a:off x="139700" y="0"/>
            <a:ext cx="11938000" cy="615950"/>
          </a:xfrm>
        </p:spPr>
        <p:txBody>
          <a:bodyPr/>
          <a:lstStyle/>
          <a:p>
            <a:r>
              <a:rPr lang="fr-FR" dirty="0"/>
              <a:t>Questions &amp; réponses</a:t>
            </a:r>
          </a:p>
        </p:txBody>
      </p:sp>
      <p:sp>
        <p:nvSpPr>
          <p:cNvPr id="3" name="Espace réservé du pied de page 2">
            <a:extLst>
              <a:ext uri="{FF2B5EF4-FFF2-40B4-BE49-F238E27FC236}">
                <a16:creationId xmlns:a16="http://schemas.microsoft.com/office/drawing/2014/main" id="{AF4295AD-B875-4713-95E4-D3F3765EA35A}"/>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4257008642"/>
      </p:ext>
    </p:extLst>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fr-FR" sz="4800" dirty="0"/>
              <a:t>Contexte Général</a:t>
            </a:r>
            <a:br>
              <a:rPr lang="fr-FR" sz="4800" dirty="0"/>
            </a:br>
            <a:br>
              <a:rPr lang="fr-FR" sz="4800" noProof="0" dirty="0"/>
            </a:br>
            <a:r>
              <a:rPr lang="fr-FR" sz="3600" dirty="0"/>
              <a:t>Formation Ambassadeurs</a:t>
            </a:r>
            <a:endParaRPr lang="fr-FR" sz="2400" b="0" noProof="0" dirty="0"/>
          </a:p>
        </p:txBody>
      </p:sp>
    </p:spTree>
    <p:extLst>
      <p:ext uri="{BB962C8B-B14F-4D97-AF65-F5344CB8AC3E}">
        <p14:creationId xmlns:p14="http://schemas.microsoft.com/office/powerpoint/2010/main" val="1644262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600075" y="1420021"/>
            <a:ext cx="10991850" cy="1618601"/>
          </a:xfrm>
        </p:spPr>
        <p:txBody>
          <a:bodyPr/>
          <a:lstStyle/>
          <a:p>
            <a:pPr marL="0" indent="0">
              <a:buNone/>
            </a:pPr>
            <a:r>
              <a:rPr lang="fr-FR" dirty="0"/>
              <a:t>Non :</a:t>
            </a:r>
          </a:p>
          <a:p>
            <a:r>
              <a:rPr lang="fr-FR" dirty="0"/>
              <a:t>Ce n’est pas un audit ni une revue des politiques HSE (Règles d’Or, Safety +, </a:t>
            </a:r>
            <a:r>
              <a:rPr lang="fr-FR" dirty="0" err="1"/>
              <a:t>Perfect</a:t>
            </a:r>
            <a:r>
              <a:rPr lang="fr-FR" dirty="0"/>
              <a:t> Day, etc.).</a:t>
            </a:r>
          </a:p>
          <a:p>
            <a:r>
              <a:rPr lang="fr-FR" dirty="0"/>
              <a:t>Ce sont des observations conjointes avec des sociétés tierces pour dialoguer avec les équipes.</a:t>
            </a:r>
          </a:p>
        </p:txBody>
      </p:sp>
      <p:sp>
        <p:nvSpPr>
          <p:cNvPr id="5" name="Espace réservé du texte 4"/>
          <p:cNvSpPr>
            <a:spLocks noGrp="1"/>
          </p:cNvSpPr>
          <p:nvPr>
            <p:ph type="body" sz="quarter" idx="11"/>
          </p:nvPr>
        </p:nvSpPr>
        <p:spPr>
          <a:xfrm>
            <a:off x="600075" y="922476"/>
            <a:ext cx="10991850" cy="413343"/>
          </a:xfrm>
        </p:spPr>
        <p:txBody>
          <a:bodyPr/>
          <a:lstStyle/>
          <a:p>
            <a:pPr lvl="0"/>
            <a:r>
              <a:rPr lang="fr-FR" b="1" i="1" dirty="0"/>
              <a:t>Est-ce un autre type d’audit ?</a:t>
            </a:r>
            <a:endParaRPr lang="fr-FR" dirty="0"/>
          </a:p>
        </p:txBody>
      </p:sp>
      <p:sp>
        <p:nvSpPr>
          <p:cNvPr id="6" name="Espace réservé du contenu 1"/>
          <p:cNvSpPr txBox="1">
            <a:spLocks/>
          </p:cNvSpPr>
          <p:nvPr/>
        </p:nvSpPr>
        <p:spPr>
          <a:xfrm>
            <a:off x="600075" y="3417633"/>
            <a:ext cx="10991850" cy="2237579"/>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a:t>Non. Il est important que chaque personnel impliqué dans le dispositif choisisse l’entreprise intervenante en considérant, entre autres, les paramètres suivants :</a:t>
            </a:r>
            <a:endParaRPr lang="en-US" sz="2400"/>
          </a:p>
          <a:p>
            <a:r>
              <a:rPr lang="fr-FR"/>
              <a:t>Niveau de risque des travaux réalisés ;</a:t>
            </a:r>
            <a:endParaRPr lang="en-US" sz="2200"/>
          </a:p>
          <a:p>
            <a:r>
              <a:rPr lang="fr-FR"/>
              <a:t>Niveau d’activité de l’entreprise intervenante ;</a:t>
            </a:r>
            <a:endParaRPr lang="en-US" sz="2200"/>
          </a:p>
          <a:p>
            <a:r>
              <a:rPr lang="fr-FR"/>
              <a:t>Difficultés rencontrées par l’entreprise intervenante ;</a:t>
            </a:r>
            <a:endParaRPr lang="en-US" sz="2200"/>
          </a:p>
          <a:p>
            <a:r>
              <a:rPr lang="fr-FR"/>
              <a:t>Entreprises intervenantes déjà impliquées dans d’autres Safety Tours Conjoints.</a:t>
            </a:r>
            <a:endParaRPr lang="en-US" sz="2200"/>
          </a:p>
        </p:txBody>
      </p:sp>
      <p:sp>
        <p:nvSpPr>
          <p:cNvPr id="7" name="Espace réservé du texte 4"/>
          <p:cNvSpPr txBox="1">
            <a:spLocks/>
          </p:cNvSpPr>
          <p:nvPr/>
        </p:nvSpPr>
        <p:spPr>
          <a:xfrm>
            <a:off x="600075" y="2920088"/>
            <a:ext cx="10991850" cy="413343"/>
          </a:xfrm>
          <a:prstGeom prst="rect">
            <a:avLst/>
          </a:prstGeom>
        </p:spPr>
        <p:txBody>
          <a:bodyPr/>
          <a:lstStyle>
            <a:lvl1pPr marL="0" indent="0" algn="l" defTabSz="457204" rtl="0" fontAlgn="base">
              <a:spcBef>
                <a:spcPts val="300"/>
              </a:spcBef>
              <a:spcAft>
                <a:spcPts val="300"/>
              </a:spcAft>
              <a:buClr>
                <a:srgbClr val="004494"/>
              </a:buClr>
              <a:buSzPct val="120000"/>
              <a:buFont typeface="Lucida Grande"/>
              <a:buNone/>
              <a:defRPr sz="2000" kern="1200">
                <a:solidFill>
                  <a:schemeClr val="accent4"/>
                </a:solidFill>
                <a:latin typeface="+mn-lt"/>
                <a:ea typeface="+mn-ea"/>
                <a:cs typeface="Arial"/>
              </a:defRPr>
            </a:lvl1pPr>
            <a:lvl2pPr marL="266703" indent="0" algn="l" defTabSz="533405" rtl="0" fontAlgn="base">
              <a:spcBef>
                <a:spcPts val="300"/>
              </a:spcBef>
              <a:spcAft>
                <a:spcPts val="300"/>
              </a:spcAft>
              <a:buClr>
                <a:srgbClr val="004494"/>
              </a:buClr>
              <a:buFont typeface="Lucida Grande"/>
              <a:buNone/>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lvl="0"/>
            <a:r>
              <a:rPr lang="fr-FR" b="1" i="1"/>
              <a:t>Existe-t-il des consignes dans le choix des entreprises intervenantes à impliquer ?</a:t>
            </a:r>
            <a:endParaRPr lang="en-US"/>
          </a:p>
        </p:txBody>
      </p:sp>
      <p:sp>
        <p:nvSpPr>
          <p:cNvPr id="10" name="Title 3">
            <a:extLst>
              <a:ext uri="{FF2B5EF4-FFF2-40B4-BE49-F238E27FC236}">
                <a16:creationId xmlns:a16="http://schemas.microsoft.com/office/drawing/2014/main" id="{85C4A4EA-6663-4019-9FB2-7A94D5CDEE4C}"/>
              </a:ext>
            </a:extLst>
          </p:cNvPr>
          <p:cNvSpPr>
            <a:spLocks noGrp="1"/>
          </p:cNvSpPr>
          <p:nvPr>
            <p:ph type="title"/>
          </p:nvPr>
        </p:nvSpPr>
        <p:spPr>
          <a:xfrm>
            <a:off x="139700" y="0"/>
            <a:ext cx="11938000" cy="615950"/>
          </a:xfrm>
        </p:spPr>
        <p:txBody>
          <a:bodyPr/>
          <a:lstStyle/>
          <a:p>
            <a:r>
              <a:rPr lang="fr-FR" dirty="0"/>
              <a:t>Questions &amp; réponses</a:t>
            </a:r>
          </a:p>
        </p:txBody>
      </p:sp>
      <p:sp>
        <p:nvSpPr>
          <p:cNvPr id="3" name="Espace réservé du pied de page 2">
            <a:extLst>
              <a:ext uri="{FF2B5EF4-FFF2-40B4-BE49-F238E27FC236}">
                <a16:creationId xmlns:a16="http://schemas.microsoft.com/office/drawing/2014/main" id="{199B8949-3564-416B-9E8A-73F1739C68CE}"/>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691781055"/>
      </p:ext>
    </p:extLst>
  </p:cSld>
  <p:clrMapOvr>
    <a:masterClrMapping/>
  </p:clrMapOvr>
  <p:transition spd="med">
    <p:push dir="u"/>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600075" y="1435011"/>
            <a:ext cx="10991850" cy="1618601"/>
          </a:xfrm>
        </p:spPr>
        <p:txBody>
          <a:bodyPr/>
          <a:lstStyle/>
          <a:p>
            <a:r>
              <a:rPr lang="fr-FR" dirty="0"/>
              <a:t>Un travail de synthèse et d’harmonisation des guides existants a été réalisé pour proposer un guide unique intégrant les spécificités des Safety Tours Conjoints. Il est mis à disposition des entités et filiales pour que celles qui le souhaitent remplacent leurs propres guides. </a:t>
            </a:r>
          </a:p>
          <a:p>
            <a:r>
              <a:rPr lang="fr-FR" dirty="0"/>
              <a:t>Dans le cas où les entités et filiales souhaiteraient conserver leurs guides, ils devraient être adaptés ou complétés pour intégrer les Safety Tours Conjoints.</a:t>
            </a:r>
          </a:p>
        </p:txBody>
      </p:sp>
      <p:sp>
        <p:nvSpPr>
          <p:cNvPr id="5" name="Espace réservé du texte 4"/>
          <p:cNvSpPr>
            <a:spLocks noGrp="1"/>
          </p:cNvSpPr>
          <p:nvPr>
            <p:ph type="body" sz="quarter" idx="11"/>
          </p:nvPr>
        </p:nvSpPr>
        <p:spPr>
          <a:xfrm>
            <a:off x="600075" y="937466"/>
            <a:ext cx="10991850" cy="413343"/>
          </a:xfrm>
        </p:spPr>
        <p:txBody>
          <a:bodyPr/>
          <a:lstStyle/>
          <a:p>
            <a:pPr lvl="0"/>
            <a:r>
              <a:rPr lang="fr-FR" b="1" i="1" dirty="0"/>
              <a:t>Quel impact sur les guides de </a:t>
            </a:r>
            <a:r>
              <a:rPr lang="fr-FR" b="1" i="1" dirty="0" err="1"/>
              <a:t>safety</a:t>
            </a:r>
            <a:r>
              <a:rPr lang="fr-FR" b="1" i="1" dirty="0"/>
              <a:t> tour existants ?</a:t>
            </a:r>
            <a:endParaRPr lang="fr-FR" dirty="0"/>
          </a:p>
        </p:txBody>
      </p:sp>
      <p:sp>
        <p:nvSpPr>
          <p:cNvPr id="7" name="Title 3">
            <a:extLst>
              <a:ext uri="{FF2B5EF4-FFF2-40B4-BE49-F238E27FC236}">
                <a16:creationId xmlns:a16="http://schemas.microsoft.com/office/drawing/2014/main" id="{DA16E7CF-4D4A-47BF-9D26-AB3CBDBC43B3}"/>
              </a:ext>
            </a:extLst>
          </p:cNvPr>
          <p:cNvSpPr>
            <a:spLocks noGrp="1"/>
          </p:cNvSpPr>
          <p:nvPr>
            <p:ph type="title"/>
          </p:nvPr>
        </p:nvSpPr>
        <p:spPr>
          <a:xfrm>
            <a:off x="139700" y="0"/>
            <a:ext cx="11938000" cy="615950"/>
          </a:xfrm>
        </p:spPr>
        <p:txBody>
          <a:bodyPr/>
          <a:lstStyle/>
          <a:p>
            <a:r>
              <a:rPr lang="fr-FR" dirty="0"/>
              <a:t>Questions &amp; réponses</a:t>
            </a:r>
          </a:p>
        </p:txBody>
      </p:sp>
      <p:sp>
        <p:nvSpPr>
          <p:cNvPr id="3" name="Espace réservé du pied de page 2">
            <a:extLst>
              <a:ext uri="{FF2B5EF4-FFF2-40B4-BE49-F238E27FC236}">
                <a16:creationId xmlns:a16="http://schemas.microsoft.com/office/drawing/2014/main" id="{45EAAFA7-A801-447F-ACA2-68B83988B6D0}"/>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2755976146"/>
      </p:ext>
    </p:extLst>
  </p:cSld>
  <p:clrMapOvr>
    <a:masterClrMapping/>
  </p:clrMapOvr>
  <p:transition spd="med">
    <p:push dir="u"/>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Espace réservé du contenu 7"/>
          <p:cNvSpPr>
            <a:spLocks noGrp="1"/>
          </p:cNvSpPr>
          <p:nvPr>
            <p:ph sz="quarter" idx="10"/>
          </p:nvPr>
        </p:nvSpPr>
        <p:spPr/>
        <p:txBody>
          <a:bodyPr/>
          <a:lstStyle/>
          <a:p>
            <a:pPr marL="0" indent="0">
              <a:buNone/>
            </a:pPr>
            <a:r>
              <a:rPr lang="fr-FR" dirty="0"/>
              <a:t>Exemples d’adaptation proposés :</a:t>
            </a:r>
          </a:p>
          <a:p>
            <a:pPr lvl="0"/>
            <a:r>
              <a:rPr lang="fr-FR" dirty="0"/>
              <a:t>Pour le CODIR et le Management intermédiaire, la filiale met en place un planning annuel pour les “ Safety Tours Conjoints”, avec les fréquences suivantes:</a:t>
            </a:r>
          </a:p>
          <a:p>
            <a:pPr lvl="1"/>
            <a:r>
              <a:rPr lang="fr-FR" dirty="0"/>
              <a:t>Un « Safety Tour Conjoint » sur chaque site tous les deux mois minimum.</a:t>
            </a:r>
          </a:p>
          <a:p>
            <a:pPr lvl="1"/>
            <a:r>
              <a:rPr lang="fr-FR" dirty="0"/>
              <a:t>Les membres du CODIR vont sur site 3 fois par an avec le Management du Contractor.</a:t>
            </a:r>
          </a:p>
          <a:p>
            <a:pPr lvl="0"/>
            <a:r>
              <a:rPr lang="fr-FR" dirty="0"/>
              <a:t>Pour le CODIR, chaque membre fait un « Safety Tour Conjoint» par an d’un chantier.</a:t>
            </a:r>
          </a:p>
          <a:p>
            <a:pPr lvl="0"/>
            <a:r>
              <a:rPr lang="fr-FR" dirty="0"/>
              <a:t>Chef d’entités et chefs de travaux font un « Safety Tour Conjoint» par mois.</a:t>
            </a:r>
          </a:p>
          <a:p>
            <a:pPr lvl="0"/>
            <a:r>
              <a:rPr lang="fr-FR" dirty="0"/>
              <a:t>Au niveau du site, visites dédiées du Site Manager avec le Site </a:t>
            </a:r>
            <a:r>
              <a:rPr lang="fr-FR" dirty="0" err="1"/>
              <a:t>Contractors</a:t>
            </a:r>
            <a:r>
              <a:rPr lang="fr-FR" dirty="0"/>
              <a:t> une fois par semaine.</a:t>
            </a:r>
          </a:p>
          <a:p>
            <a:pPr lvl="0"/>
            <a:r>
              <a:rPr lang="fr-FR" dirty="0"/>
              <a:t>Chaque chantier à risques mortels d’une durée de plus d’un mois doit faire l’objet un « Safety Tour  Conjoint».</a:t>
            </a:r>
          </a:p>
          <a:p>
            <a:pPr lvl="0"/>
            <a:r>
              <a:rPr lang="fr-FR" dirty="0"/>
              <a:t>Un « Safety Tour Conjoint» est à organiser mensuellement avec chacune des entreprises extérieures impliquée dans des activités à risques mortels.</a:t>
            </a:r>
          </a:p>
          <a:p>
            <a:pPr marL="625480" lvl="2" indent="0">
              <a:buNone/>
            </a:pPr>
            <a:endParaRPr lang="fr-FR" dirty="0"/>
          </a:p>
        </p:txBody>
      </p:sp>
      <p:sp>
        <p:nvSpPr>
          <p:cNvPr id="7" name="Espace réservé du texte 4"/>
          <p:cNvSpPr txBox="1">
            <a:spLocks/>
          </p:cNvSpPr>
          <p:nvPr/>
        </p:nvSpPr>
        <p:spPr>
          <a:xfrm>
            <a:off x="600075" y="2856591"/>
            <a:ext cx="10991850" cy="413343"/>
          </a:xfrm>
          <a:prstGeom prst="rect">
            <a:avLst/>
          </a:prstGeom>
        </p:spPr>
        <p:txBody>
          <a:bodyPr/>
          <a:lstStyle>
            <a:lvl1pPr marL="0" indent="0" algn="l" defTabSz="457204" rtl="0" fontAlgn="base">
              <a:spcBef>
                <a:spcPts val="300"/>
              </a:spcBef>
              <a:spcAft>
                <a:spcPts val="300"/>
              </a:spcAft>
              <a:buClr>
                <a:srgbClr val="004494"/>
              </a:buClr>
              <a:buSzPct val="120000"/>
              <a:buFont typeface="Lucida Grande"/>
              <a:buNone/>
              <a:defRPr sz="2000" kern="1200">
                <a:solidFill>
                  <a:schemeClr val="accent4"/>
                </a:solidFill>
                <a:latin typeface="+mn-lt"/>
                <a:ea typeface="+mn-ea"/>
                <a:cs typeface="Arial"/>
              </a:defRPr>
            </a:lvl1pPr>
            <a:lvl2pPr marL="266703" indent="0" algn="l" defTabSz="533405" rtl="0" fontAlgn="base">
              <a:spcBef>
                <a:spcPts val="300"/>
              </a:spcBef>
              <a:spcAft>
                <a:spcPts val="300"/>
              </a:spcAft>
              <a:buClr>
                <a:srgbClr val="004494"/>
              </a:buClr>
              <a:buFont typeface="Lucida Grande"/>
              <a:buNone/>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endParaRPr lang="fr-FR"/>
          </a:p>
        </p:txBody>
      </p:sp>
      <p:sp>
        <p:nvSpPr>
          <p:cNvPr id="3" name="Espace réservé du texte 2"/>
          <p:cNvSpPr>
            <a:spLocks noGrp="1"/>
          </p:cNvSpPr>
          <p:nvPr>
            <p:ph type="body" sz="quarter" idx="11"/>
          </p:nvPr>
        </p:nvSpPr>
        <p:spPr/>
        <p:txBody>
          <a:bodyPr/>
          <a:lstStyle/>
          <a:p>
            <a:r>
              <a:rPr lang="fr-FR" b="1" i="1" dirty="0"/>
              <a:t>La fréquence d’une fois par mois est-elle réaliste ?</a:t>
            </a:r>
            <a:endParaRPr lang="fr-FR" dirty="0"/>
          </a:p>
          <a:p>
            <a:endParaRPr lang="fr-FR" dirty="0"/>
          </a:p>
        </p:txBody>
      </p:sp>
      <p:sp>
        <p:nvSpPr>
          <p:cNvPr id="10" name="Title 3">
            <a:extLst>
              <a:ext uri="{FF2B5EF4-FFF2-40B4-BE49-F238E27FC236}">
                <a16:creationId xmlns:a16="http://schemas.microsoft.com/office/drawing/2014/main" id="{85E1E9D1-C552-435D-A243-6375EE119E15}"/>
              </a:ext>
            </a:extLst>
          </p:cNvPr>
          <p:cNvSpPr>
            <a:spLocks noGrp="1"/>
          </p:cNvSpPr>
          <p:nvPr>
            <p:ph type="title"/>
          </p:nvPr>
        </p:nvSpPr>
        <p:spPr>
          <a:xfrm>
            <a:off x="139700" y="0"/>
            <a:ext cx="11938000" cy="615950"/>
          </a:xfrm>
        </p:spPr>
        <p:txBody>
          <a:bodyPr/>
          <a:lstStyle/>
          <a:p>
            <a:r>
              <a:rPr lang="fr-FR" dirty="0"/>
              <a:t>Questions &amp; réponses</a:t>
            </a:r>
          </a:p>
        </p:txBody>
      </p:sp>
      <p:sp>
        <p:nvSpPr>
          <p:cNvPr id="2" name="Espace réservé du pied de page 1">
            <a:extLst>
              <a:ext uri="{FF2B5EF4-FFF2-40B4-BE49-F238E27FC236}">
                <a16:creationId xmlns:a16="http://schemas.microsoft.com/office/drawing/2014/main" id="{D5AB97C4-6798-4935-B9F4-8D6C2D41596A}"/>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478469609"/>
      </p:ext>
    </p:extLst>
  </p:cSld>
  <p:clrMapOvr>
    <a:masterClrMapping/>
  </p:clrMapOvr>
  <p:transition spd="med">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F28F6C-CC45-4DAA-8CF9-74916AE6D566}"/>
              </a:ext>
            </a:extLst>
          </p:cNvPr>
          <p:cNvSpPr>
            <a:spLocks noGrp="1"/>
          </p:cNvSpPr>
          <p:nvPr>
            <p:ph type="title"/>
          </p:nvPr>
        </p:nvSpPr>
        <p:spPr/>
        <p:txBody>
          <a:bodyPr/>
          <a:lstStyle/>
          <a:p>
            <a:r>
              <a:rPr lang="fr-FR" dirty="0"/>
              <a:t>En bref</a:t>
            </a:r>
          </a:p>
        </p:txBody>
      </p:sp>
      <p:pic>
        <p:nvPicPr>
          <p:cNvPr id="9" name="Graphique 8">
            <a:extLst>
              <a:ext uri="{FF2B5EF4-FFF2-40B4-BE49-F238E27FC236}">
                <a16:creationId xmlns:a16="http://schemas.microsoft.com/office/drawing/2014/main" id="{835523B2-54B2-4CC3-BBA3-E3009B6F1C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841165" y="-272449"/>
            <a:ext cx="6136091" cy="1230393"/>
          </a:xfrm>
          <a:prstGeom prst="rect">
            <a:avLst/>
          </a:prstGeom>
        </p:spPr>
      </p:pic>
      <p:sp>
        <p:nvSpPr>
          <p:cNvPr id="15" name="Espace réservé du contenu 9">
            <a:extLst>
              <a:ext uri="{FF2B5EF4-FFF2-40B4-BE49-F238E27FC236}">
                <a16:creationId xmlns:a16="http://schemas.microsoft.com/office/drawing/2014/main" id="{25C1206A-953A-4DB4-8F02-AABBE781BE89}"/>
              </a:ext>
            </a:extLst>
          </p:cNvPr>
          <p:cNvSpPr>
            <a:spLocks noGrp="1"/>
          </p:cNvSpPr>
          <p:nvPr>
            <p:ph sz="quarter" idx="10"/>
          </p:nvPr>
        </p:nvSpPr>
        <p:spPr>
          <a:xfrm>
            <a:off x="737419" y="963383"/>
            <a:ext cx="10854505" cy="872654"/>
          </a:xfrm>
          <a:solidFill>
            <a:schemeClr val="bg1"/>
          </a:solidFill>
          <a:ln>
            <a:solidFill>
              <a:schemeClr val="accent4"/>
            </a:solidFill>
            <a:prstDash val="dash"/>
          </a:ln>
        </p:spPr>
        <p:txBody>
          <a:bodyPr anchor="ctr"/>
          <a:lstStyle/>
          <a:p>
            <a:pPr marL="0" indent="0">
              <a:buNone/>
            </a:pPr>
            <a:r>
              <a:rPr lang="fr-FR" b="1" dirty="0">
                <a:solidFill>
                  <a:schemeClr val="accent4"/>
                </a:solidFill>
              </a:rPr>
              <a:t>Sur le terrain, </a:t>
            </a:r>
            <a:r>
              <a:rPr lang="fr-FR" dirty="0"/>
              <a:t>pas derrière l’écran</a:t>
            </a:r>
          </a:p>
        </p:txBody>
      </p:sp>
      <p:sp>
        <p:nvSpPr>
          <p:cNvPr id="16" name="Espace réservé du contenu 9">
            <a:extLst>
              <a:ext uri="{FF2B5EF4-FFF2-40B4-BE49-F238E27FC236}">
                <a16:creationId xmlns:a16="http://schemas.microsoft.com/office/drawing/2014/main" id="{FA5C2C70-5688-4213-893A-63EBF7964C32}"/>
              </a:ext>
            </a:extLst>
          </p:cNvPr>
          <p:cNvSpPr txBox="1">
            <a:spLocks/>
          </p:cNvSpPr>
          <p:nvPr/>
        </p:nvSpPr>
        <p:spPr>
          <a:xfrm>
            <a:off x="737419" y="2020567"/>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a:solidFill>
                  <a:schemeClr val="accent4"/>
                </a:solidFill>
              </a:rPr>
              <a:t>Ensemble, un rituel : </a:t>
            </a:r>
            <a:r>
              <a:rPr lang="fr-FR"/>
              <a:t>Total avec ses partenaires</a:t>
            </a:r>
          </a:p>
        </p:txBody>
      </p:sp>
      <p:sp>
        <p:nvSpPr>
          <p:cNvPr id="17" name="Espace réservé du contenu 9">
            <a:extLst>
              <a:ext uri="{FF2B5EF4-FFF2-40B4-BE49-F238E27FC236}">
                <a16:creationId xmlns:a16="http://schemas.microsoft.com/office/drawing/2014/main" id="{462F876F-B087-47E7-8FFB-9605877F6BFE}"/>
              </a:ext>
            </a:extLst>
          </p:cNvPr>
          <p:cNvSpPr txBox="1">
            <a:spLocks/>
          </p:cNvSpPr>
          <p:nvPr/>
        </p:nvSpPr>
        <p:spPr>
          <a:xfrm>
            <a:off x="737419" y="3077751"/>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a:solidFill>
                  <a:schemeClr val="accent4"/>
                </a:solidFill>
              </a:rPr>
              <a:t>Une attention particulière aux travaux à risques :  </a:t>
            </a:r>
            <a:r>
              <a:rPr lang="fr-FR"/>
              <a:t>les décès récents sont à l’origine de cette initiative</a:t>
            </a:r>
          </a:p>
        </p:txBody>
      </p:sp>
      <p:sp>
        <p:nvSpPr>
          <p:cNvPr id="8" name="Espace réservé du contenu 9">
            <a:extLst>
              <a:ext uri="{FF2B5EF4-FFF2-40B4-BE49-F238E27FC236}">
                <a16:creationId xmlns:a16="http://schemas.microsoft.com/office/drawing/2014/main" id="{462F876F-B087-47E7-8FFB-9605877F6BFE}"/>
              </a:ext>
            </a:extLst>
          </p:cNvPr>
          <p:cNvSpPr txBox="1">
            <a:spLocks/>
          </p:cNvSpPr>
          <p:nvPr/>
        </p:nvSpPr>
        <p:spPr>
          <a:xfrm>
            <a:off x="737419" y="4128910"/>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a:solidFill>
                  <a:schemeClr val="accent4"/>
                </a:solidFill>
              </a:rPr>
              <a:t>Faire simple : </a:t>
            </a:r>
            <a:r>
              <a:rPr lang="fr-FR"/>
              <a:t>lister les pratiques existantes et utiliser les outils en place</a:t>
            </a:r>
          </a:p>
        </p:txBody>
      </p:sp>
      <p:sp>
        <p:nvSpPr>
          <p:cNvPr id="10" name="Espace réservé du contenu 9">
            <a:extLst>
              <a:ext uri="{FF2B5EF4-FFF2-40B4-BE49-F238E27FC236}">
                <a16:creationId xmlns:a16="http://schemas.microsoft.com/office/drawing/2014/main" id="{462F876F-B087-47E7-8FFB-9605877F6BFE}"/>
              </a:ext>
            </a:extLst>
          </p:cNvPr>
          <p:cNvSpPr txBox="1">
            <a:spLocks/>
          </p:cNvSpPr>
          <p:nvPr/>
        </p:nvSpPr>
        <p:spPr>
          <a:xfrm>
            <a:off x="749139" y="5209783"/>
            <a:ext cx="10854505" cy="872654"/>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a:solidFill>
                  <a:schemeClr val="accent4"/>
                </a:solidFill>
              </a:rPr>
              <a:t>Une fiche A4 résumée &amp; un guide seront fournis : </a:t>
            </a:r>
            <a:r>
              <a:rPr lang="fr-FR"/>
              <a:t>ils sont en cours de finalisation</a:t>
            </a:r>
          </a:p>
        </p:txBody>
      </p:sp>
      <p:sp>
        <p:nvSpPr>
          <p:cNvPr id="2" name="Espace réservé du pied de page 1">
            <a:extLst>
              <a:ext uri="{FF2B5EF4-FFF2-40B4-BE49-F238E27FC236}">
                <a16:creationId xmlns:a16="http://schemas.microsoft.com/office/drawing/2014/main" id="{7586EB15-1E67-48C6-84EC-22F0E6B082B8}"/>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4189493692"/>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fr-FR" sz="4800" dirty="0"/>
              <a:t>Vérifications qui sauvent la vie</a:t>
            </a:r>
            <a:br>
              <a:rPr lang="fr-FR" sz="4800" noProof="0" dirty="0"/>
            </a:br>
            <a:br>
              <a:rPr lang="fr-FR" sz="2000" noProof="0" dirty="0"/>
            </a:br>
            <a:br>
              <a:rPr lang="fr-FR" sz="1000" noProof="0" dirty="0"/>
            </a:br>
            <a:br>
              <a:rPr lang="fr-FR" sz="2000" noProof="0" dirty="0"/>
            </a:br>
            <a:r>
              <a:rPr lang="fr-FR" sz="2800" dirty="0"/>
              <a:t>Formation Ambassadeurs </a:t>
            </a:r>
            <a:endParaRPr lang="fr-FR" sz="2400" b="0" noProof="0" dirty="0"/>
          </a:p>
        </p:txBody>
      </p:sp>
    </p:spTree>
    <p:extLst>
      <p:ext uri="{BB962C8B-B14F-4D97-AF65-F5344CB8AC3E}">
        <p14:creationId xmlns:p14="http://schemas.microsoft.com/office/powerpoint/2010/main" val="484157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BB117A-C3F4-4A45-9C2B-4A1B31D2F69C}"/>
              </a:ext>
            </a:extLst>
          </p:cNvPr>
          <p:cNvSpPr txBox="1">
            <a:spLocks/>
          </p:cNvSpPr>
          <p:nvPr/>
        </p:nvSpPr>
        <p:spPr>
          <a:xfrm>
            <a:off x="146049" y="0"/>
            <a:ext cx="11912901" cy="616228"/>
          </a:xfrm>
          <a:prstGeom prst="rect">
            <a:avLst/>
          </a:prstGeom>
          <a:noFill/>
        </p:spPr>
        <p:txBody>
          <a:bodyPr lIns="0" anchor="ctr">
            <a:normAutofit/>
          </a:bodyPr>
          <a:lst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a:lstStyle>
          <a:p>
            <a:pPr marL="540000">
              <a:lnSpc>
                <a:spcPct val="90000"/>
              </a:lnSpc>
              <a:spcAft>
                <a:spcPts val="600"/>
              </a:spcAft>
            </a:pPr>
            <a:r>
              <a:rPr lang="fr-FR" sz="1900" b="1" kern="1200" cap="all" dirty="0">
                <a:solidFill>
                  <a:schemeClr val="accent4"/>
                </a:solidFill>
                <a:latin typeface="+mj-lt"/>
                <a:ea typeface="+mj-ea"/>
                <a:cs typeface="Arial"/>
              </a:rPr>
              <a:t>Présentation de l’action « Vérifications qui sauvent la vie »</a:t>
            </a:r>
          </a:p>
        </p:txBody>
      </p:sp>
      <p:grpSp>
        <p:nvGrpSpPr>
          <p:cNvPr id="6" name="Group 5">
            <a:extLst>
              <a:ext uri="{FF2B5EF4-FFF2-40B4-BE49-F238E27FC236}">
                <a16:creationId xmlns:a16="http://schemas.microsoft.com/office/drawing/2014/main" id="{F94BD216-EF43-4EA5-915A-E8C0FF905A58}"/>
              </a:ext>
            </a:extLst>
          </p:cNvPr>
          <p:cNvGrpSpPr>
            <a:grpSpLocks noChangeAspect="1"/>
          </p:cNvGrpSpPr>
          <p:nvPr/>
        </p:nvGrpSpPr>
        <p:grpSpPr>
          <a:xfrm>
            <a:off x="1128068" y="1473995"/>
            <a:ext cx="9935864" cy="4251834"/>
            <a:chOff x="1813799" y="1787037"/>
            <a:chExt cx="8564402" cy="3664947"/>
          </a:xfrm>
        </p:grpSpPr>
        <p:grpSp>
          <p:nvGrpSpPr>
            <p:cNvPr id="7" name="Group 6">
              <a:extLst>
                <a:ext uri="{FF2B5EF4-FFF2-40B4-BE49-F238E27FC236}">
                  <a16:creationId xmlns:a16="http://schemas.microsoft.com/office/drawing/2014/main" id="{01AF252B-5ADB-4294-AA3C-EA06BED9BDAD}"/>
                </a:ext>
              </a:extLst>
            </p:cNvPr>
            <p:cNvGrpSpPr>
              <a:grpSpLocks noChangeAspect="1"/>
            </p:cNvGrpSpPr>
            <p:nvPr/>
          </p:nvGrpSpPr>
          <p:grpSpPr>
            <a:xfrm>
              <a:off x="1813799" y="1787037"/>
              <a:ext cx="8564402" cy="3664947"/>
              <a:chOff x="2457450" y="3334023"/>
              <a:chExt cx="4229100" cy="1809750"/>
            </a:xfrm>
          </p:grpSpPr>
          <p:pic>
            <p:nvPicPr>
              <p:cNvPr id="9" name="Picture 8">
                <a:extLst>
                  <a:ext uri="{FF2B5EF4-FFF2-40B4-BE49-F238E27FC236}">
                    <a16:creationId xmlns:a16="http://schemas.microsoft.com/office/drawing/2014/main" id="{7803B0E1-A17B-4F15-A007-C91831DAEF98}"/>
                  </a:ext>
                </a:extLst>
              </p:cNvPr>
              <p:cNvPicPr>
                <a:picLocks noChangeAspect="1"/>
              </p:cNvPicPr>
              <p:nvPr/>
            </p:nvPicPr>
            <p:blipFill>
              <a:blip r:embed="rId3"/>
              <a:stretch>
                <a:fillRect/>
              </a:stretch>
            </p:blipFill>
            <p:spPr>
              <a:xfrm>
                <a:off x="2457450" y="3334023"/>
                <a:ext cx="4229100" cy="1809750"/>
              </a:xfrm>
              <a:prstGeom prst="rect">
                <a:avLst/>
              </a:prstGeom>
            </p:spPr>
          </p:pic>
          <p:sp>
            <p:nvSpPr>
              <p:cNvPr id="10" name="Rectangle 9">
                <a:extLst>
                  <a:ext uri="{FF2B5EF4-FFF2-40B4-BE49-F238E27FC236}">
                    <a16:creationId xmlns:a16="http://schemas.microsoft.com/office/drawing/2014/main" id="{CFF0B4C3-16FA-439C-B98D-A88218E66BB0}"/>
                  </a:ext>
                </a:extLst>
              </p:cNvPr>
              <p:cNvSpPr/>
              <p:nvPr/>
            </p:nvSpPr>
            <p:spPr>
              <a:xfrm>
                <a:off x="2943497" y="3610068"/>
                <a:ext cx="121920" cy="148046"/>
              </a:xfrm>
              <a:prstGeom prst="rect">
                <a:avLst/>
              </a:prstGeom>
              <a:solidFill>
                <a:srgbClr val="EEBF0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11" name="Straight Connector 10">
                <a:extLst>
                  <a:ext uri="{FF2B5EF4-FFF2-40B4-BE49-F238E27FC236}">
                    <a16:creationId xmlns:a16="http://schemas.microsoft.com/office/drawing/2014/main" id="{7118C4B2-7615-42B7-89D9-25C72679B5AF}"/>
                  </a:ext>
                </a:extLst>
              </p:cNvPr>
              <p:cNvCxnSpPr>
                <a:cxnSpLocks/>
              </p:cNvCxnSpPr>
              <p:nvPr/>
            </p:nvCxnSpPr>
            <p:spPr>
              <a:xfrm flipH="1">
                <a:off x="3161213" y="3334023"/>
                <a:ext cx="276061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8" name="Rectangle 7">
              <a:extLst>
                <a:ext uri="{FF2B5EF4-FFF2-40B4-BE49-F238E27FC236}">
                  <a16:creationId xmlns:a16="http://schemas.microsoft.com/office/drawing/2014/main" id="{CA98F088-A24D-465E-8B51-951B5E455D07}"/>
                </a:ext>
              </a:extLst>
            </p:cNvPr>
            <p:cNvSpPr/>
            <p:nvPr/>
          </p:nvSpPr>
          <p:spPr>
            <a:xfrm rot="2719073">
              <a:off x="2961336" y="2409168"/>
              <a:ext cx="138223" cy="233917"/>
            </a:xfrm>
            <a:prstGeom prst="rect">
              <a:avLst/>
            </a:prstGeom>
            <a:solidFill>
              <a:srgbClr val="F3C40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pic>
        <p:nvPicPr>
          <p:cNvPr id="5" name="Picture 4">
            <a:extLst>
              <a:ext uri="{FF2B5EF4-FFF2-40B4-BE49-F238E27FC236}">
                <a16:creationId xmlns:a16="http://schemas.microsoft.com/office/drawing/2014/main" id="{A002A5F9-5280-4A9E-A90A-AF304BB2D85F}"/>
              </a:ext>
            </a:extLst>
          </p:cNvPr>
          <p:cNvPicPr>
            <a:picLocks noChangeAspect="1"/>
          </p:cNvPicPr>
          <p:nvPr/>
        </p:nvPicPr>
        <p:blipFill>
          <a:blip r:embed="rId4"/>
          <a:stretch>
            <a:fillRect/>
          </a:stretch>
        </p:blipFill>
        <p:spPr>
          <a:xfrm>
            <a:off x="3150737" y="1799912"/>
            <a:ext cx="1268541" cy="1800000"/>
          </a:xfrm>
          <a:prstGeom prst="rect">
            <a:avLst/>
          </a:prstGeom>
        </p:spPr>
      </p:pic>
      <p:pic>
        <p:nvPicPr>
          <p:cNvPr id="22" name="Picture 21">
            <a:extLst>
              <a:ext uri="{FF2B5EF4-FFF2-40B4-BE49-F238E27FC236}">
                <a16:creationId xmlns:a16="http://schemas.microsoft.com/office/drawing/2014/main" id="{DCD12C9C-A76C-4279-9FCF-51878C37D7F4}"/>
              </a:ext>
            </a:extLst>
          </p:cNvPr>
          <p:cNvPicPr>
            <a:picLocks noChangeAspect="1"/>
          </p:cNvPicPr>
          <p:nvPr/>
        </p:nvPicPr>
        <p:blipFill>
          <a:blip r:embed="rId5"/>
          <a:stretch>
            <a:fillRect/>
          </a:stretch>
        </p:blipFill>
        <p:spPr>
          <a:xfrm>
            <a:off x="3882580" y="2811119"/>
            <a:ext cx="1274868" cy="1800000"/>
          </a:xfrm>
          <a:prstGeom prst="rect">
            <a:avLst/>
          </a:prstGeom>
        </p:spPr>
      </p:pic>
      <p:pic>
        <p:nvPicPr>
          <p:cNvPr id="19" name="Picture 18">
            <a:extLst>
              <a:ext uri="{FF2B5EF4-FFF2-40B4-BE49-F238E27FC236}">
                <a16:creationId xmlns:a16="http://schemas.microsoft.com/office/drawing/2014/main" id="{A514E9E6-5E6B-4579-B390-2E1DFC19D9C0}"/>
              </a:ext>
            </a:extLst>
          </p:cNvPr>
          <p:cNvPicPr>
            <a:picLocks noChangeAspect="1"/>
          </p:cNvPicPr>
          <p:nvPr/>
        </p:nvPicPr>
        <p:blipFill>
          <a:blip r:embed="rId6"/>
          <a:stretch>
            <a:fillRect/>
          </a:stretch>
        </p:blipFill>
        <p:spPr>
          <a:xfrm>
            <a:off x="4758077" y="1952871"/>
            <a:ext cx="1266316" cy="1800000"/>
          </a:xfrm>
          <a:prstGeom prst="rect">
            <a:avLst/>
          </a:prstGeom>
        </p:spPr>
      </p:pic>
      <p:pic>
        <p:nvPicPr>
          <p:cNvPr id="20" name="Picture 19">
            <a:extLst>
              <a:ext uri="{FF2B5EF4-FFF2-40B4-BE49-F238E27FC236}">
                <a16:creationId xmlns:a16="http://schemas.microsoft.com/office/drawing/2014/main" id="{8841D937-711A-4D3C-9AC6-EAB69FEA94EF}"/>
              </a:ext>
            </a:extLst>
          </p:cNvPr>
          <p:cNvPicPr>
            <a:picLocks noChangeAspect="1"/>
          </p:cNvPicPr>
          <p:nvPr/>
        </p:nvPicPr>
        <p:blipFill>
          <a:blip r:embed="rId7"/>
          <a:stretch>
            <a:fillRect/>
          </a:stretch>
        </p:blipFill>
        <p:spPr>
          <a:xfrm>
            <a:off x="5683560" y="2845482"/>
            <a:ext cx="1267250" cy="1800000"/>
          </a:xfrm>
          <a:prstGeom prst="rect">
            <a:avLst/>
          </a:prstGeom>
        </p:spPr>
      </p:pic>
      <p:pic>
        <p:nvPicPr>
          <p:cNvPr id="18" name="Picture 17">
            <a:extLst>
              <a:ext uri="{FF2B5EF4-FFF2-40B4-BE49-F238E27FC236}">
                <a16:creationId xmlns:a16="http://schemas.microsoft.com/office/drawing/2014/main" id="{D8EE6D79-CF5C-48C2-B4B1-5C35897AFE26}"/>
              </a:ext>
            </a:extLst>
          </p:cNvPr>
          <p:cNvPicPr>
            <a:picLocks noChangeAspect="1"/>
          </p:cNvPicPr>
          <p:nvPr/>
        </p:nvPicPr>
        <p:blipFill>
          <a:blip r:embed="rId8"/>
          <a:stretch>
            <a:fillRect/>
          </a:stretch>
        </p:blipFill>
        <p:spPr>
          <a:xfrm>
            <a:off x="6468900" y="1706183"/>
            <a:ext cx="1271705" cy="1800000"/>
          </a:xfrm>
          <a:prstGeom prst="rect">
            <a:avLst/>
          </a:prstGeom>
        </p:spPr>
      </p:pic>
      <p:pic>
        <p:nvPicPr>
          <p:cNvPr id="21" name="Picture 20">
            <a:extLst>
              <a:ext uri="{FF2B5EF4-FFF2-40B4-BE49-F238E27FC236}">
                <a16:creationId xmlns:a16="http://schemas.microsoft.com/office/drawing/2014/main" id="{F0F60923-CA50-45A1-808D-BBDA220DE34D}"/>
              </a:ext>
            </a:extLst>
          </p:cNvPr>
          <p:cNvPicPr>
            <a:picLocks noChangeAspect="1"/>
          </p:cNvPicPr>
          <p:nvPr/>
        </p:nvPicPr>
        <p:blipFill>
          <a:blip r:embed="rId9"/>
          <a:stretch>
            <a:fillRect/>
          </a:stretch>
        </p:blipFill>
        <p:spPr>
          <a:xfrm>
            <a:off x="7301451" y="2310660"/>
            <a:ext cx="1267250" cy="1800000"/>
          </a:xfrm>
          <a:prstGeom prst="rect">
            <a:avLst/>
          </a:prstGeom>
        </p:spPr>
      </p:pic>
      <p:sp>
        <p:nvSpPr>
          <p:cNvPr id="2" name="Espace réservé du pied de page 1">
            <a:extLst>
              <a:ext uri="{FF2B5EF4-FFF2-40B4-BE49-F238E27FC236}">
                <a16:creationId xmlns:a16="http://schemas.microsoft.com/office/drawing/2014/main" id="{8AEC0D0E-BD4C-4505-863B-707573A0E9EC}"/>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2278333474"/>
      </p:ext>
    </p:extLst>
  </p:cSld>
  <p:clrMapOvr>
    <a:masterClrMapping/>
  </p:clrMapOvr>
  <p:transition spd="med">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CA550D-B32C-4E24-8FCD-48503AA0E9D6}"/>
              </a:ext>
            </a:extLst>
          </p:cNvPr>
          <p:cNvSpPr>
            <a:spLocks noGrp="1"/>
          </p:cNvSpPr>
          <p:nvPr>
            <p:ph sz="quarter" idx="10"/>
          </p:nvPr>
        </p:nvSpPr>
        <p:spPr>
          <a:xfrm>
            <a:off x="600075" y="1420021"/>
            <a:ext cx="10990800" cy="4619272"/>
          </a:xfrm>
        </p:spPr>
        <p:txBody>
          <a:bodyPr/>
          <a:lstStyle/>
          <a:p>
            <a:r>
              <a:rPr lang="fr-FR" dirty="0"/>
              <a:t>L’objectif est de réaliser des </a:t>
            </a:r>
            <a:r>
              <a:rPr lang="fr-FR" b="1" dirty="0"/>
              <a:t>contrôles terrain </a:t>
            </a:r>
            <a:r>
              <a:rPr lang="fr-FR" dirty="0"/>
              <a:t>sur base de </a:t>
            </a:r>
            <a:r>
              <a:rPr lang="fr-FR" b="1" dirty="0"/>
              <a:t>checklists spécifiques </a:t>
            </a:r>
            <a:r>
              <a:rPr lang="fr-FR" dirty="0"/>
              <a:t>afin d’</a:t>
            </a:r>
            <a:r>
              <a:rPr lang="fr-FR" b="1" dirty="0">
                <a:solidFill>
                  <a:schemeClr val="bg1">
                    <a:lumMod val="95000"/>
                  </a:schemeClr>
                </a:solidFill>
                <a:highlight>
                  <a:srgbClr val="FF0000"/>
                </a:highlight>
              </a:rPr>
              <a:t>éviter les accidents mortels</a:t>
            </a:r>
            <a:r>
              <a:rPr lang="fr-FR" dirty="0"/>
              <a:t>.</a:t>
            </a:r>
          </a:p>
          <a:p>
            <a:endParaRPr lang="fr-FR" dirty="0"/>
          </a:p>
          <a:p>
            <a:r>
              <a:rPr lang="fr-FR" dirty="0"/>
              <a:t>Ces contrôles couvrent a minima les </a:t>
            </a:r>
            <a:r>
              <a:rPr lang="fr-FR" b="1" dirty="0"/>
              <a:t>5 activités à risque mortel</a:t>
            </a:r>
            <a:r>
              <a:rPr lang="fr-FR" dirty="0"/>
              <a:t> les plus importantes pour TOTAL:</a:t>
            </a:r>
          </a:p>
          <a:p>
            <a:endParaRPr lang="fr-FR" dirty="0"/>
          </a:p>
        </p:txBody>
      </p:sp>
      <p:sp>
        <p:nvSpPr>
          <p:cNvPr id="4" name="Title 3">
            <a:extLst>
              <a:ext uri="{FF2B5EF4-FFF2-40B4-BE49-F238E27FC236}">
                <a16:creationId xmlns:a16="http://schemas.microsoft.com/office/drawing/2014/main" id="{A948E134-2249-42CE-B11C-68E0B6E78F84}"/>
              </a:ext>
            </a:extLst>
          </p:cNvPr>
          <p:cNvSpPr>
            <a:spLocks noGrp="1"/>
          </p:cNvSpPr>
          <p:nvPr>
            <p:ph type="title"/>
          </p:nvPr>
        </p:nvSpPr>
        <p:spPr/>
        <p:txBody>
          <a:bodyPr/>
          <a:lstStyle/>
          <a:p>
            <a:r>
              <a:rPr lang="fr-FR" dirty="0"/>
              <a:t>Pour quoi</a:t>
            </a:r>
          </a:p>
        </p:txBody>
      </p:sp>
      <p:grpSp>
        <p:nvGrpSpPr>
          <p:cNvPr id="19" name="Group 18">
            <a:extLst>
              <a:ext uri="{FF2B5EF4-FFF2-40B4-BE49-F238E27FC236}">
                <a16:creationId xmlns:a16="http://schemas.microsoft.com/office/drawing/2014/main" id="{9D1C49A3-0242-424A-A467-333601DF48ED}"/>
              </a:ext>
            </a:extLst>
          </p:cNvPr>
          <p:cNvGrpSpPr/>
          <p:nvPr/>
        </p:nvGrpSpPr>
        <p:grpSpPr>
          <a:xfrm>
            <a:off x="1277010" y="3154708"/>
            <a:ext cx="7021170" cy="2908042"/>
            <a:chOff x="1311300" y="2846098"/>
            <a:chExt cx="7021170" cy="2908042"/>
          </a:xfrm>
        </p:grpSpPr>
        <p:sp>
          <p:nvSpPr>
            <p:cNvPr id="11" name="TextBox 10">
              <a:extLst>
                <a:ext uri="{FF2B5EF4-FFF2-40B4-BE49-F238E27FC236}">
                  <a16:creationId xmlns:a16="http://schemas.microsoft.com/office/drawing/2014/main" id="{6DDF5334-3C9C-450A-97DA-3F4480F1BD15}"/>
                </a:ext>
              </a:extLst>
            </p:cNvPr>
            <p:cNvSpPr txBox="1"/>
            <p:nvPr/>
          </p:nvSpPr>
          <p:spPr>
            <a:xfrm>
              <a:off x="1796758" y="2891818"/>
              <a:ext cx="6535712" cy="2862322"/>
            </a:xfrm>
            <a:prstGeom prst="rect">
              <a:avLst/>
            </a:prstGeom>
            <a:noFill/>
          </p:spPr>
          <p:txBody>
            <a:bodyPr wrap="square" rtlCol="0">
              <a:spAutoFit/>
            </a:bodyPr>
            <a:lstStyle/>
            <a:p>
              <a:pPr indent="-854550"/>
              <a:r>
                <a:rPr lang="fr-FR" b="1" dirty="0"/>
                <a:t>Travaux en hauteur</a:t>
              </a:r>
            </a:p>
            <a:p>
              <a:pPr indent="-854550">
                <a:buFont typeface="+mj-lt"/>
                <a:buAutoNum type="arabicPeriod"/>
              </a:pPr>
              <a:endParaRPr lang="fr-FR" b="1" dirty="0"/>
            </a:p>
            <a:p>
              <a:pPr indent="-854550"/>
              <a:r>
                <a:rPr lang="fr-FR" b="1" dirty="0"/>
                <a:t>Travaux sur </a:t>
              </a:r>
              <a:r>
                <a:rPr lang="fr-FR" b="1"/>
                <a:t>système dé-énergisé</a:t>
              </a:r>
              <a:endParaRPr lang="fr-FR" b="1" dirty="0"/>
            </a:p>
            <a:p>
              <a:pPr indent="-854550">
                <a:buFont typeface="+mj-lt"/>
                <a:buAutoNum type="arabicPeriod"/>
              </a:pPr>
              <a:endParaRPr lang="fr-FR" b="1" dirty="0"/>
            </a:p>
            <a:p>
              <a:pPr indent="-854550"/>
              <a:r>
                <a:rPr lang="fr-FR" b="1" dirty="0"/>
                <a:t>Opérations de levage</a:t>
              </a:r>
            </a:p>
            <a:p>
              <a:pPr indent="-854550">
                <a:buFont typeface="+mj-lt"/>
                <a:buAutoNum type="arabicPeriod"/>
              </a:pPr>
              <a:endParaRPr lang="fr-FR" b="1" dirty="0"/>
            </a:p>
            <a:p>
              <a:pPr indent="-854550"/>
              <a:r>
                <a:rPr lang="fr-FR" b="1" dirty="0"/>
                <a:t>Travaux en espace confiné</a:t>
              </a:r>
            </a:p>
            <a:p>
              <a:pPr indent="-854550">
                <a:buFont typeface="+mj-lt"/>
                <a:buAutoNum type="arabicPeriod"/>
              </a:pPr>
              <a:endParaRPr lang="fr-FR" b="1" dirty="0"/>
            </a:p>
            <a:p>
              <a:pPr indent="-854550"/>
              <a:r>
                <a:rPr lang="fr-FR" b="1" dirty="0"/>
                <a:t>Travaux à chaud </a:t>
              </a:r>
            </a:p>
            <a:p>
              <a:endParaRPr lang="fr-FR" dirty="0"/>
            </a:p>
          </p:txBody>
        </p:sp>
        <p:pic>
          <p:nvPicPr>
            <p:cNvPr id="12" name="Picture 11">
              <a:extLst>
                <a:ext uri="{FF2B5EF4-FFF2-40B4-BE49-F238E27FC236}">
                  <a16:creationId xmlns:a16="http://schemas.microsoft.com/office/drawing/2014/main" id="{31C2B28B-FD05-4919-9287-F02414251D35}"/>
                </a:ext>
              </a:extLst>
            </p:cNvPr>
            <p:cNvPicPr>
              <a:picLocks noChangeAspect="1"/>
            </p:cNvPicPr>
            <p:nvPr/>
          </p:nvPicPr>
          <p:blipFill>
            <a:blip r:embed="rId2"/>
            <a:stretch>
              <a:fillRect/>
            </a:stretch>
          </p:blipFill>
          <p:spPr>
            <a:xfrm>
              <a:off x="1311300" y="2846098"/>
              <a:ext cx="466211" cy="468000"/>
            </a:xfrm>
            <a:prstGeom prst="rect">
              <a:avLst/>
            </a:prstGeom>
          </p:spPr>
        </p:pic>
        <p:pic>
          <p:nvPicPr>
            <p:cNvPr id="14" name="Picture 13">
              <a:extLst>
                <a:ext uri="{FF2B5EF4-FFF2-40B4-BE49-F238E27FC236}">
                  <a16:creationId xmlns:a16="http://schemas.microsoft.com/office/drawing/2014/main" id="{FE8F0304-E77E-4673-9401-82B8D69732DE}"/>
                </a:ext>
              </a:extLst>
            </p:cNvPr>
            <p:cNvPicPr>
              <a:picLocks noChangeAspect="1"/>
            </p:cNvPicPr>
            <p:nvPr/>
          </p:nvPicPr>
          <p:blipFill>
            <a:blip r:embed="rId3"/>
            <a:stretch>
              <a:fillRect/>
            </a:stretch>
          </p:blipFill>
          <p:spPr>
            <a:xfrm>
              <a:off x="1328101" y="3390070"/>
              <a:ext cx="468657" cy="468000"/>
            </a:xfrm>
            <a:prstGeom prst="rect">
              <a:avLst/>
            </a:prstGeom>
          </p:spPr>
        </p:pic>
        <p:pic>
          <p:nvPicPr>
            <p:cNvPr id="15" name="Picture 14">
              <a:extLst>
                <a:ext uri="{FF2B5EF4-FFF2-40B4-BE49-F238E27FC236}">
                  <a16:creationId xmlns:a16="http://schemas.microsoft.com/office/drawing/2014/main" id="{E5AAB785-BB8F-4DC0-84B0-3E186AD1E326}"/>
                </a:ext>
              </a:extLst>
            </p:cNvPr>
            <p:cNvPicPr>
              <a:picLocks noChangeAspect="1"/>
            </p:cNvPicPr>
            <p:nvPr/>
          </p:nvPicPr>
          <p:blipFill>
            <a:blip r:embed="rId4"/>
            <a:stretch>
              <a:fillRect/>
            </a:stretch>
          </p:blipFill>
          <p:spPr>
            <a:xfrm>
              <a:off x="1333289" y="3934042"/>
              <a:ext cx="463469" cy="468000"/>
            </a:xfrm>
            <a:prstGeom prst="rect">
              <a:avLst/>
            </a:prstGeom>
          </p:spPr>
        </p:pic>
        <p:pic>
          <p:nvPicPr>
            <p:cNvPr id="16" name="Picture 15">
              <a:extLst>
                <a:ext uri="{FF2B5EF4-FFF2-40B4-BE49-F238E27FC236}">
                  <a16:creationId xmlns:a16="http://schemas.microsoft.com/office/drawing/2014/main" id="{D0C3DBD3-7044-4F73-AE80-9F496CFD60FE}"/>
                </a:ext>
              </a:extLst>
            </p:cNvPr>
            <p:cNvPicPr>
              <a:picLocks noChangeAspect="1"/>
            </p:cNvPicPr>
            <p:nvPr/>
          </p:nvPicPr>
          <p:blipFill>
            <a:blip r:embed="rId5"/>
            <a:stretch>
              <a:fillRect/>
            </a:stretch>
          </p:blipFill>
          <p:spPr>
            <a:xfrm>
              <a:off x="1333289" y="4489444"/>
              <a:ext cx="467357" cy="468000"/>
            </a:xfrm>
            <a:prstGeom prst="rect">
              <a:avLst/>
            </a:prstGeom>
          </p:spPr>
        </p:pic>
        <p:pic>
          <p:nvPicPr>
            <p:cNvPr id="17" name="Picture 16">
              <a:extLst>
                <a:ext uri="{FF2B5EF4-FFF2-40B4-BE49-F238E27FC236}">
                  <a16:creationId xmlns:a16="http://schemas.microsoft.com/office/drawing/2014/main" id="{59EE0778-A8A2-4244-B50D-B5F97C8EDFD8}"/>
                </a:ext>
              </a:extLst>
            </p:cNvPr>
            <p:cNvPicPr>
              <a:picLocks noChangeAspect="1"/>
            </p:cNvPicPr>
            <p:nvPr/>
          </p:nvPicPr>
          <p:blipFill>
            <a:blip r:embed="rId6"/>
            <a:stretch>
              <a:fillRect/>
            </a:stretch>
          </p:blipFill>
          <p:spPr>
            <a:xfrm>
              <a:off x="1333296" y="5039091"/>
              <a:ext cx="467350" cy="468000"/>
            </a:xfrm>
            <a:prstGeom prst="rect">
              <a:avLst/>
            </a:prstGeom>
          </p:spPr>
        </p:pic>
      </p:grpSp>
      <p:sp>
        <p:nvSpPr>
          <p:cNvPr id="21" name="Flowchart: Process 20">
            <a:extLst>
              <a:ext uri="{FF2B5EF4-FFF2-40B4-BE49-F238E27FC236}">
                <a16:creationId xmlns:a16="http://schemas.microsoft.com/office/drawing/2014/main" id="{FE3FE65E-4C27-4327-B8F7-EE07F96888EE}"/>
              </a:ext>
            </a:extLst>
          </p:cNvPr>
          <p:cNvSpPr/>
          <p:nvPr/>
        </p:nvSpPr>
        <p:spPr>
          <a:xfrm>
            <a:off x="1005840" y="2949542"/>
            <a:ext cx="5090160" cy="3125240"/>
          </a:xfrm>
          <a:prstGeom prst="flowChartProcess">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 name="Espace réservé du pied de page 2">
            <a:extLst>
              <a:ext uri="{FF2B5EF4-FFF2-40B4-BE49-F238E27FC236}">
                <a16:creationId xmlns:a16="http://schemas.microsoft.com/office/drawing/2014/main" id="{57666ECE-7DAB-4314-BF95-FCFDD260BE21}"/>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468004983"/>
      </p:ext>
    </p:extLst>
  </p:cSld>
  <p:clrMapOvr>
    <a:masterClrMapping/>
  </p:clrMapOvr>
  <p:transition spd="med">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CEA1ED-515F-4BA3-93C1-9FC8325A39E0}"/>
              </a:ext>
            </a:extLst>
          </p:cNvPr>
          <p:cNvSpPr>
            <a:spLocks noGrp="1"/>
          </p:cNvSpPr>
          <p:nvPr>
            <p:ph sz="quarter" idx="10"/>
          </p:nvPr>
        </p:nvSpPr>
        <p:spPr>
          <a:xfrm>
            <a:off x="600075" y="1420021"/>
            <a:ext cx="9360000" cy="4619272"/>
          </a:xfrm>
        </p:spPr>
        <p:txBody>
          <a:bodyPr/>
          <a:lstStyle/>
          <a:p>
            <a:r>
              <a:rPr lang="fr-FR" dirty="0"/>
              <a:t>Les contrôles terrain sont réalisés </a:t>
            </a:r>
            <a:r>
              <a:rPr lang="fr-FR" b="1" dirty="0"/>
              <a:t>par du personnel de TOTAL ou des EE*.</a:t>
            </a:r>
            <a:r>
              <a:rPr lang="fr-FR" dirty="0"/>
              <a:t> Ces contrôles terrain ne sont pas obligatoirement réalisés de manière conjointe (TOTAL avec EE).</a:t>
            </a:r>
          </a:p>
          <a:p>
            <a:endParaRPr lang="fr-FR" dirty="0"/>
          </a:p>
          <a:p>
            <a:r>
              <a:rPr lang="fr-FR" dirty="0"/>
              <a:t>Il s’agit des </a:t>
            </a:r>
            <a:r>
              <a:rPr lang="fr-FR" b="1" dirty="0"/>
              <a:t>superviseurs de premier niveau, managers intermédiaires, dirigeants, HSE </a:t>
            </a:r>
            <a:r>
              <a:rPr lang="fr-FR" dirty="0"/>
              <a:t>ou tout autre contrôleur identifié/désigné par chaque partie.</a:t>
            </a:r>
          </a:p>
          <a:p>
            <a:endParaRPr lang="fr-FR" dirty="0"/>
          </a:p>
          <a:p>
            <a:endParaRPr lang="fr-FR" dirty="0"/>
          </a:p>
        </p:txBody>
      </p:sp>
      <p:sp>
        <p:nvSpPr>
          <p:cNvPr id="4" name="Title 3">
            <a:extLst>
              <a:ext uri="{FF2B5EF4-FFF2-40B4-BE49-F238E27FC236}">
                <a16:creationId xmlns:a16="http://schemas.microsoft.com/office/drawing/2014/main" id="{3B118835-642B-46E3-9348-83E2A91B8111}"/>
              </a:ext>
            </a:extLst>
          </p:cNvPr>
          <p:cNvSpPr>
            <a:spLocks noGrp="1"/>
          </p:cNvSpPr>
          <p:nvPr>
            <p:ph type="title"/>
          </p:nvPr>
        </p:nvSpPr>
        <p:spPr/>
        <p:txBody>
          <a:bodyPr/>
          <a:lstStyle/>
          <a:p>
            <a:r>
              <a:rPr lang="fr-FR" dirty="0"/>
              <a:t>qui</a:t>
            </a:r>
          </a:p>
        </p:txBody>
      </p:sp>
      <p:pic>
        <p:nvPicPr>
          <p:cNvPr id="5" name="Picture 4">
            <a:extLst>
              <a:ext uri="{FF2B5EF4-FFF2-40B4-BE49-F238E27FC236}">
                <a16:creationId xmlns:a16="http://schemas.microsoft.com/office/drawing/2014/main" id="{0AFA1074-D2B1-4047-A2F2-987A322AA2C7}"/>
              </a:ext>
            </a:extLst>
          </p:cNvPr>
          <p:cNvPicPr>
            <a:picLocks noChangeAspect="1"/>
          </p:cNvPicPr>
          <p:nvPr/>
        </p:nvPicPr>
        <p:blipFill>
          <a:blip r:embed="rId2">
            <a:duotone>
              <a:schemeClr val="accent1">
                <a:shade val="45000"/>
                <a:satMod val="135000"/>
              </a:schemeClr>
              <a:prstClr val="white"/>
            </a:duotone>
          </a:blip>
          <a:stretch>
            <a:fillRect/>
          </a:stretch>
        </p:blipFill>
        <p:spPr>
          <a:xfrm>
            <a:off x="10816865" y="1565104"/>
            <a:ext cx="598262" cy="569923"/>
          </a:xfrm>
          <a:prstGeom prst="rect">
            <a:avLst/>
          </a:prstGeom>
        </p:spPr>
      </p:pic>
      <p:pic>
        <p:nvPicPr>
          <p:cNvPr id="6" name="Picture 5">
            <a:extLst>
              <a:ext uri="{FF2B5EF4-FFF2-40B4-BE49-F238E27FC236}">
                <a16:creationId xmlns:a16="http://schemas.microsoft.com/office/drawing/2014/main" id="{CB09C57C-4D0E-410B-819A-C00E332C1631}"/>
              </a:ext>
            </a:extLst>
          </p:cNvPr>
          <p:cNvPicPr>
            <a:picLocks noChangeAspect="1"/>
          </p:cNvPicPr>
          <p:nvPr/>
        </p:nvPicPr>
        <p:blipFill>
          <a:blip r:embed="rId3">
            <a:duotone>
              <a:schemeClr val="accent1">
                <a:shade val="45000"/>
                <a:satMod val="135000"/>
              </a:schemeClr>
              <a:prstClr val="white"/>
            </a:duotone>
          </a:blip>
          <a:stretch>
            <a:fillRect/>
          </a:stretch>
        </p:blipFill>
        <p:spPr>
          <a:xfrm>
            <a:off x="10788052" y="2548267"/>
            <a:ext cx="656803" cy="569924"/>
          </a:xfrm>
          <a:prstGeom prst="rect">
            <a:avLst/>
          </a:prstGeom>
        </p:spPr>
      </p:pic>
      <p:sp>
        <p:nvSpPr>
          <p:cNvPr id="8" name="TextBox 7">
            <a:extLst>
              <a:ext uri="{FF2B5EF4-FFF2-40B4-BE49-F238E27FC236}">
                <a16:creationId xmlns:a16="http://schemas.microsoft.com/office/drawing/2014/main" id="{84902795-C6A1-4E26-AFB2-7416E90AC365}"/>
              </a:ext>
            </a:extLst>
          </p:cNvPr>
          <p:cNvSpPr txBox="1"/>
          <p:nvPr/>
        </p:nvSpPr>
        <p:spPr>
          <a:xfrm>
            <a:off x="429952" y="6039303"/>
            <a:ext cx="3280809" cy="276999"/>
          </a:xfrm>
          <a:prstGeom prst="rect">
            <a:avLst/>
          </a:prstGeom>
          <a:noFill/>
        </p:spPr>
        <p:txBody>
          <a:bodyPr wrap="square" rtlCol="0">
            <a:spAutoFit/>
          </a:bodyPr>
          <a:lstStyle/>
          <a:p>
            <a:r>
              <a:rPr lang="fr-FR" sz="1200" dirty="0"/>
              <a:t>*Entreprises Extérieures</a:t>
            </a:r>
          </a:p>
        </p:txBody>
      </p:sp>
      <p:sp>
        <p:nvSpPr>
          <p:cNvPr id="3" name="Espace réservé du pied de page 2">
            <a:extLst>
              <a:ext uri="{FF2B5EF4-FFF2-40B4-BE49-F238E27FC236}">
                <a16:creationId xmlns:a16="http://schemas.microsoft.com/office/drawing/2014/main" id="{FBB9C440-E451-423F-9BC2-A3ED49349A0F}"/>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2015127185"/>
      </p:ext>
    </p:extLst>
  </p:cSld>
  <p:clrMapOvr>
    <a:masterClrMapping/>
  </p:clrMapOvr>
  <p:transition spd="med">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FA1EC-F0FB-4E04-A96C-78B31D748DAE}"/>
              </a:ext>
            </a:extLst>
          </p:cNvPr>
          <p:cNvSpPr>
            <a:spLocks noGrp="1"/>
          </p:cNvSpPr>
          <p:nvPr>
            <p:ph sz="quarter" idx="10"/>
          </p:nvPr>
        </p:nvSpPr>
        <p:spPr>
          <a:xfrm>
            <a:off x="600075" y="1420021"/>
            <a:ext cx="9360000" cy="4619272"/>
          </a:xfrm>
        </p:spPr>
        <p:txBody>
          <a:bodyPr/>
          <a:lstStyle/>
          <a:p>
            <a:r>
              <a:rPr lang="fr-FR" dirty="0"/>
              <a:t>Les contrôles se réalisent </a:t>
            </a:r>
            <a:r>
              <a:rPr lang="fr-FR" b="1" dirty="0"/>
              <a:t>sur le terrain</a:t>
            </a:r>
            <a:r>
              <a:rPr lang="fr-FR" dirty="0"/>
              <a:t>, là où a lieu l’activité à risque mortel.</a:t>
            </a:r>
          </a:p>
          <a:p>
            <a:endParaRPr lang="fr-FR" b="1" dirty="0"/>
          </a:p>
          <a:p>
            <a:r>
              <a:rPr lang="fr-FR" b="1" dirty="0"/>
              <a:t>L’observation</a:t>
            </a:r>
            <a:r>
              <a:rPr lang="fr-FR" dirty="0"/>
              <a:t> des activités à risque mortel a lieu </a:t>
            </a:r>
            <a:r>
              <a:rPr lang="fr-FR" b="1" u="sng" dirty="0"/>
              <a:t>pendant</a:t>
            </a:r>
            <a:r>
              <a:rPr lang="fr-FR" b="1" dirty="0"/>
              <a:t> l’exécution des travaux.</a:t>
            </a:r>
          </a:p>
          <a:p>
            <a:endParaRPr lang="fr-FR" dirty="0"/>
          </a:p>
          <a:p>
            <a:r>
              <a:rPr lang="fr-FR" dirty="0"/>
              <a:t>Les contrôles terrain d’une activité à risque mortel sont </a:t>
            </a:r>
            <a:r>
              <a:rPr lang="fr-FR" b="1" dirty="0"/>
              <a:t>brefs</a:t>
            </a:r>
            <a:r>
              <a:rPr lang="fr-FR" dirty="0"/>
              <a:t> (15’) afin d’en </a:t>
            </a:r>
            <a:r>
              <a:rPr lang="fr-FR" b="1" dirty="0"/>
              <a:t>augmenter leur nombre</a:t>
            </a:r>
            <a:r>
              <a:rPr lang="fr-FR" dirty="0"/>
              <a:t>. </a:t>
            </a:r>
          </a:p>
          <a:p>
            <a:endParaRPr lang="fr-FR" dirty="0"/>
          </a:p>
          <a:p>
            <a:r>
              <a:rPr lang="fr-FR" dirty="0"/>
              <a:t>L’utilisation des </a:t>
            </a:r>
            <a:r>
              <a:rPr lang="fr-FR" b="1" dirty="0"/>
              <a:t>checklists et schémas associés</a:t>
            </a:r>
            <a:r>
              <a:rPr lang="fr-FR" dirty="0"/>
              <a:t> facilite l’observation des non-conformités. Dans ce cas-là, le contrôleur intervient et </a:t>
            </a:r>
            <a:r>
              <a:rPr lang="fr-FR" b="1" dirty="0"/>
              <a:t>arrête</a:t>
            </a:r>
            <a:r>
              <a:rPr lang="fr-FR" dirty="0"/>
              <a:t>         le travail en cours.</a:t>
            </a:r>
          </a:p>
          <a:p>
            <a:endParaRPr lang="fr-FR" dirty="0"/>
          </a:p>
          <a:p>
            <a:r>
              <a:rPr lang="fr-FR" dirty="0"/>
              <a:t>L’évaluation du </a:t>
            </a:r>
            <a:r>
              <a:rPr lang="fr-FR" b="1" dirty="0"/>
              <a:t>taux de conformité </a:t>
            </a:r>
            <a:r>
              <a:rPr lang="fr-FR" dirty="0"/>
              <a:t>se fait sur base de la vérification des points dans les checklists.</a:t>
            </a:r>
            <a:endParaRPr lang="fr-FR" b="1" dirty="0"/>
          </a:p>
          <a:p>
            <a:pPr marL="0" indent="0">
              <a:buNone/>
            </a:pPr>
            <a:endParaRPr lang="fr-FR" dirty="0"/>
          </a:p>
          <a:p>
            <a:endParaRPr lang="fr-FR" dirty="0"/>
          </a:p>
        </p:txBody>
      </p:sp>
      <p:sp>
        <p:nvSpPr>
          <p:cNvPr id="4" name="Title 3">
            <a:extLst>
              <a:ext uri="{FF2B5EF4-FFF2-40B4-BE49-F238E27FC236}">
                <a16:creationId xmlns:a16="http://schemas.microsoft.com/office/drawing/2014/main" id="{B5125CDB-1B04-4D90-80AB-DA8086328876}"/>
              </a:ext>
            </a:extLst>
          </p:cNvPr>
          <p:cNvSpPr>
            <a:spLocks noGrp="1"/>
          </p:cNvSpPr>
          <p:nvPr>
            <p:ph type="title"/>
          </p:nvPr>
        </p:nvSpPr>
        <p:spPr/>
        <p:txBody>
          <a:bodyPr/>
          <a:lstStyle/>
          <a:p>
            <a:r>
              <a:rPr lang="fr-FR" dirty="0"/>
              <a:t>Où, Quand &amp; Comment</a:t>
            </a:r>
          </a:p>
        </p:txBody>
      </p:sp>
      <p:pic>
        <p:nvPicPr>
          <p:cNvPr id="7" name="Picture 6">
            <a:extLst>
              <a:ext uri="{FF2B5EF4-FFF2-40B4-BE49-F238E27FC236}">
                <a16:creationId xmlns:a16="http://schemas.microsoft.com/office/drawing/2014/main" id="{37AF8255-BBF5-4185-942F-D160B06CAA97}"/>
              </a:ext>
            </a:extLst>
          </p:cNvPr>
          <p:cNvPicPr>
            <a:picLocks noChangeAspect="1"/>
          </p:cNvPicPr>
          <p:nvPr/>
        </p:nvPicPr>
        <p:blipFill>
          <a:blip r:embed="rId2">
            <a:duotone>
              <a:schemeClr val="accent4">
                <a:shade val="45000"/>
                <a:satMod val="135000"/>
              </a:schemeClr>
              <a:prstClr val="white"/>
            </a:duotone>
          </a:blip>
          <a:stretch>
            <a:fillRect/>
          </a:stretch>
        </p:blipFill>
        <p:spPr>
          <a:xfrm>
            <a:off x="10780414" y="3654636"/>
            <a:ext cx="726127" cy="1030316"/>
          </a:xfrm>
          <a:prstGeom prst="rect">
            <a:avLst/>
          </a:prstGeom>
        </p:spPr>
      </p:pic>
      <p:grpSp>
        <p:nvGrpSpPr>
          <p:cNvPr id="12" name="Group 11">
            <a:extLst>
              <a:ext uri="{FF2B5EF4-FFF2-40B4-BE49-F238E27FC236}">
                <a16:creationId xmlns:a16="http://schemas.microsoft.com/office/drawing/2014/main" id="{22409E50-B5F0-47EA-84F6-1AFCB5FE70E4}"/>
              </a:ext>
            </a:extLst>
          </p:cNvPr>
          <p:cNvGrpSpPr>
            <a:grpSpLocks noChangeAspect="1"/>
          </p:cNvGrpSpPr>
          <p:nvPr/>
        </p:nvGrpSpPr>
        <p:grpSpPr>
          <a:xfrm>
            <a:off x="10748213" y="2172314"/>
            <a:ext cx="890656" cy="485737"/>
            <a:chOff x="10103517" y="1452743"/>
            <a:chExt cx="1714742" cy="935169"/>
          </a:xfrm>
        </p:grpSpPr>
        <p:pic>
          <p:nvPicPr>
            <p:cNvPr id="9" name="Picture 8">
              <a:extLst>
                <a:ext uri="{FF2B5EF4-FFF2-40B4-BE49-F238E27FC236}">
                  <a16:creationId xmlns:a16="http://schemas.microsoft.com/office/drawing/2014/main" id="{77CA2385-122C-4B36-B405-1BBD8F2F33C7}"/>
                </a:ext>
              </a:extLst>
            </p:cNvPr>
            <p:cNvPicPr>
              <a:picLocks noChangeAspect="1"/>
            </p:cNvPicPr>
            <p:nvPr/>
          </p:nvPicPr>
          <p:blipFill>
            <a:blip r:embed="rId3">
              <a:duotone>
                <a:schemeClr val="accent1">
                  <a:shade val="45000"/>
                  <a:satMod val="135000"/>
                </a:schemeClr>
                <a:prstClr val="white"/>
              </a:duotone>
              <a:alphaModFix amt="89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548198" y="1452743"/>
              <a:ext cx="1270061" cy="935169"/>
            </a:xfrm>
            <a:prstGeom prst="rect">
              <a:avLst/>
            </a:prstGeom>
          </p:spPr>
        </p:pic>
        <p:pic>
          <p:nvPicPr>
            <p:cNvPr id="11" name="Picture 10">
              <a:extLst>
                <a:ext uri="{FF2B5EF4-FFF2-40B4-BE49-F238E27FC236}">
                  <a16:creationId xmlns:a16="http://schemas.microsoft.com/office/drawing/2014/main" id="{1CC72023-15CB-40C0-9DF1-5E466B42BE4E}"/>
                </a:ext>
              </a:extLst>
            </p:cNvPr>
            <p:cNvPicPr>
              <a:picLocks noChangeAspect="1"/>
            </p:cNvPicPr>
            <p:nvPr/>
          </p:nvPicPr>
          <p:blipFill>
            <a:blip r:embed="rId5">
              <a:duotone>
                <a:schemeClr val="accent1">
                  <a:shade val="45000"/>
                  <a:satMod val="135000"/>
                </a:schemeClr>
                <a:prstClr val="white"/>
              </a:duotone>
            </a:blip>
            <a:stretch>
              <a:fillRect/>
            </a:stretch>
          </p:blipFill>
          <p:spPr>
            <a:xfrm>
              <a:off x="10103517" y="1474470"/>
              <a:ext cx="605247" cy="497205"/>
            </a:xfrm>
            <a:prstGeom prst="rect">
              <a:avLst/>
            </a:prstGeom>
          </p:spPr>
        </p:pic>
      </p:grpSp>
      <p:pic>
        <p:nvPicPr>
          <p:cNvPr id="13" name="Picture 12">
            <a:extLst>
              <a:ext uri="{FF2B5EF4-FFF2-40B4-BE49-F238E27FC236}">
                <a16:creationId xmlns:a16="http://schemas.microsoft.com/office/drawing/2014/main" id="{22CAAD1C-43AE-434D-A82C-46BEF0ECC7D0}"/>
              </a:ext>
            </a:extLst>
          </p:cNvPr>
          <p:cNvPicPr>
            <a:picLocks noChangeAspect="1"/>
          </p:cNvPicPr>
          <p:nvPr/>
        </p:nvPicPr>
        <p:blipFill>
          <a:blip r:embed="rId6">
            <a:duotone>
              <a:schemeClr val="accent4">
                <a:shade val="45000"/>
                <a:satMod val="135000"/>
              </a:schemeClr>
              <a:prstClr val="white"/>
            </a:duotone>
          </a:blip>
          <a:stretch>
            <a:fillRect/>
          </a:stretch>
        </p:blipFill>
        <p:spPr>
          <a:xfrm>
            <a:off x="10816486" y="1265180"/>
            <a:ext cx="684560" cy="650575"/>
          </a:xfrm>
          <a:prstGeom prst="rect">
            <a:avLst/>
          </a:prstGeom>
        </p:spPr>
      </p:pic>
      <p:pic>
        <p:nvPicPr>
          <p:cNvPr id="14" name="Picture 13">
            <a:extLst>
              <a:ext uri="{FF2B5EF4-FFF2-40B4-BE49-F238E27FC236}">
                <a16:creationId xmlns:a16="http://schemas.microsoft.com/office/drawing/2014/main" id="{8ED3B831-BCB9-41E3-BA97-A8CCBD7F958E}"/>
              </a:ext>
            </a:extLst>
          </p:cNvPr>
          <p:cNvPicPr>
            <a:picLocks noChangeAspect="1"/>
          </p:cNvPicPr>
          <p:nvPr/>
        </p:nvPicPr>
        <p:blipFill>
          <a:blip r:embed="rId7">
            <a:duotone>
              <a:schemeClr val="accent1">
                <a:shade val="45000"/>
                <a:satMod val="135000"/>
              </a:schemeClr>
              <a:prstClr val="white"/>
            </a:duotone>
          </a:blip>
          <a:stretch>
            <a:fillRect/>
          </a:stretch>
        </p:blipFill>
        <p:spPr>
          <a:xfrm>
            <a:off x="10893369" y="2889723"/>
            <a:ext cx="475048" cy="515694"/>
          </a:xfrm>
          <a:prstGeom prst="rect">
            <a:avLst/>
          </a:prstGeom>
        </p:spPr>
      </p:pic>
      <p:pic>
        <p:nvPicPr>
          <p:cNvPr id="15" name="Picture 14">
            <a:extLst>
              <a:ext uri="{FF2B5EF4-FFF2-40B4-BE49-F238E27FC236}">
                <a16:creationId xmlns:a16="http://schemas.microsoft.com/office/drawing/2014/main" id="{A95123BE-EDE2-47E7-9BCB-E80007CA3585}"/>
              </a:ext>
            </a:extLst>
          </p:cNvPr>
          <p:cNvPicPr>
            <a:picLocks noChangeAspect="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aturation sat="33000"/>
                    </a14:imgEffect>
                    <a14:imgEffect>
                      <a14:brightnessContrast contrast="-20000"/>
                    </a14:imgEffect>
                  </a14:imgLayer>
                </a14:imgProps>
              </a:ext>
            </a:extLst>
          </a:blip>
          <a:stretch>
            <a:fillRect/>
          </a:stretch>
        </p:blipFill>
        <p:spPr>
          <a:xfrm rot="10800000">
            <a:off x="10843589" y="4881516"/>
            <a:ext cx="658097" cy="485738"/>
          </a:xfrm>
          <a:prstGeom prst="rect">
            <a:avLst/>
          </a:prstGeom>
        </p:spPr>
      </p:pic>
      <p:pic>
        <p:nvPicPr>
          <p:cNvPr id="16" name="Picture 15">
            <a:extLst>
              <a:ext uri="{FF2B5EF4-FFF2-40B4-BE49-F238E27FC236}">
                <a16:creationId xmlns:a16="http://schemas.microsoft.com/office/drawing/2014/main" id="{FF183445-3FBA-4CB7-89EB-DE6316DE50B6}"/>
              </a:ext>
            </a:extLst>
          </p:cNvPr>
          <p:cNvPicPr>
            <a:picLocks noChangeAspect="1"/>
          </p:cNvPicPr>
          <p:nvPr/>
        </p:nvPicPr>
        <p:blipFill>
          <a:blip r:embed="rId10"/>
          <a:stretch>
            <a:fillRect/>
          </a:stretch>
        </p:blipFill>
        <p:spPr>
          <a:xfrm rot="371717">
            <a:off x="7189197" y="4142763"/>
            <a:ext cx="393220" cy="652049"/>
          </a:xfrm>
          <a:prstGeom prst="rect">
            <a:avLst/>
          </a:prstGeom>
        </p:spPr>
      </p:pic>
      <p:sp>
        <p:nvSpPr>
          <p:cNvPr id="3" name="Espace réservé du pied de page 2">
            <a:extLst>
              <a:ext uri="{FF2B5EF4-FFF2-40B4-BE49-F238E27FC236}">
                <a16:creationId xmlns:a16="http://schemas.microsoft.com/office/drawing/2014/main" id="{DC1E6C54-905C-4F25-BFC8-E9713CE836E4}"/>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1713372504"/>
      </p:ext>
    </p:extLst>
  </p:cSld>
  <p:clrMapOvr>
    <a:masterClrMapping/>
  </p:clrMapOvr>
  <p:transition spd="med">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33731D-34B1-4F08-BA56-BC19CACB0985}"/>
              </a:ext>
            </a:extLst>
          </p:cNvPr>
          <p:cNvSpPr>
            <a:spLocks noGrp="1"/>
          </p:cNvSpPr>
          <p:nvPr>
            <p:ph sz="quarter" idx="10"/>
          </p:nvPr>
        </p:nvSpPr>
        <p:spPr>
          <a:xfrm>
            <a:off x="600075" y="1420021"/>
            <a:ext cx="9360000" cy="4619272"/>
          </a:xfrm>
        </p:spPr>
        <p:txBody>
          <a:bodyPr/>
          <a:lstStyle/>
          <a:p>
            <a:r>
              <a:rPr lang="fr-FR" dirty="0"/>
              <a:t>Les contrôles terrain </a:t>
            </a:r>
            <a:r>
              <a:rPr lang="fr-FR" b="1" dirty="0"/>
              <a:t>ne relèvent pas les noms des individus</a:t>
            </a:r>
            <a:r>
              <a:rPr lang="fr-FR" dirty="0"/>
              <a:t> mais uniquement celui de la société observée (TOTAL ou EE).</a:t>
            </a:r>
          </a:p>
          <a:p>
            <a:endParaRPr lang="fr-FR" dirty="0"/>
          </a:p>
          <a:p>
            <a:r>
              <a:rPr lang="fr-FR" dirty="0"/>
              <a:t>Les résultats de ces contrôles sont enregistrés dans un </a:t>
            </a:r>
            <a:r>
              <a:rPr lang="fr-FR" b="1" dirty="0"/>
              <a:t>système commun</a:t>
            </a:r>
            <a:r>
              <a:rPr lang="fr-FR" dirty="0"/>
              <a:t>.</a:t>
            </a:r>
          </a:p>
          <a:p>
            <a:pPr lvl="0"/>
            <a:endParaRPr lang="fr-FR" dirty="0"/>
          </a:p>
          <a:p>
            <a:pPr lvl="0"/>
            <a:r>
              <a:rPr lang="fr-FR" dirty="0"/>
              <a:t>Les filiales et les entités fixent elles-mêmes l’objectif du </a:t>
            </a:r>
            <a:r>
              <a:rPr lang="fr-FR" b="1" dirty="0"/>
              <a:t>nombre de contrôles terrain à réaliser par mois </a:t>
            </a:r>
            <a:r>
              <a:rPr lang="fr-FR" dirty="0"/>
              <a:t>par les parties prenantes (TOTAL et EE).</a:t>
            </a:r>
          </a:p>
          <a:p>
            <a:pPr lvl="0"/>
            <a:endParaRPr lang="fr-FR" dirty="0"/>
          </a:p>
          <a:p>
            <a:pPr lvl="0"/>
            <a:r>
              <a:rPr lang="fr-FR" dirty="0"/>
              <a:t>Le résultat des contrôles terrain est </a:t>
            </a:r>
            <a:r>
              <a:rPr lang="fr-FR" b="1" dirty="0"/>
              <a:t>consolidé </a:t>
            </a:r>
            <a:r>
              <a:rPr lang="fr-FR" dirty="0"/>
              <a:t>de manière </a:t>
            </a:r>
            <a:r>
              <a:rPr lang="fr-FR" b="1" dirty="0"/>
              <a:t>hebdomadaire</a:t>
            </a:r>
            <a:r>
              <a:rPr lang="fr-FR" dirty="0"/>
              <a:t> avec un </a:t>
            </a:r>
            <a:r>
              <a:rPr lang="fr-FR" b="1" dirty="0"/>
              <a:t>affichage</a:t>
            </a:r>
            <a:r>
              <a:rPr lang="fr-FR" dirty="0"/>
              <a:t> local du taux de conformité par société (TOTAL et EE).</a:t>
            </a:r>
          </a:p>
          <a:p>
            <a:pPr lvl="0"/>
            <a:endParaRPr lang="fr-FR" dirty="0"/>
          </a:p>
          <a:p>
            <a:pPr lvl="0"/>
            <a:r>
              <a:rPr lang="fr-FR" dirty="0"/>
              <a:t>L’affichage a pour objectif </a:t>
            </a:r>
            <a:r>
              <a:rPr lang="fr-FR" b="1" dirty="0"/>
              <a:t>d’informer </a:t>
            </a:r>
            <a:r>
              <a:rPr lang="fr-FR" dirty="0"/>
              <a:t>afin d’identifier les conditions de sécurité les plus vulnérables et de </a:t>
            </a:r>
            <a:r>
              <a:rPr lang="fr-FR" b="1" dirty="0"/>
              <a:t>progresser</a:t>
            </a:r>
            <a:r>
              <a:rPr lang="fr-FR" dirty="0"/>
              <a:t> </a:t>
            </a:r>
            <a:r>
              <a:rPr lang="fr-FR" b="1" dirty="0"/>
              <a:t>collectivement</a:t>
            </a:r>
            <a:r>
              <a:rPr lang="fr-FR" dirty="0"/>
              <a:t>.</a:t>
            </a:r>
          </a:p>
          <a:p>
            <a:pPr marL="0" indent="0">
              <a:buNone/>
            </a:pPr>
            <a:endParaRPr lang="fr-FR" dirty="0"/>
          </a:p>
          <a:p>
            <a:endParaRPr lang="fr-FR" dirty="0"/>
          </a:p>
        </p:txBody>
      </p:sp>
      <p:sp>
        <p:nvSpPr>
          <p:cNvPr id="4" name="Title 3">
            <a:extLst>
              <a:ext uri="{FF2B5EF4-FFF2-40B4-BE49-F238E27FC236}">
                <a16:creationId xmlns:a16="http://schemas.microsoft.com/office/drawing/2014/main" id="{DE2919FC-CE86-4D34-8FE0-38EC7BCDB589}"/>
              </a:ext>
            </a:extLst>
          </p:cNvPr>
          <p:cNvSpPr>
            <a:spLocks noGrp="1"/>
          </p:cNvSpPr>
          <p:nvPr>
            <p:ph type="title"/>
          </p:nvPr>
        </p:nvSpPr>
        <p:spPr/>
        <p:txBody>
          <a:bodyPr/>
          <a:lstStyle/>
          <a:p>
            <a:r>
              <a:rPr lang="fr-FR" dirty="0"/>
              <a:t>Où, Quand &amp; Comment</a:t>
            </a:r>
          </a:p>
        </p:txBody>
      </p:sp>
      <p:pic>
        <p:nvPicPr>
          <p:cNvPr id="7" name="Picture 6">
            <a:extLst>
              <a:ext uri="{FF2B5EF4-FFF2-40B4-BE49-F238E27FC236}">
                <a16:creationId xmlns:a16="http://schemas.microsoft.com/office/drawing/2014/main" id="{568D907F-B0CB-436B-A421-6FD8C85004A4}"/>
              </a:ext>
            </a:extLst>
          </p:cNvPr>
          <p:cNvPicPr>
            <a:picLocks noChangeAspect="1"/>
          </p:cNvPicPr>
          <p:nvPr/>
        </p:nvPicPr>
        <p:blipFill>
          <a:blip r:embed="rId2">
            <a:duotone>
              <a:schemeClr val="accent4">
                <a:shade val="45000"/>
                <a:satMod val="135000"/>
              </a:schemeClr>
              <a:prstClr val="white"/>
            </a:duotone>
          </a:blip>
          <a:stretch>
            <a:fillRect/>
          </a:stretch>
        </p:blipFill>
        <p:spPr>
          <a:xfrm>
            <a:off x="10867653" y="3194160"/>
            <a:ext cx="560118" cy="516129"/>
          </a:xfrm>
          <a:prstGeom prst="rect">
            <a:avLst/>
          </a:prstGeom>
        </p:spPr>
      </p:pic>
      <p:pic>
        <p:nvPicPr>
          <p:cNvPr id="8" name="Picture 7">
            <a:extLst>
              <a:ext uri="{FF2B5EF4-FFF2-40B4-BE49-F238E27FC236}">
                <a16:creationId xmlns:a16="http://schemas.microsoft.com/office/drawing/2014/main" id="{EB1B0FDA-B55A-4845-A94A-C5217613636E}"/>
              </a:ext>
            </a:extLst>
          </p:cNvPr>
          <p:cNvPicPr>
            <a:picLocks noChangeAspect="1"/>
          </p:cNvPicPr>
          <p:nvPr/>
        </p:nvPicPr>
        <p:blipFill>
          <a:blip r:embed="rId3">
            <a:duotone>
              <a:schemeClr val="accent1">
                <a:shade val="45000"/>
                <a:satMod val="135000"/>
              </a:schemeClr>
              <a:prstClr val="white"/>
            </a:duotone>
          </a:blip>
          <a:stretch>
            <a:fillRect/>
          </a:stretch>
        </p:blipFill>
        <p:spPr>
          <a:xfrm>
            <a:off x="10828847" y="1283560"/>
            <a:ext cx="560118" cy="621634"/>
          </a:xfrm>
          <a:prstGeom prst="rect">
            <a:avLst/>
          </a:prstGeom>
        </p:spPr>
      </p:pic>
      <p:pic>
        <p:nvPicPr>
          <p:cNvPr id="10" name="Picture 9">
            <a:extLst>
              <a:ext uri="{FF2B5EF4-FFF2-40B4-BE49-F238E27FC236}">
                <a16:creationId xmlns:a16="http://schemas.microsoft.com/office/drawing/2014/main" id="{7081D1A2-F170-461B-8979-C8DC5411110E}"/>
              </a:ext>
            </a:extLst>
          </p:cNvPr>
          <p:cNvPicPr>
            <a:picLocks noChangeAspect="1"/>
          </p:cNvPicPr>
          <p:nvPr/>
        </p:nvPicPr>
        <p:blipFill>
          <a:blip r:embed="rId4">
            <a:duotone>
              <a:schemeClr val="accent1">
                <a:shade val="45000"/>
                <a:satMod val="135000"/>
              </a:schemeClr>
              <a:prstClr val="white"/>
            </a:duotone>
          </a:blip>
          <a:stretch>
            <a:fillRect/>
          </a:stretch>
        </p:blipFill>
        <p:spPr>
          <a:xfrm>
            <a:off x="10834858" y="4163220"/>
            <a:ext cx="554107" cy="479516"/>
          </a:xfrm>
          <a:prstGeom prst="rect">
            <a:avLst/>
          </a:prstGeom>
        </p:spPr>
      </p:pic>
      <p:pic>
        <p:nvPicPr>
          <p:cNvPr id="11" name="Picture 10">
            <a:extLst>
              <a:ext uri="{FF2B5EF4-FFF2-40B4-BE49-F238E27FC236}">
                <a16:creationId xmlns:a16="http://schemas.microsoft.com/office/drawing/2014/main" id="{B703C66A-E0D4-4497-86A8-1AB49655E1D5}"/>
              </a:ext>
            </a:extLst>
          </p:cNvPr>
          <p:cNvPicPr>
            <a:picLocks noChangeAspect="1"/>
          </p:cNvPicPr>
          <p:nvPr/>
        </p:nvPicPr>
        <p:blipFill>
          <a:blip r:embed="rId5">
            <a:duotone>
              <a:schemeClr val="accent4">
                <a:shade val="45000"/>
                <a:satMod val="135000"/>
              </a:schemeClr>
              <a:prstClr val="white"/>
            </a:duotone>
          </a:blip>
          <a:stretch>
            <a:fillRect/>
          </a:stretch>
        </p:blipFill>
        <p:spPr>
          <a:xfrm>
            <a:off x="10897620" y="5175869"/>
            <a:ext cx="661974" cy="567201"/>
          </a:xfrm>
          <a:prstGeom prst="rect">
            <a:avLst/>
          </a:prstGeom>
        </p:spPr>
      </p:pic>
      <p:pic>
        <p:nvPicPr>
          <p:cNvPr id="12" name="Picture 11">
            <a:extLst>
              <a:ext uri="{FF2B5EF4-FFF2-40B4-BE49-F238E27FC236}">
                <a16:creationId xmlns:a16="http://schemas.microsoft.com/office/drawing/2014/main" id="{5F2B3B2A-BF0D-4376-8E9D-D06945EE31EF}"/>
              </a:ext>
            </a:extLst>
          </p:cNvPr>
          <p:cNvPicPr>
            <a:picLocks noChangeAspect="1"/>
          </p:cNvPicPr>
          <p:nvPr/>
        </p:nvPicPr>
        <p:blipFill>
          <a:blip r:embed="rId6">
            <a:duotone>
              <a:schemeClr val="accent1">
                <a:shade val="45000"/>
                <a:satMod val="135000"/>
              </a:schemeClr>
              <a:prstClr val="white"/>
            </a:duotone>
          </a:blip>
          <a:stretch>
            <a:fillRect/>
          </a:stretch>
        </p:blipFill>
        <p:spPr>
          <a:xfrm>
            <a:off x="10809749" y="2264715"/>
            <a:ext cx="579216" cy="569924"/>
          </a:xfrm>
          <a:prstGeom prst="rect">
            <a:avLst/>
          </a:prstGeom>
        </p:spPr>
      </p:pic>
      <p:sp>
        <p:nvSpPr>
          <p:cNvPr id="3" name="Espace réservé du pied de page 2">
            <a:extLst>
              <a:ext uri="{FF2B5EF4-FFF2-40B4-BE49-F238E27FC236}">
                <a16:creationId xmlns:a16="http://schemas.microsoft.com/office/drawing/2014/main" id="{42C9AF3C-ADA3-4475-B3DA-B099989BCB09}"/>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724031473"/>
      </p:ext>
    </p:extLst>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5"/>
          <p:cNvGraphicFramePr>
            <a:graphicFrameLocks noChangeAspect="1"/>
          </p:cNvGraphicFramePr>
          <p:nvPr>
            <p:extLst>
              <p:ext uri="{D42A27DB-BD31-4B8C-83A1-F6EECF244321}">
                <p14:modId xmlns:p14="http://schemas.microsoft.com/office/powerpoint/2010/main" val="1519338074"/>
              </p:ext>
            </p:extLst>
          </p:nvPr>
        </p:nvGraphicFramePr>
        <p:xfrm>
          <a:off x="700400" y="944295"/>
          <a:ext cx="10592912" cy="5227371"/>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6"/>
          <p:cNvSpPr txBox="1"/>
          <p:nvPr/>
        </p:nvSpPr>
        <p:spPr>
          <a:xfrm>
            <a:off x="6806155" y="952829"/>
            <a:ext cx="4967194" cy="1631216"/>
          </a:xfrm>
          <a:prstGeom prst="rect">
            <a:avLst/>
          </a:prstGeom>
          <a:noFill/>
          <a:ln w="25400">
            <a:solidFill>
              <a:srgbClr val="FF0000"/>
            </a:solidFill>
          </a:ln>
        </p:spPr>
        <p:txBody>
          <a:bodyPr wrap="none" rtlCol="0">
            <a:spAutoFit/>
          </a:bodyPr>
          <a:lstStyle>
            <a:defPPr>
              <a:defRPr lang="fr-FR"/>
            </a:defPPr>
            <a:lvl1pPr marL="0" algn="l" defTabSz="825978" rtl="0" eaLnBrk="1" latinLnBrk="0" hangingPunct="1">
              <a:defRPr sz="3300" kern="1200">
                <a:solidFill>
                  <a:schemeClr val="tx1"/>
                </a:solidFill>
                <a:latin typeface="+mn-lt"/>
                <a:ea typeface="+mn-ea"/>
                <a:cs typeface="+mn-cs"/>
              </a:defRPr>
            </a:lvl1pPr>
            <a:lvl2pPr marL="825978" algn="l" defTabSz="825978" rtl="0" eaLnBrk="1" latinLnBrk="0" hangingPunct="1">
              <a:defRPr sz="3300" kern="1200">
                <a:solidFill>
                  <a:schemeClr val="tx1"/>
                </a:solidFill>
                <a:latin typeface="+mn-lt"/>
                <a:ea typeface="+mn-ea"/>
                <a:cs typeface="+mn-cs"/>
              </a:defRPr>
            </a:lvl2pPr>
            <a:lvl3pPr marL="1651955" algn="l" defTabSz="825978" rtl="0" eaLnBrk="1" latinLnBrk="0" hangingPunct="1">
              <a:defRPr sz="3300" kern="1200">
                <a:solidFill>
                  <a:schemeClr val="tx1"/>
                </a:solidFill>
                <a:latin typeface="+mn-lt"/>
                <a:ea typeface="+mn-ea"/>
                <a:cs typeface="+mn-cs"/>
              </a:defRPr>
            </a:lvl3pPr>
            <a:lvl4pPr marL="2477933" algn="l" defTabSz="825978" rtl="0" eaLnBrk="1" latinLnBrk="0" hangingPunct="1">
              <a:defRPr sz="3300" kern="1200">
                <a:solidFill>
                  <a:schemeClr val="tx1"/>
                </a:solidFill>
                <a:latin typeface="+mn-lt"/>
                <a:ea typeface="+mn-ea"/>
                <a:cs typeface="+mn-cs"/>
              </a:defRPr>
            </a:lvl4pPr>
            <a:lvl5pPr marL="3303910" algn="l" defTabSz="825978" rtl="0" eaLnBrk="1" latinLnBrk="0" hangingPunct="1">
              <a:defRPr sz="3300" kern="1200">
                <a:solidFill>
                  <a:schemeClr val="tx1"/>
                </a:solidFill>
                <a:latin typeface="+mn-lt"/>
                <a:ea typeface="+mn-ea"/>
                <a:cs typeface="+mn-cs"/>
              </a:defRPr>
            </a:lvl5pPr>
            <a:lvl6pPr marL="4129888" algn="l" defTabSz="825978" rtl="0" eaLnBrk="1" latinLnBrk="0" hangingPunct="1">
              <a:defRPr sz="3300" kern="1200">
                <a:solidFill>
                  <a:schemeClr val="tx1"/>
                </a:solidFill>
                <a:latin typeface="+mn-lt"/>
                <a:ea typeface="+mn-ea"/>
                <a:cs typeface="+mn-cs"/>
              </a:defRPr>
            </a:lvl6pPr>
            <a:lvl7pPr marL="4955865" algn="l" defTabSz="825978" rtl="0" eaLnBrk="1" latinLnBrk="0" hangingPunct="1">
              <a:defRPr sz="3300" kern="1200">
                <a:solidFill>
                  <a:schemeClr val="tx1"/>
                </a:solidFill>
                <a:latin typeface="+mn-lt"/>
                <a:ea typeface="+mn-ea"/>
                <a:cs typeface="+mn-cs"/>
              </a:defRPr>
            </a:lvl7pPr>
            <a:lvl8pPr marL="5781843" algn="l" defTabSz="825978" rtl="0" eaLnBrk="1" latinLnBrk="0" hangingPunct="1">
              <a:defRPr sz="3300" kern="1200">
                <a:solidFill>
                  <a:schemeClr val="tx1"/>
                </a:solidFill>
                <a:latin typeface="+mn-lt"/>
                <a:ea typeface="+mn-ea"/>
                <a:cs typeface="+mn-cs"/>
              </a:defRPr>
            </a:lvl8pPr>
            <a:lvl9pPr marL="6607820" algn="l" defTabSz="825978" rtl="0" eaLnBrk="1" latinLnBrk="0" hangingPunct="1">
              <a:defRPr sz="3300" kern="1200">
                <a:solidFill>
                  <a:schemeClr val="tx1"/>
                </a:solidFill>
                <a:latin typeface="+mn-lt"/>
                <a:ea typeface="+mn-ea"/>
                <a:cs typeface="+mn-cs"/>
              </a:defRPr>
            </a:lvl9pPr>
          </a:lstStyle>
          <a:p>
            <a:pPr marL="0" marR="0" lvl="0" indent="0" algn="ctr" defTabSz="567129" rtl="0" eaLnBrk="1" fontAlgn="base" latinLnBrk="0" hangingPunct="1">
              <a:lnSpc>
                <a:spcPct val="100000"/>
              </a:lnSpc>
              <a:spcBef>
                <a:spcPct val="0"/>
              </a:spcBef>
              <a:spcAft>
                <a:spcPct val="0"/>
              </a:spcAft>
              <a:buClrTx/>
              <a:buSzTx/>
              <a:buFontTx/>
              <a:buNone/>
              <a:tabLst/>
              <a:defRPr/>
            </a:pPr>
            <a:r>
              <a:rPr lang="en-US" sz="2000" b="1" u="sng" dirty="0">
                <a:solidFill>
                  <a:srgbClr val="FF0000"/>
                </a:solidFill>
                <a:latin typeface="Arial"/>
                <a:cs typeface="Arial" panose="020B0604020202020204" pitchFamily="34" charset="0"/>
              </a:rPr>
              <a:t>4</a:t>
            </a:r>
            <a:r>
              <a:rPr kumimoji="0" lang="en-US" sz="2000" b="1" i="0" u="sng" strike="noStrike" kern="1200" cap="none" spc="0" normalizeH="0" baseline="0" noProof="0" dirty="0">
                <a:ln>
                  <a:noFill/>
                </a:ln>
                <a:solidFill>
                  <a:srgbClr val="FF0000"/>
                </a:solidFill>
                <a:effectLst/>
                <a:uLnTx/>
                <a:uFillTx/>
                <a:latin typeface="Arial"/>
                <a:ea typeface="+mn-ea"/>
                <a:cs typeface="Arial" panose="020B0604020202020204" pitchFamily="34" charset="0"/>
              </a:rPr>
              <a:t> </a:t>
            </a:r>
            <a:r>
              <a:rPr kumimoji="0" lang="en-US" sz="2000" b="1" i="0" u="sng" strike="noStrike" kern="1200" cap="none" spc="0" normalizeH="0" baseline="0" noProof="0" dirty="0" err="1">
                <a:ln>
                  <a:noFill/>
                </a:ln>
                <a:solidFill>
                  <a:srgbClr val="FF0000"/>
                </a:solidFill>
                <a:effectLst/>
                <a:uLnTx/>
                <a:uFillTx/>
                <a:latin typeface="Arial"/>
                <a:ea typeface="+mn-ea"/>
                <a:cs typeface="Arial" panose="020B0604020202020204" pitchFamily="34" charset="0"/>
              </a:rPr>
              <a:t>décès</a:t>
            </a:r>
            <a:r>
              <a:rPr kumimoji="0" lang="en-US" sz="2000" b="1" i="0" u="sng" strike="noStrike" kern="1200" cap="none" spc="0" normalizeH="0" baseline="0" noProof="0" dirty="0">
                <a:ln>
                  <a:noFill/>
                </a:ln>
                <a:solidFill>
                  <a:srgbClr val="FF0000"/>
                </a:solidFill>
                <a:effectLst/>
                <a:uLnTx/>
                <a:uFillTx/>
                <a:latin typeface="Arial"/>
                <a:ea typeface="+mn-ea"/>
                <a:cs typeface="Arial" panose="020B0604020202020204" pitchFamily="34" charset="0"/>
              </a:rPr>
              <a:t> </a:t>
            </a:r>
            <a:r>
              <a:rPr kumimoji="0" lang="en-US" sz="2000" b="1" i="0" u="sng" strike="noStrike" kern="1200" cap="none" spc="0" normalizeH="0" baseline="0" noProof="0" dirty="0" err="1">
                <a:ln>
                  <a:noFill/>
                </a:ln>
                <a:solidFill>
                  <a:srgbClr val="FF0000"/>
                </a:solidFill>
                <a:effectLst/>
                <a:uLnTx/>
                <a:uFillTx/>
                <a:latin typeface="Arial"/>
                <a:ea typeface="+mn-ea"/>
                <a:cs typeface="Arial" panose="020B0604020202020204" pitchFamily="34" charset="0"/>
              </a:rPr>
              <a:t>en</a:t>
            </a:r>
            <a:r>
              <a:rPr kumimoji="0" lang="en-US" sz="2000" b="1" i="0" u="sng" strike="noStrike" kern="1200" cap="none" spc="0" normalizeH="0" baseline="0" noProof="0" dirty="0">
                <a:ln>
                  <a:noFill/>
                </a:ln>
                <a:solidFill>
                  <a:srgbClr val="FF0000"/>
                </a:solidFill>
                <a:effectLst/>
                <a:uLnTx/>
                <a:uFillTx/>
                <a:latin typeface="Arial"/>
                <a:ea typeface="+mn-ea"/>
                <a:cs typeface="Arial" panose="020B0604020202020204" pitchFamily="34" charset="0"/>
              </a:rPr>
              <a:t> 2019</a:t>
            </a:r>
          </a:p>
          <a:p>
            <a:pPr marL="354473" marR="0" lvl="0" indent="-354473" algn="l" defTabSz="567129"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rPr>
              <a:t>Antwerp (RC – Refinery) : February</a:t>
            </a:r>
          </a:p>
          <a:p>
            <a:pPr marL="354473" marR="0" lvl="0" indent="-354473" algn="l" defTabSz="567129"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rPr>
              <a:t>Normandy (RC – Refinery) : February</a:t>
            </a:r>
          </a:p>
          <a:p>
            <a:pPr marL="354473" marR="0" lvl="0" indent="-354473" algn="l" defTabSz="567129" rtl="0" eaLnBrk="1" fontAlgn="base" latinLnBrk="0" hangingPunct="1">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rPr>
              <a:t>Oregon (GRP – </a:t>
            </a:r>
            <a:r>
              <a:rPr kumimoji="0" lang="fr-FR" sz="2000" b="0" i="0" u="none" strike="noStrike" kern="1200" cap="none" spc="0" normalizeH="0" baseline="0" noProof="0" dirty="0" err="1">
                <a:ln>
                  <a:noFill/>
                </a:ln>
                <a:solidFill>
                  <a:srgbClr val="FF0000"/>
                </a:solidFill>
                <a:effectLst/>
                <a:uLnTx/>
                <a:uFillTx/>
                <a:latin typeface="Arial"/>
                <a:ea typeface="+mn-ea"/>
                <a:cs typeface="Arial" panose="020B0604020202020204" pitchFamily="34" charset="0"/>
              </a:rPr>
              <a:t>Sunpower</a:t>
            </a:r>
            <a:r>
              <a:rPr kumimoji="0" lang="fr-FR" sz="2000" b="0" i="0" u="none" strike="noStrike" kern="1200" cap="none" spc="0" normalizeH="0" baseline="0" noProof="0" dirty="0">
                <a:ln>
                  <a:noFill/>
                </a:ln>
                <a:solidFill>
                  <a:srgbClr val="FF0000"/>
                </a:solidFill>
                <a:effectLst/>
                <a:uLnTx/>
                <a:uFillTx/>
                <a:latin typeface="Arial"/>
                <a:ea typeface="+mn-ea"/>
                <a:cs typeface="Arial" panose="020B0604020202020204" pitchFamily="34" charset="0"/>
              </a:rPr>
              <a:t> plant) : April</a:t>
            </a:r>
          </a:p>
          <a:p>
            <a:pPr marL="354473" indent="-354473" defTabSz="567129">
              <a:buFontTx/>
              <a:buChar char="-"/>
              <a:defRPr/>
            </a:pPr>
            <a:r>
              <a:rPr lang="fr-FR" sz="2000" dirty="0" err="1">
                <a:solidFill>
                  <a:srgbClr val="FF0000"/>
                </a:solidFill>
                <a:cs typeface="Arial" panose="020B0604020202020204" pitchFamily="34" charset="0"/>
              </a:rPr>
              <a:t>Sth</a:t>
            </a:r>
            <a:r>
              <a:rPr lang="fr-FR" sz="2000" dirty="0">
                <a:solidFill>
                  <a:srgbClr val="FF0000"/>
                </a:solidFill>
                <a:cs typeface="Arial" panose="020B0604020202020204" pitchFamily="34" charset="0"/>
              </a:rPr>
              <a:t> </a:t>
            </a:r>
            <a:r>
              <a:rPr lang="fr-FR" sz="2000" dirty="0" err="1">
                <a:solidFill>
                  <a:srgbClr val="FF0000"/>
                </a:solidFill>
                <a:cs typeface="Arial" panose="020B0604020202020204" pitchFamily="34" charset="0"/>
              </a:rPr>
              <a:t>Korea</a:t>
            </a:r>
            <a:r>
              <a:rPr lang="fr-FR" sz="2000" dirty="0">
                <a:solidFill>
                  <a:srgbClr val="FF0000"/>
                </a:solidFill>
                <a:cs typeface="Arial" panose="020B0604020202020204" pitchFamily="34" charset="0"/>
              </a:rPr>
              <a:t> (RC JV – HTC plant) : Sept.</a:t>
            </a:r>
            <a:endParaRPr lang="en-US" sz="2000" dirty="0">
              <a:solidFill>
                <a:srgbClr val="FF0000"/>
              </a:solidFill>
              <a:cs typeface="Arial" panose="020B0604020202020204" pitchFamily="34" charset="0"/>
            </a:endParaRPr>
          </a:p>
        </p:txBody>
      </p:sp>
      <p:sp>
        <p:nvSpPr>
          <p:cNvPr id="5" name="Rectangle 4"/>
          <p:cNvSpPr/>
          <p:nvPr/>
        </p:nvSpPr>
        <p:spPr>
          <a:xfrm>
            <a:off x="0" y="3850956"/>
            <a:ext cx="1169776" cy="220950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a:ea typeface="+mn-ea"/>
                <a:cs typeface="+mn-cs"/>
              </a:rPr>
              <a:t>48%</a:t>
            </a:r>
          </a:p>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178" rtl="0" eaLnBrk="1" fontAlgn="base" latinLnBrk="0" hangingPunct="1">
              <a:lnSpc>
                <a:spcPct val="100000"/>
              </a:lnSpc>
              <a:spcBef>
                <a:spcPct val="0"/>
              </a:spcBef>
              <a:spcAft>
                <a:spcPct val="0"/>
              </a:spcAft>
              <a:buClrTx/>
              <a:buSzTx/>
              <a:buFontTx/>
              <a:buNone/>
              <a:tabLst/>
              <a:defRPr/>
            </a:pPr>
            <a:r>
              <a:rPr lang="fr-FR" dirty="0">
                <a:solidFill>
                  <a:prstClr val="white"/>
                </a:solidFill>
                <a:latin typeface="Arial"/>
              </a:rPr>
              <a:t>Transport</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p:nvSpPr>
        <p:spPr>
          <a:xfrm>
            <a:off x="0" y="1228683"/>
            <a:ext cx="1169776" cy="262227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a:ea typeface="+mn-ea"/>
                <a:cs typeface="+mn-cs"/>
              </a:rPr>
              <a:t>52%</a:t>
            </a:r>
          </a:p>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fr-FR" sz="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457178"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ea typeface="+mn-ea"/>
                <a:cs typeface="+mn-cs"/>
              </a:rPr>
              <a:t>Poste de Travail</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 name="Groupe 8"/>
          <p:cNvGrpSpPr>
            <a:grpSpLocks noChangeAspect="1"/>
          </p:cNvGrpSpPr>
          <p:nvPr/>
        </p:nvGrpSpPr>
        <p:grpSpPr>
          <a:xfrm>
            <a:off x="392159" y="5138619"/>
            <a:ext cx="300130" cy="861797"/>
            <a:chOff x="2450318" y="182879"/>
            <a:chExt cx="1553204" cy="4459889"/>
          </a:xfrm>
          <a:solidFill>
            <a:schemeClr val="bg1"/>
          </a:solidFill>
        </p:grpSpPr>
        <p:sp>
          <p:nvSpPr>
            <p:cNvPr id="10" name="Ellipse 9"/>
            <p:cNvSpPr/>
            <p:nvPr/>
          </p:nvSpPr>
          <p:spPr>
            <a:xfrm>
              <a:off x="2685448" y="182879"/>
              <a:ext cx="1097280" cy="120315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rganigramme : Terminateur 10"/>
            <p:cNvSpPr/>
            <p:nvPr/>
          </p:nvSpPr>
          <p:spPr>
            <a:xfrm rot="17620888">
              <a:off x="1865943" y="1863702"/>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rganigramme : Terminateur 11"/>
            <p:cNvSpPr/>
            <p:nvPr/>
          </p:nvSpPr>
          <p:spPr>
            <a:xfrm rot="14853166">
              <a:off x="2943659" y="1861476"/>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rganigramme : Terminateur 13"/>
            <p:cNvSpPr/>
            <p:nvPr/>
          </p:nvSpPr>
          <p:spPr>
            <a:xfrm rot="17155696">
              <a:off x="1280863" y="2635940"/>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Organigramme : Terminateur 14"/>
            <p:cNvSpPr/>
            <p:nvPr/>
          </p:nvSpPr>
          <p:spPr>
            <a:xfrm rot="15222952">
              <a:off x="1802526" y="2637535"/>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6" name="Groupe 15"/>
          <p:cNvGrpSpPr>
            <a:grpSpLocks noChangeAspect="1"/>
          </p:cNvGrpSpPr>
          <p:nvPr/>
        </p:nvGrpSpPr>
        <p:grpSpPr>
          <a:xfrm>
            <a:off x="434823" y="2862884"/>
            <a:ext cx="300130" cy="861797"/>
            <a:chOff x="2450318" y="182879"/>
            <a:chExt cx="1553204" cy="4459889"/>
          </a:xfrm>
          <a:solidFill>
            <a:schemeClr val="bg1"/>
          </a:solidFill>
        </p:grpSpPr>
        <p:sp>
          <p:nvSpPr>
            <p:cNvPr id="17" name="Ellipse 16"/>
            <p:cNvSpPr/>
            <p:nvPr/>
          </p:nvSpPr>
          <p:spPr>
            <a:xfrm>
              <a:off x="2685448" y="182879"/>
              <a:ext cx="1097280" cy="120315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rganigramme : Terminateur 17"/>
            <p:cNvSpPr/>
            <p:nvPr/>
          </p:nvSpPr>
          <p:spPr>
            <a:xfrm rot="17620888">
              <a:off x="1865943" y="1863702"/>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Organigramme : Terminateur 18"/>
            <p:cNvSpPr/>
            <p:nvPr/>
          </p:nvSpPr>
          <p:spPr>
            <a:xfrm rot="14853166">
              <a:off x="2943659" y="1861476"/>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Organigramme : Terminateur 19"/>
            <p:cNvSpPr/>
            <p:nvPr/>
          </p:nvSpPr>
          <p:spPr>
            <a:xfrm rot="17155696">
              <a:off x="1280863" y="2635940"/>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Organigramme : Terminateur 20"/>
            <p:cNvSpPr/>
            <p:nvPr/>
          </p:nvSpPr>
          <p:spPr>
            <a:xfrm rot="15222952">
              <a:off x="1802526" y="2637535"/>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2" name="Groupe 21"/>
          <p:cNvGrpSpPr>
            <a:grpSpLocks noChangeAspect="1"/>
          </p:cNvGrpSpPr>
          <p:nvPr/>
        </p:nvGrpSpPr>
        <p:grpSpPr>
          <a:xfrm>
            <a:off x="9179960" y="2862884"/>
            <a:ext cx="606842" cy="1742493"/>
            <a:chOff x="2450318" y="182879"/>
            <a:chExt cx="1553204" cy="4459889"/>
          </a:xfrm>
          <a:solidFill>
            <a:schemeClr val="tx1"/>
          </a:solidFill>
        </p:grpSpPr>
        <p:sp>
          <p:nvSpPr>
            <p:cNvPr id="23" name="Ellipse 22"/>
            <p:cNvSpPr/>
            <p:nvPr/>
          </p:nvSpPr>
          <p:spPr>
            <a:xfrm>
              <a:off x="2685448" y="182879"/>
              <a:ext cx="1097280" cy="120315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4" name="Organigramme : Terminateur 23"/>
            <p:cNvSpPr/>
            <p:nvPr/>
          </p:nvSpPr>
          <p:spPr>
            <a:xfrm rot="17620888">
              <a:off x="1865943" y="1863702"/>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5" name="Organigramme : Terminateur 24"/>
            <p:cNvSpPr/>
            <p:nvPr/>
          </p:nvSpPr>
          <p:spPr>
            <a:xfrm rot="14853166">
              <a:off x="2943659" y="1861476"/>
              <a:ext cx="1644238" cy="475488"/>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6" name="Organigramme : Terminateur 25"/>
            <p:cNvSpPr/>
            <p:nvPr/>
          </p:nvSpPr>
          <p:spPr>
            <a:xfrm rot="17155696">
              <a:off x="1280863" y="2635940"/>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7" name="Organigramme : Terminateur 26"/>
            <p:cNvSpPr/>
            <p:nvPr/>
          </p:nvSpPr>
          <p:spPr>
            <a:xfrm rot="15222952">
              <a:off x="1802526" y="2637535"/>
              <a:ext cx="3366635" cy="643832"/>
            </a:xfrm>
            <a:prstGeom prst="flowChartTerminator">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grpSp>
      <p:sp>
        <p:nvSpPr>
          <p:cNvPr id="28" name="ZoneTexte 27"/>
          <p:cNvSpPr txBox="1"/>
          <p:nvPr/>
        </p:nvSpPr>
        <p:spPr>
          <a:xfrm>
            <a:off x="9106539" y="3437169"/>
            <a:ext cx="801823" cy="461665"/>
          </a:xfrm>
          <a:prstGeom prst="rect">
            <a:avLst/>
          </a:prstGeom>
          <a:noFill/>
        </p:spPr>
        <p:txBody>
          <a:bodyPr wrap="none" rtlCol="0">
            <a:spAutoFit/>
          </a:bodyPr>
          <a:lstStyle/>
          <a:p>
            <a:pPr marL="0" marR="0" lvl="0" indent="0" algn="l" defTabSz="457178"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84%</a:t>
            </a:r>
            <a:endParaRPr kumimoji="0" lang="en-US" sz="2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9" name="ZoneTexte 28"/>
          <p:cNvSpPr txBox="1"/>
          <p:nvPr/>
        </p:nvSpPr>
        <p:spPr>
          <a:xfrm>
            <a:off x="10062548" y="3333261"/>
            <a:ext cx="1938295" cy="1077218"/>
          </a:xfrm>
          <a:prstGeom prst="rect">
            <a:avLst/>
          </a:prstGeom>
          <a:noFill/>
        </p:spPr>
        <p:txBody>
          <a:bodyPr wrap="square" rtlCol="0">
            <a:spAutoFit/>
          </a:bodyPr>
          <a:lstStyle/>
          <a:p>
            <a:pPr marL="0" marR="0" lvl="0" indent="0" algn="ctr" defTabSz="457178" rtl="0" eaLnBrk="1" fontAlgn="base" latinLnBrk="0" hangingPunct="1">
              <a:lnSpc>
                <a:spcPct val="100000"/>
              </a:lnSpc>
              <a:spcBef>
                <a:spcPct val="0"/>
              </a:spcBef>
              <a:spcAft>
                <a:spcPct val="0"/>
              </a:spcAft>
              <a:buClrTx/>
              <a:buSzTx/>
              <a:buFontTx/>
              <a:buNone/>
              <a:tabLst/>
              <a:defRPr/>
            </a:pPr>
            <a:r>
              <a:rPr lang="fr-FR" sz="1600" b="1" dirty="0"/>
              <a:t>Sont des employés de sociétés partenaires</a:t>
            </a:r>
            <a:endPar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Espace réservé du pied de page 3"/>
          <p:cNvSpPr>
            <a:spLocks noGrp="1"/>
          </p:cNvSpPr>
          <p:nvPr>
            <p:ph type="ftr" sz="quarter" idx="3"/>
          </p:nvPr>
        </p:nvSpPr>
        <p:spPr/>
        <p:txBody>
          <a:bodyPr/>
          <a:lstStyle/>
          <a:p>
            <a:r>
              <a:rPr lang="fr-FR">
                <a:cs typeface="+mn-cs"/>
              </a:rPr>
              <a:t>Nos vies avant tout : Formation Ambassadeurs</a:t>
            </a:r>
          </a:p>
        </p:txBody>
      </p:sp>
      <p:sp>
        <p:nvSpPr>
          <p:cNvPr id="2" name="Titre 1"/>
          <p:cNvSpPr>
            <a:spLocks noGrp="1"/>
          </p:cNvSpPr>
          <p:nvPr>
            <p:ph type="title"/>
          </p:nvPr>
        </p:nvSpPr>
        <p:spPr/>
        <p:txBody>
          <a:bodyPr/>
          <a:lstStyle/>
          <a:p>
            <a:r>
              <a:rPr lang="fr-FR" noProof="0" dirty="0"/>
              <a:t>Un objectif majeur : zéro accident mortel</a:t>
            </a:r>
          </a:p>
        </p:txBody>
      </p:sp>
    </p:spTree>
    <p:extLst>
      <p:ext uri="{BB962C8B-B14F-4D97-AF65-F5344CB8AC3E}">
        <p14:creationId xmlns:p14="http://schemas.microsoft.com/office/powerpoint/2010/main" val="1018884019"/>
      </p:ext>
    </p:extLst>
  </p:cSld>
  <p:clrMapOvr>
    <a:masterClrMapping/>
  </p:clrMapOvr>
  <p:transition spd="med">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FC2915-AFD7-487B-96D7-B2C23355C576}"/>
              </a:ext>
            </a:extLst>
          </p:cNvPr>
          <p:cNvPicPr>
            <a:picLocks noChangeAspect="1"/>
          </p:cNvPicPr>
          <p:nvPr/>
        </p:nvPicPr>
        <p:blipFill>
          <a:blip r:embed="rId2">
            <a:duotone>
              <a:schemeClr val="accent1">
                <a:shade val="45000"/>
                <a:satMod val="135000"/>
              </a:schemeClr>
              <a:prstClr val="white"/>
            </a:duotone>
            <a:alphaModFix amt="4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702442" y="0"/>
            <a:ext cx="4489558" cy="4389120"/>
          </a:xfrm>
          <a:prstGeom prst="rect">
            <a:avLst/>
          </a:prstGeom>
        </p:spPr>
      </p:pic>
      <p:sp>
        <p:nvSpPr>
          <p:cNvPr id="2" name="Content Placeholder 1">
            <a:extLst>
              <a:ext uri="{FF2B5EF4-FFF2-40B4-BE49-F238E27FC236}">
                <a16:creationId xmlns:a16="http://schemas.microsoft.com/office/drawing/2014/main" id="{AC24575F-5CB7-43FB-B69C-3EFD834113B7}"/>
              </a:ext>
            </a:extLst>
          </p:cNvPr>
          <p:cNvSpPr>
            <a:spLocks noGrp="1"/>
          </p:cNvSpPr>
          <p:nvPr>
            <p:ph sz="quarter" idx="10"/>
          </p:nvPr>
        </p:nvSpPr>
        <p:spPr>
          <a:xfrm>
            <a:off x="600075" y="1420021"/>
            <a:ext cx="9360000" cy="4619272"/>
          </a:xfrm>
        </p:spPr>
        <p:txBody>
          <a:bodyPr/>
          <a:lstStyle/>
          <a:p>
            <a:pPr lvl="0"/>
            <a:r>
              <a:rPr lang="fr-FR" dirty="0"/>
              <a:t>Les KPIs locaux sont définis comme suit:</a:t>
            </a:r>
          </a:p>
          <a:p>
            <a:pPr marL="0" lvl="0" indent="0">
              <a:buNone/>
            </a:pPr>
            <a:endParaRPr lang="fr-FR" dirty="0"/>
          </a:p>
          <a:p>
            <a:pPr lvl="1"/>
            <a:r>
              <a:rPr lang="fr-FR" b="1" dirty="0"/>
              <a:t>Le taux de contrôle (%) des activités à risque mortel</a:t>
            </a:r>
            <a:r>
              <a:rPr lang="fr-FR" dirty="0"/>
              <a:t>, i.e. le nombre de contrôles terrain réalisés vs. l’objectif du nombre de contrôles terrain à réaliser par mois, comme fixé par l’entité/la filiale.</a:t>
            </a:r>
          </a:p>
          <a:p>
            <a:pPr lvl="1"/>
            <a:r>
              <a:rPr lang="fr-FR" b="1" dirty="0"/>
              <a:t>Le taux de conformité (%) de chaque société </a:t>
            </a:r>
            <a:r>
              <a:rPr lang="fr-FR" dirty="0"/>
              <a:t>(TOTAL ou EE) au regard d’un nombre de contrôles terrain des activités à risques mortels réalisés.</a:t>
            </a:r>
          </a:p>
          <a:p>
            <a:endParaRPr lang="fr-FR" dirty="0"/>
          </a:p>
          <a:p>
            <a:r>
              <a:rPr lang="fr-FR" dirty="0"/>
              <a:t>KPI à reporter mensuellement:</a:t>
            </a:r>
          </a:p>
          <a:p>
            <a:pPr marL="0" indent="0">
              <a:buNone/>
            </a:pPr>
            <a:endParaRPr lang="fr-FR" dirty="0"/>
          </a:p>
          <a:p>
            <a:pPr lvl="1"/>
            <a:r>
              <a:rPr lang="fr-FR" b="1" dirty="0"/>
              <a:t>Le nombre de contrôles réalisés </a:t>
            </a:r>
            <a:r>
              <a:rPr lang="fr-FR" dirty="0"/>
              <a:t>doit être obligatoirement communiqué de manière </a:t>
            </a:r>
            <a:r>
              <a:rPr lang="fr-FR" b="1" dirty="0"/>
              <a:t>mensuelle</a:t>
            </a:r>
            <a:r>
              <a:rPr lang="fr-FR" dirty="0"/>
              <a:t> au HSE/Branche pour une consolidation au niveau du Groupe.</a:t>
            </a:r>
          </a:p>
          <a:p>
            <a:endParaRPr lang="fr-FR" dirty="0"/>
          </a:p>
        </p:txBody>
      </p:sp>
      <p:sp>
        <p:nvSpPr>
          <p:cNvPr id="4" name="Title 3">
            <a:extLst>
              <a:ext uri="{FF2B5EF4-FFF2-40B4-BE49-F238E27FC236}">
                <a16:creationId xmlns:a16="http://schemas.microsoft.com/office/drawing/2014/main" id="{7F514F17-202D-4A05-AD0E-E100EAB42720}"/>
              </a:ext>
            </a:extLst>
          </p:cNvPr>
          <p:cNvSpPr>
            <a:spLocks noGrp="1"/>
          </p:cNvSpPr>
          <p:nvPr>
            <p:ph type="title"/>
          </p:nvPr>
        </p:nvSpPr>
        <p:spPr/>
        <p:txBody>
          <a:bodyPr/>
          <a:lstStyle/>
          <a:p>
            <a:r>
              <a:rPr lang="fr-FR" dirty="0" err="1"/>
              <a:t>reporting</a:t>
            </a:r>
            <a:endParaRPr lang="fr-FR" dirty="0"/>
          </a:p>
        </p:txBody>
      </p:sp>
      <p:sp>
        <p:nvSpPr>
          <p:cNvPr id="3" name="Espace réservé du pied de page 2">
            <a:extLst>
              <a:ext uri="{FF2B5EF4-FFF2-40B4-BE49-F238E27FC236}">
                <a16:creationId xmlns:a16="http://schemas.microsoft.com/office/drawing/2014/main" id="{A1E9E06F-7975-4C5A-9B75-24CB3CCFEF6F}"/>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966944104"/>
      </p:ext>
    </p:extLst>
  </p:cSld>
  <p:clrMapOvr>
    <a:masterClrMapping/>
  </p:clrMapOvr>
  <p:transition spd="med">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A395C5-8284-441A-AFD5-85CB21552702}"/>
              </a:ext>
            </a:extLst>
          </p:cNvPr>
          <p:cNvSpPr>
            <a:spLocks noGrp="1"/>
          </p:cNvSpPr>
          <p:nvPr>
            <p:ph sz="quarter" idx="10"/>
          </p:nvPr>
        </p:nvSpPr>
        <p:spPr>
          <a:xfrm>
            <a:off x="600075" y="1420021"/>
            <a:ext cx="9360000" cy="4619272"/>
          </a:xfrm>
        </p:spPr>
        <p:txBody>
          <a:bodyPr/>
          <a:lstStyle/>
          <a:p>
            <a:r>
              <a:rPr lang="fr-FR" dirty="0"/>
              <a:t>Obligatoire:</a:t>
            </a:r>
          </a:p>
          <a:p>
            <a:pPr marL="0" indent="0">
              <a:buNone/>
            </a:pPr>
            <a:endParaRPr lang="fr-FR" dirty="0"/>
          </a:p>
          <a:p>
            <a:pPr lvl="1"/>
            <a:r>
              <a:rPr lang="fr-FR" dirty="0"/>
              <a:t>La mise en place </a:t>
            </a:r>
            <a:r>
              <a:rPr lang="fr-FR" b="1" dirty="0"/>
              <a:t>des contrôles terrains quotidiens </a:t>
            </a:r>
            <a:r>
              <a:rPr lang="fr-FR" dirty="0"/>
              <a:t>a minima pour le </a:t>
            </a:r>
            <a:r>
              <a:rPr lang="fr-FR" b="1" dirty="0"/>
              <a:t>top</a:t>
            </a:r>
            <a:r>
              <a:rPr lang="fr-FR" dirty="0"/>
              <a:t> </a:t>
            </a:r>
            <a:r>
              <a:rPr lang="fr-FR" b="1" dirty="0"/>
              <a:t>5 des activités à risque mortel.</a:t>
            </a:r>
            <a:endParaRPr lang="fr-FR" dirty="0"/>
          </a:p>
          <a:p>
            <a:pPr lvl="1"/>
            <a:r>
              <a:rPr lang="fr-FR" dirty="0"/>
              <a:t>Le suivi des </a:t>
            </a:r>
            <a:r>
              <a:rPr lang="fr-FR" b="1" dirty="0"/>
              <a:t>KPI</a:t>
            </a:r>
            <a:r>
              <a:rPr lang="fr-FR" dirty="0"/>
              <a:t> associés.</a:t>
            </a:r>
          </a:p>
          <a:p>
            <a:endParaRPr lang="fr-FR" dirty="0"/>
          </a:p>
          <a:p>
            <a:r>
              <a:rPr lang="fr-FR" dirty="0"/>
              <a:t>Facultatif:</a:t>
            </a:r>
          </a:p>
          <a:p>
            <a:endParaRPr lang="fr-FR" dirty="0"/>
          </a:p>
          <a:p>
            <a:pPr lvl="1"/>
            <a:r>
              <a:rPr lang="fr-FR" dirty="0"/>
              <a:t>Le </a:t>
            </a:r>
            <a:r>
              <a:rPr lang="fr-FR" b="1" dirty="0"/>
              <a:t>contenu</a:t>
            </a:r>
            <a:r>
              <a:rPr lang="fr-FR" dirty="0"/>
              <a:t> des checklists.</a:t>
            </a:r>
          </a:p>
          <a:p>
            <a:pPr lvl="1"/>
            <a:r>
              <a:rPr lang="fr-FR" dirty="0"/>
              <a:t>Le </a:t>
            </a:r>
            <a:r>
              <a:rPr lang="fr-FR" b="1" dirty="0"/>
              <a:t>format</a:t>
            </a:r>
            <a:r>
              <a:rPr lang="fr-FR" dirty="0"/>
              <a:t> des checklists.</a:t>
            </a:r>
            <a:br>
              <a:rPr lang="fr-FR" dirty="0"/>
            </a:br>
            <a:br>
              <a:rPr lang="fr-FR" dirty="0"/>
            </a:br>
            <a:r>
              <a:rPr lang="fr-FR" dirty="0"/>
              <a:t>Des </a:t>
            </a:r>
            <a:r>
              <a:rPr lang="fr-FR" b="1" dirty="0"/>
              <a:t>modèles de checklists </a:t>
            </a:r>
            <a:r>
              <a:rPr lang="fr-FR" dirty="0"/>
              <a:t>sont mis à disposition des entités/filiales pour les guider en tant que bonne pratique.</a:t>
            </a:r>
          </a:p>
          <a:p>
            <a:endParaRPr lang="fr-FR" dirty="0"/>
          </a:p>
        </p:txBody>
      </p:sp>
      <p:sp>
        <p:nvSpPr>
          <p:cNvPr id="4" name="Title 3">
            <a:extLst>
              <a:ext uri="{FF2B5EF4-FFF2-40B4-BE49-F238E27FC236}">
                <a16:creationId xmlns:a16="http://schemas.microsoft.com/office/drawing/2014/main" id="{8244E2C1-524B-4128-8C58-DEC5B06CE472}"/>
              </a:ext>
            </a:extLst>
          </p:cNvPr>
          <p:cNvSpPr>
            <a:spLocks noGrp="1"/>
          </p:cNvSpPr>
          <p:nvPr>
            <p:ph type="title"/>
          </p:nvPr>
        </p:nvSpPr>
        <p:spPr/>
        <p:txBody>
          <a:bodyPr/>
          <a:lstStyle/>
          <a:p>
            <a:r>
              <a:rPr lang="fr-FR" dirty="0"/>
              <a:t>Ce qui est imposé, ce qui est facultatif</a:t>
            </a:r>
          </a:p>
        </p:txBody>
      </p:sp>
      <p:pic>
        <p:nvPicPr>
          <p:cNvPr id="6" name="Picture 5">
            <a:extLst>
              <a:ext uri="{FF2B5EF4-FFF2-40B4-BE49-F238E27FC236}">
                <a16:creationId xmlns:a16="http://schemas.microsoft.com/office/drawing/2014/main" id="{0E01A4A1-48A1-4745-A1C2-A60210156814}"/>
              </a:ext>
            </a:extLst>
          </p:cNvPr>
          <p:cNvPicPr>
            <a:picLocks noChangeAspect="1"/>
          </p:cNvPicPr>
          <p:nvPr/>
        </p:nvPicPr>
        <p:blipFill>
          <a:blip r:embed="rId2">
            <a:duotone>
              <a:schemeClr val="accent4">
                <a:shade val="45000"/>
                <a:satMod val="135000"/>
              </a:schemeClr>
              <a:prstClr val="white"/>
            </a:duotone>
          </a:blip>
          <a:stretch>
            <a:fillRect/>
          </a:stretch>
        </p:blipFill>
        <p:spPr>
          <a:xfrm>
            <a:off x="10447104" y="2334422"/>
            <a:ext cx="1147481" cy="442961"/>
          </a:xfrm>
          <a:prstGeom prst="rect">
            <a:avLst/>
          </a:prstGeom>
        </p:spPr>
      </p:pic>
      <p:pic>
        <p:nvPicPr>
          <p:cNvPr id="7" name="Picture 6">
            <a:extLst>
              <a:ext uri="{FF2B5EF4-FFF2-40B4-BE49-F238E27FC236}">
                <a16:creationId xmlns:a16="http://schemas.microsoft.com/office/drawing/2014/main" id="{53BBA0A3-C5DA-4491-8663-0B217845B80F}"/>
              </a:ext>
            </a:extLst>
          </p:cNvPr>
          <p:cNvPicPr>
            <a:picLocks noChangeAspect="1"/>
          </p:cNvPicPr>
          <p:nvPr/>
        </p:nvPicPr>
        <p:blipFill>
          <a:blip r:embed="rId3">
            <a:duotone>
              <a:schemeClr val="accent4">
                <a:shade val="45000"/>
                <a:satMod val="135000"/>
              </a:schemeClr>
              <a:prstClr val="white"/>
            </a:duotone>
          </a:blip>
          <a:stretch>
            <a:fillRect/>
          </a:stretch>
        </p:blipFill>
        <p:spPr>
          <a:xfrm rot="757782">
            <a:off x="10407092" y="4238355"/>
            <a:ext cx="1162920" cy="443448"/>
          </a:xfrm>
          <a:prstGeom prst="rect">
            <a:avLst/>
          </a:prstGeom>
        </p:spPr>
      </p:pic>
      <p:sp>
        <p:nvSpPr>
          <p:cNvPr id="3" name="Espace réservé du pied de page 2">
            <a:extLst>
              <a:ext uri="{FF2B5EF4-FFF2-40B4-BE49-F238E27FC236}">
                <a16:creationId xmlns:a16="http://schemas.microsoft.com/office/drawing/2014/main" id="{7BAF8B58-7400-431C-A856-644B40EC4D82}"/>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1685958163"/>
      </p:ext>
    </p:extLst>
  </p:cSld>
  <p:clrMapOvr>
    <a:masterClrMapping/>
  </p:clrMapOvr>
  <p:transition spd="med">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291DFC-F009-4740-B787-5B0A56D0743A}"/>
              </a:ext>
            </a:extLst>
          </p:cNvPr>
          <p:cNvSpPr>
            <a:spLocks noGrp="1"/>
          </p:cNvSpPr>
          <p:nvPr>
            <p:ph sz="quarter" idx="10"/>
          </p:nvPr>
        </p:nvSpPr>
        <p:spPr>
          <a:xfrm>
            <a:off x="600075" y="1420021"/>
            <a:ext cx="9360000" cy="4619272"/>
          </a:xfrm>
        </p:spPr>
        <p:txBody>
          <a:bodyPr/>
          <a:lstStyle/>
          <a:p>
            <a:pPr lvl="0"/>
            <a:r>
              <a:rPr lang="fr-FR" b="1" dirty="0"/>
              <a:t>Des checklists </a:t>
            </a:r>
            <a:r>
              <a:rPr lang="fr-FR" dirty="0"/>
              <a:t>couvrant le top 5 des activités à risque mortel, avec en recto le </a:t>
            </a:r>
            <a:r>
              <a:rPr lang="fr-FR" b="1" dirty="0"/>
              <a:t>schéma</a:t>
            </a:r>
            <a:r>
              <a:rPr lang="fr-FR" dirty="0"/>
              <a:t> représentant l’activité, et en verso les </a:t>
            </a:r>
            <a:r>
              <a:rPr lang="fr-FR" b="1" dirty="0"/>
              <a:t>points à vérifier</a:t>
            </a:r>
            <a:r>
              <a:rPr lang="fr-FR" dirty="0"/>
              <a:t>.</a:t>
            </a:r>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pPr lvl="0"/>
            <a:endParaRPr lang="fr-FR" dirty="0"/>
          </a:p>
          <a:p>
            <a:endParaRPr lang="fr-FR" dirty="0"/>
          </a:p>
        </p:txBody>
      </p:sp>
      <p:sp>
        <p:nvSpPr>
          <p:cNvPr id="4" name="Title 3">
            <a:extLst>
              <a:ext uri="{FF2B5EF4-FFF2-40B4-BE49-F238E27FC236}">
                <a16:creationId xmlns:a16="http://schemas.microsoft.com/office/drawing/2014/main" id="{3EF986F3-4EB4-4C4F-8115-3EF9F9660775}"/>
              </a:ext>
            </a:extLst>
          </p:cNvPr>
          <p:cNvSpPr>
            <a:spLocks noGrp="1"/>
          </p:cNvSpPr>
          <p:nvPr>
            <p:ph type="title"/>
          </p:nvPr>
        </p:nvSpPr>
        <p:spPr/>
        <p:txBody>
          <a:bodyPr/>
          <a:lstStyle/>
          <a:p>
            <a:r>
              <a:rPr lang="fr-FR" dirty="0"/>
              <a:t>outils</a:t>
            </a:r>
          </a:p>
        </p:txBody>
      </p:sp>
      <p:pic>
        <p:nvPicPr>
          <p:cNvPr id="22" name="Picture 21">
            <a:extLst>
              <a:ext uri="{FF2B5EF4-FFF2-40B4-BE49-F238E27FC236}">
                <a16:creationId xmlns:a16="http://schemas.microsoft.com/office/drawing/2014/main" id="{28E5E8C0-3631-4AA5-8E9F-67B98FE27EB1}"/>
              </a:ext>
            </a:extLst>
          </p:cNvPr>
          <p:cNvPicPr>
            <a:picLocks noChangeAspect="1"/>
          </p:cNvPicPr>
          <p:nvPr/>
        </p:nvPicPr>
        <p:blipFill>
          <a:blip r:embed="rId2"/>
          <a:stretch>
            <a:fillRect/>
          </a:stretch>
        </p:blipFill>
        <p:spPr>
          <a:xfrm>
            <a:off x="503786" y="2531430"/>
            <a:ext cx="1268541" cy="1800000"/>
          </a:xfrm>
          <a:prstGeom prst="rect">
            <a:avLst/>
          </a:prstGeom>
        </p:spPr>
      </p:pic>
      <p:pic>
        <p:nvPicPr>
          <p:cNvPr id="23" name="Picture 22">
            <a:extLst>
              <a:ext uri="{FF2B5EF4-FFF2-40B4-BE49-F238E27FC236}">
                <a16:creationId xmlns:a16="http://schemas.microsoft.com/office/drawing/2014/main" id="{CF0776B9-A6C1-4A28-AB86-AB5B533D2ADB}"/>
              </a:ext>
            </a:extLst>
          </p:cNvPr>
          <p:cNvPicPr>
            <a:picLocks noChangeAspect="1"/>
          </p:cNvPicPr>
          <p:nvPr/>
        </p:nvPicPr>
        <p:blipFill>
          <a:blip r:embed="rId3"/>
          <a:stretch>
            <a:fillRect/>
          </a:stretch>
        </p:blipFill>
        <p:spPr>
          <a:xfrm>
            <a:off x="1235629" y="3542637"/>
            <a:ext cx="1274868" cy="1800000"/>
          </a:xfrm>
          <a:prstGeom prst="rect">
            <a:avLst/>
          </a:prstGeom>
        </p:spPr>
      </p:pic>
      <p:pic>
        <p:nvPicPr>
          <p:cNvPr id="24" name="Picture 23">
            <a:extLst>
              <a:ext uri="{FF2B5EF4-FFF2-40B4-BE49-F238E27FC236}">
                <a16:creationId xmlns:a16="http://schemas.microsoft.com/office/drawing/2014/main" id="{E17546CB-50C3-4D4A-8DAF-D2AA33A95233}"/>
              </a:ext>
            </a:extLst>
          </p:cNvPr>
          <p:cNvPicPr>
            <a:picLocks noChangeAspect="1"/>
          </p:cNvPicPr>
          <p:nvPr/>
        </p:nvPicPr>
        <p:blipFill>
          <a:blip r:embed="rId4"/>
          <a:stretch>
            <a:fillRect/>
          </a:stretch>
        </p:blipFill>
        <p:spPr>
          <a:xfrm>
            <a:off x="2111126" y="2684389"/>
            <a:ext cx="1266316" cy="1800000"/>
          </a:xfrm>
          <a:prstGeom prst="rect">
            <a:avLst/>
          </a:prstGeom>
        </p:spPr>
      </p:pic>
      <p:pic>
        <p:nvPicPr>
          <p:cNvPr id="25" name="Picture 24">
            <a:extLst>
              <a:ext uri="{FF2B5EF4-FFF2-40B4-BE49-F238E27FC236}">
                <a16:creationId xmlns:a16="http://schemas.microsoft.com/office/drawing/2014/main" id="{5C354F41-F16B-4277-B0F2-6C39F20EA239}"/>
              </a:ext>
            </a:extLst>
          </p:cNvPr>
          <p:cNvPicPr>
            <a:picLocks noChangeAspect="1"/>
          </p:cNvPicPr>
          <p:nvPr/>
        </p:nvPicPr>
        <p:blipFill>
          <a:blip r:embed="rId5"/>
          <a:stretch>
            <a:fillRect/>
          </a:stretch>
        </p:blipFill>
        <p:spPr>
          <a:xfrm>
            <a:off x="3036609" y="3577000"/>
            <a:ext cx="1267250" cy="1800000"/>
          </a:xfrm>
          <a:prstGeom prst="rect">
            <a:avLst/>
          </a:prstGeom>
        </p:spPr>
      </p:pic>
      <p:pic>
        <p:nvPicPr>
          <p:cNvPr id="26" name="Picture 25">
            <a:extLst>
              <a:ext uri="{FF2B5EF4-FFF2-40B4-BE49-F238E27FC236}">
                <a16:creationId xmlns:a16="http://schemas.microsoft.com/office/drawing/2014/main" id="{71ACE660-6965-47CD-94B6-B372086B2174}"/>
              </a:ext>
            </a:extLst>
          </p:cNvPr>
          <p:cNvPicPr>
            <a:picLocks noChangeAspect="1"/>
          </p:cNvPicPr>
          <p:nvPr/>
        </p:nvPicPr>
        <p:blipFill>
          <a:blip r:embed="rId6"/>
          <a:stretch>
            <a:fillRect/>
          </a:stretch>
        </p:blipFill>
        <p:spPr>
          <a:xfrm>
            <a:off x="3821949" y="2437701"/>
            <a:ext cx="1271705" cy="1800000"/>
          </a:xfrm>
          <a:prstGeom prst="rect">
            <a:avLst/>
          </a:prstGeom>
        </p:spPr>
      </p:pic>
      <p:pic>
        <p:nvPicPr>
          <p:cNvPr id="27" name="Picture 26">
            <a:extLst>
              <a:ext uri="{FF2B5EF4-FFF2-40B4-BE49-F238E27FC236}">
                <a16:creationId xmlns:a16="http://schemas.microsoft.com/office/drawing/2014/main" id="{0FA8865E-96E0-4B18-976A-FF86567A0CF5}"/>
              </a:ext>
            </a:extLst>
          </p:cNvPr>
          <p:cNvPicPr>
            <a:picLocks noChangeAspect="1"/>
          </p:cNvPicPr>
          <p:nvPr/>
        </p:nvPicPr>
        <p:blipFill>
          <a:blip r:embed="rId7"/>
          <a:stretch>
            <a:fillRect/>
          </a:stretch>
        </p:blipFill>
        <p:spPr>
          <a:xfrm>
            <a:off x="4654500" y="3042178"/>
            <a:ext cx="1267250" cy="1800000"/>
          </a:xfrm>
          <a:prstGeom prst="rect">
            <a:avLst/>
          </a:prstGeom>
        </p:spPr>
      </p:pic>
      <p:pic>
        <p:nvPicPr>
          <p:cNvPr id="28" name="Picture 27">
            <a:extLst>
              <a:ext uri="{FF2B5EF4-FFF2-40B4-BE49-F238E27FC236}">
                <a16:creationId xmlns:a16="http://schemas.microsoft.com/office/drawing/2014/main" id="{EA2F886F-9FE8-4523-9EB5-D812527BCD98}"/>
              </a:ext>
            </a:extLst>
          </p:cNvPr>
          <p:cNvPicPr>
            <a:picLocks noChangeAspect="1"/>
          </p:cNvPicPr>
          <p:nvPr/>
        </p:nvPicPr>
        <p:blipFill>
          <a:blip r:embed="rId8"/>
          <a:stretch>
            <a:fillRect/>
          </a:stretch>
        </p:blipFill>
        <p:spPr>
          <a:xfrm>
            <a:off x="6241841" y="2592668"/>
            <a:ext cx="1269474" cy="1800000"/>
          </a:xfrm>
          <a:prstGeom prst="rect">
            <a:avLst/>
          </a:prstGeom>
        </p:spPr>
      </p:pic>
      <p:pic>
        <p:nvPicPr>
          <p:cNvPr id="33" name="Picture 32">
            <a:extLst>
              <a:ext uri="{FF2B5EF4-FFF2-40B4-BE49-F238E27FC236}">
                <a16:creationId xmlns:a16="http://schemas.microsoft.com/office/drawing/2014/main" id="{CC7D6E61-B0F0-4C3E-9881-C86AFB07F815}"/>
              </a:ext>
            </a:extLst>
          </p:cNvPr>
          <p:cNvPicPr>
            <a:picLocks noChangeAspect="1"/>
          </p:cNvPicPr>
          <p:nvPr/>
        </p:nvPicPr>
        <p:blipFill>
          <a:blip r:embed="rId9"/>
          <a:stretch>
            <a:fillRect/>
          </a:stretch>
        </p:blipFill>
        <p:spPr>
          <a:xfrm>
            <a:off x="7029255" y="3169601"/>
            <a:ext cx="1270403" cy="1800000"/>
          </a:xfrm>
          <a:prstGeom prst="rect">
            <a:avLst/>
          </a:prstGeom>
        </p:spPr>
      </p:pic>
      <p:pic>
        <p:nvPicPr>
          <p:cNvPr id="30" name="Picture 29">
            <a:extLst>
              <a:ext uri="{FF2B5EF4-FFF2-40B4-BE49-F238E27FC236}">
                <a16:creationId xmlns:a16="http://schemas.microsoft.com/office/drawing/2014/main" id="{FDC343E6-6DA3-4FB9-8EB0-30891EDEFDC9}"/>
              </a:ext>
            </a:extLst>
          </p:cNvPr>
          <p:cNvPicPr>
            <a:picLocks noChangeAspect="1"/>
          </p:cNvPicPr>
          <p:nvPr/>
        </p:nvPicPr>
        <p:blipFill>
          <a:blip r:embed="rId10"/>
          <a:stretch>
            <a:fillRect/>
          </a:stretch>
        </p:blipFill>
        <p:spPr>
          <a:xfrm>
            <a:off x="8116317" y="2743030"/>
            <a:ext cx="1268541" cy="1800000"/>
          </a:xfrm>
          <a:prstGeom prst="rect">
            <a:avLst/>
          </a:prstGeom>
        </p:spPr>
      </p:pic>
      <p:pic>
        <p:nvPicPr>
          <p:cNvPr id="31" name="Picture 30">
            <a:extLst>
              <a:ext uri="{FF2B5EF4-FFF2-40B4-BE49-F238E27FC236}">
                <a16:creationId xmlns:a16="http://schemas.microsoft.com/office/drawing/2014/main" id="{EEED3AA5-CF80-4045-BC26-B4E6E082FD09}"/>
              </a:ext>
            </a:extLst>
          </p:cNvPr>
          <p:cNvPicPr>
            <a:picLocks noChangeAspect="1"/>
          </p:cNvPicPr>
          <p:nvPr/>
        </p:nvPicPr>
        <p:blipFill>
          <a:blip r:embed="rId11"/>
          <a:stretch>
            <a:fillRect/>
          </a:stretch>
        </p:blipFill>
        <p:spPr>
          <a:xfrm>
            <a:off x="8934683" y="3484387"/>
            <a:ext cx="1270403" cy="1800000"/>
          </a:xfrm>
          <a:prstGeom prst="rect">
            <a:avLst/>
          </a:prstGeom>
        </p:spPr>
      </p:pic>
      <p:pic>
        <p:nvPicPr>
          <p:cNvPr id="29" name="Picture 28">
            <a:extLst>
              <a:ext uri="{FF2B5EF4-FFF2-40B4-BE49-F238E27FC236}">
                <a16:creationId xmlns:a16="http://schemas.microsoft.com/office/drawing/2014/main" id="{BD051EDD-0F0C-40D7-B6CC-060385D3742C}"/>
              </a:ext>
            </a:extLst>
          </p:cNvPr>
          <p:cNvPicPr>
            <a:picLocks noChangeAspect="1"/>
          </p:cNvPicPr>
          <p:nvPr/>
        </p:nvPicPr>
        <p:blipFill>
          <a:blip r:embed="rId12"/>
          <a:stretch>
            <a:fillRect/>
          </a:stretch>
        </p:blipFill>
        <p:spPr>
          <a:xfrm>
            <a:off x="9874893" y="2369253"/>
            <a:ext cx="1270403" cy="1800000"/>
          </a:xfrm>
          <a:prstGeom prst="rect">
            <a:avLst/>
          </a:prstGeom>
        </p:spPr>
      </p:pic>
      <p:pic>
        <p:nvPicPr>
          <p:cNvPr id="32" name="Picture 31">
            <a:extLst>
              <a:ext uri="{FF2B5EF4-FFF2-40B4-BE49-F238E27FC236}">
                <a16:creationId xmlns:a16="http://schemas.microsoft.com/office/drawing/2014/main" id="{79AFDDA2-A289-43F4-9FC6-8836EFFCC150}"/>
              </a:ext>
            </a:extLst>
          </p:cNvPr>
          <p:cNvPicPr>
            <a:picLocks noChangeAspect="1"/>
          </p:cNvPicPr>
          <p:nvPr/>
        </p:nvPicPr>
        <p:blipFill>
          <a:blip r:embed="rId13"/>
          <a:stretch>
            <a:fillRect/>
          </a:stretch>
        </p:blipFill>
        <p:spPr>
          <a:xfrm>
            <a:off x="10643396" y="3227573"/>
            <a:ext cx="1277113" cy="1800000"/>
          </a:xfrm>
          <a:prstGeom prst="rect">
            <a:avLst/>
          </a:prstGeom>
        </p:spPr>
      </p:pic>
      <p:sp>
        <p:nvSpPr>
          <p:cNvPr id="3" name="Espace réservé du pied de page 2">
            <a:extLst>
              <a:ext uri="{FF2B5EF4-FFF2-40B4-BE49-F238E27FC236}">
                <a16:creationId xmlns:a16="http://schemas.microsoft.com/office/drawing/2014/main" id="{47F35148-6229-4000-8679-AD77F632417F}"/>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586875462"/>
      </p:ext>
    </p:extLst>
  </p:cSld>
  <p:clrMapOvr>
    <a:masterClrMapping/>
  </p:clrMapOvr>
  <p:transition spd="med">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200EE4-5FF7-4303-B784-CCFC585A224A}"/>
              </a:ext>
            </a:extLst>
          </p:cNvPr>
          <p:cNvPicPr>
            <a:picLocks noChangeAspect="1"/>
          </p:cNvPicPr>
          <p:nvPr/>
        </p:nvPicPr>
        <p:blipFill>
          <a:blip r:embed="rId2"/>
          <a:stretch>
            <a:fillRect/>
          </a:stretch>
        </p:blipFill>
        <p:spPr>
          <a:xfrm>
            <a:off x="7915362" y="1921077"/>
            <a:ext cx="2921928" cy="4140000"/>
          </a:xfrm>
          <a:prstGeom prst="rect">
            <a:avLst/>
          </a:prstGeom>
        </p:spPr>
      </p:pic>
      <p:pic>
        <p:nvPicPr>
          <p:cNvPr id="28" name="Picture 27">
            <a:extLst>
              <a:ext uri="{FF2B5EF4-FFF2-40B4-BE49-F238E27FC236}">
                <a16:creationId xmlns:a16="http://schemas.microsoft.com/office/drawing/2014/main" id="{DED86475-9B04-4C41-8345-B1A252BC5E7F}"/>
              </a:ext>
            </a:extLst>
          </p:cNvPr>
          <p:cNvPicPr>
            <a:picLocks noChangeAspect="1"/>
          </p:cNvPicPr>
          <p:nvPr/>
        </p:nvPicPr>
        <p:blipFill>
          <a:blip r:embed="rId3"/>
          <a:stretch>
            <a:fillRect/>
          </a:stretch>
        </p:blipFill>
        <p:spPr>
          <a:xfrm>
            <a:off x="2427180" y="1920792"/>
            <a:ext cx="2914676" cy="4140000"/>
          </a:xfrm>
          <a:prstGeom prst="rect">
            <a:avLst/>
          </a:prstGeom>
        </p:spPr>
      </p:pic>
      <p:sp>
        <p:nvSpPr>
          <p:cNvPr id="2" name="Content Placeholder 1">
            <a:extLst>
              <a:ext uri="{FF2B5EF4-FFF2-40B4-BE49-F238E27FC236}">
                <a16:creationId xmlns:a16="http://schemas.microsoft.com/office/drawing/2014/main" id="{6D4A969B-84E3-4243-9A5B-7E5ED627D52B}"/>
              </a:ext>
            </a:extLst>
          </p:cNvPr>
          <p:cNvSpPr>
            <a:spLocks noGrp="1"/>
          </p:cNvSpPr>
          <p:nvPr>
            <p:ph sz="quarter" idx="10"/>
          </p:nvPr>
        </p:nvSpPr>
        <p:spPr>
          <a:xfrm>
            <a:off x="600075" y="1420021"/>
            <a:ext cx="10991850" cy="4619272"/>
          </a:xfrm>
        </p:spPr>
        <p:txBody>
          <a:bodyPr/>
          <a:lstStyle/>
          <a:p>
            <a:r>
              <a:rPr lang="fr-FR" dirty="0"/>
              <a:t>Exemple d’une checklist:</a:t>
            </a:r>
          </a:p>
        </p:txBody>
      </p:sp>
      <p:sp>
        <p:nvSpPr>
          <p:cNvPr id="4" name="Title 3">
            <a:extLst>
              <a:ext uri="{FF2B5EF4-FFF2-40B4-BE49-F238E27FC236}">
                <a16:creationId xmlns:a16="http://schemas.microsoft.com/office/drawing/2014/main" id="{DB51426F-5E77-4F8E-AC6E-92E2074066C8}"/>
              </a:ext>
            </a:extLst>
          </p:cNvPr>
          <p:cNvSpPr>
            <a:spLocks noGrp="1"/>
          </p:cNvSpPr>
          <p:nvPr>
            <p:ph type="title"/>
          </p:nvPr>
        </p:nvSpPr>
        <p:spPr/>
        <p:txBody>
          <a:bodyPr/>
          <a:lstStyle/>
          <a:p>
            <a:r>
              <a:rPr lang="fr-FR" dirty="0"/>
              <a:t>OUTILS</a:t>
            </a:r>
          </a:p>
        </p:txBody>
      </p:sp>
      <p:sp>
        <p:nvSpPr>
          <p:cNvPr id="9" name="Rectangle: Rounded Corners 8">
            <a:extLst>
              <a:ext uri="{FF2B5EF4-FFF2-40B4-BE49-F238E27FC236}">
                <a16:creationId xmlns:a16="http://schemas.microsoft.com/office/drawing/2014/main" id="{3FF873E0-7E14-4FA2-90B5-F19415ED3F69}"/>
              </a:ext>
            </a:extLst>
          </p:cNvPr>
          <p:cNvSpPr/>
          <p:nvPr/>
        </p:nvSpPr>
        <p:spPr>
          <a:xfrm>
            <a:off x="984604" y="1970689"/>
            <a:ext cx="1323703" cy="1012310"/>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050" b="1" dirty="0">
                <a:solidFill>
                  <a:schemeClr val="tx1"/>
                </a:solidFill>
              </a:rPr>
              <a:t>Schéma représentant l’activité à risque mortel et les points à vérifier</a:t>
            </a:r>
          </a:p>
        </p:txBody>
      </p:sp>
      <p:cxnSp>
        <p:nvCxnSpPr>
          <p:cNvPr id="10" name="Straight Arrow Connector 9">
            <a:extLst>
              <a:ext uri="{FF2B5EF4-FFF2-40B4-BE49-F238E27FC236}">
                <a16:creationId xmlns:a16="http://schemas.microsoft.com/office/drawing/2014/main" id="{7AECB1FF-955B-4128-9720-2321046B70EE}"/>
              </a:ext>
            </a:extLst>
          </p:cNvPr>
          <p:cNvCxnSpPr>
            <a:cxnSpLocks/>
            <a:stCxn id="11" idx="3"/>
          </p:cNvCxnSpPr>
          <p:nvPr/>
        </p:nvCxnSpPr>
        <p:spPr>
          <a:xfrm>
            <a:off x="2308308" y="3909124"/>
            <a:ext cx="815892" cy="55807"/>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0CA6D439-3685-4FC9-BCE3-3052ACE90AE2}"/>
              </a:ext>
            </a:extLst>
          </p:cNvPr>
          <p:cNvSpPr/>
          <p:nvPr/>
        </p:nvSpPr>
        <p:spPr>
          <a:xfrm>
            <a:off x="980248" y="3208865"/>
            <a:ext cx="1328060" cy="1400517"/>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050" b="1" dirty="0">
                <a:solidFill>
                  <a:schemeClr val="tx1"/>
                </a:solidFill>
              </a:rPr>
              <a:t>Points numérotés à vérifier, correspondant aux questions dans la checklist (verso)</a:t>
            </a:r>
          </a:p>
        </p:txBody>
      </p:sp>
      <p:sp>
        <p:nvSpPr>
          <p:cNvPr id="12" name="Rectangle: Rounded Corners 11">
            <a:extLst>
              <a:ext uri="{FF2B5EF4-FFF2-40B4-BE49-F238E27FC236}">
                <a16:creationId xmlns:a16="http://schemas.microsoft.com/office/drawing/2014/main" id="{71A143CD-CDD3-4548-84B7-C3B6412825EC}"/>
              </a:ext>
            </a:extLst>
          </p:cNvPr>
          <p:cNvSpPr/>
          <p:nvPr/>
        </p:nvSpPr>
        <p:spPr>
          <a:xfrm>
            <a:off x="980248" y="4839494"/>
            <a:ext cx="1328060" cy="1119725"/>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050" b="1" dirty="0">
                <a:solidFill>
                  <a:schemeClr val="tx1"/>
                </a:solidFill>
              </a:rPr>
              <a:t>Rappel du nombre d’accidents mortels lié à l’activité respective</a:t>
            </a:r>
          </a:p>
        </p:txBody>
      </p:sp>
      <p:cxnSp>
        <p:nvCxnSpPr>
          <p:cNvPr id="13" name="Straight Arrow Connector 12">
            <a:extLst>
              <a:ext uri="{FF2B5EF4-FFF2-40B4-BE49-F238E27FC236}">
                <a16:creationId xmlns:a16="http://schemas.microsoft.com/office/drawing/2014/main" id="{453A7EED-73D6-4685-9AA3-56BEE4E29FBF}"/>
              </a:ext>
            </a:extLst>
          </p:cNvPr>
          <p:cNvCxnSpPr>
            <a:cxnSpLocks/>
            <a:stCxn id="12" idx="3"/>
          </p:cNvCxnSpPr>
          <p:nvPr/>
        </p:nvCxnSpPr>
        <p:spPr>
          <a:xfrm>
            <a:off x="2308308" y="5399357"/>
            <a:ext cx="461554" cy="7218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221AA074-56D5-4120-99F9-3EEEE4221CF6}"/>
              </a:ext>
            </a:extLst>
          </p:cNvPr>
          <p:cNvSpPr/>
          <p:nvPr/>
        </p:nvSpPr>
        <p:spPr>
          <a:xfrm>
            <a:off x="6479154" y="1957623"/>
            <a:ext cx="1323703" cy="796835"/>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050" b="1" dirty="0">
                <a:solidFill>
                  <a:schemeClr val="tx1"/>
                </a:solidFill>
              </a:rPr>
              <a:t>Checklist des points à vérifier sur l’activité à risque mortel</a:t>
            </a:r>
          </a:p>
        </p:txBody>
      </p:sp>
      <p:sp>
        <p:nvSpPr>
          <p:cNvPr id="16" name="TextBox 15">
            <a:extLst>
              <a:ext uri="{FF2B5EF4-FFF2-40B4-BE49-F238E27FC236}">
                <a16:creationId xmlns:a16="http://schemas.microsoft.com/office/drawing/2014/main" id="{D9BCE187-4F9C-49E7-B92E-2871FC2AE2E2}"/>
              </a:ext>
            </a:extLst>
          </p:cNvPr>
          <p:cNvSpPr txBox="1"/>
          <p:nvPr/>
        </p:nvSpPr>
        <p:spPr>
          <a:xfrm>
            <a:off x="8060667" y="2736090"/>
            <a:ext cx="635726" cy="276999"/>
          </a:xfrm>
          <a:prstGeom prst="rect">
            <a:avLst/>
          </a:prstGeom>
          <a:noFill/>
        </p:spPr>
        <p:txBody>
          <a:bodyPr wrap="square" rtlCol="0">
            <a:spAutoFit/>
          </a:bodyPr>
          <a:lstStyle/>
          <a:p>
            <a:pPr marL="285750" indent="-285750">
              <a:buFont typeface="Wingdings" panose="05000000000000000000" pitchFamily="2" charset="2"/>
              <a:buChar char="ü"/>
            </a:pPr>
            <a:r>
              <a:rPr lang="fr-FR" sz="1200" dirty="0"/>
              <a:t> </a:t>
            </a:r>
          </a:p>
        </p:txBody>
      </p:sp>
      <p:sp>
        <p:nvSpPr>
          <p:cNvPr id="17" name="TextBox 16">
            <a:extLst>
              <a:ext uri="{FF2B5EF4-FFF2-40B4-BE49-F238E27FC236}">
                <a16:creationId xmlns:a16="http://schemas.microsoft.com/office/drawing/2014/main" id="{0CF50D59-E9D9-4208-922B-215AA4D38D79}"/>
              </a:ext>
            </a:extLst>
          </p:cNvPr>
          <p:cNvSpPr txBox="1"/>
          <p:nvPr/>
        </p:nvSpPr>
        <p:spPr>
          <a:xfrm>
            <a:off x="8065019" y="2887575"/>
            <a:ext cx="635726" cy="276999"/>
          </a:xfrm>
          <a:prstGeom prst="rect">
            <a:avLst/>
          </a:prstGeom>
          <a:noFill/>
        </p:spPr>
        <p:txBody>
          <a:bodyPr wrap="square" rtlCol="0">
            <a:spAutoFit/>
          </a:bodyPr>
          <a:lstStyle/>
          <a:p>
            <a:pPr marL="285750" indent="-285750">
              <a:buFont typeface="Wingdings" panose="05000000000000000000" pitchFamily="2" charset="2"/>
              <a:buChar char="ü"/>
            </a:pPr>
            <a:r>
              <a:rPr lang="fr-FR" sz="1200" dirty="0"/>
              <a:t> </a:t>
            </a:r>
          </a:p>
        </p:txBody>
      </p:sp>
      <p:sp>
        <p:nvSpPr>
          <p:cNvPr id="18" name="TextBox 17">
            <a:extLst>
              <a:ext uri="{FF2B5EF4-FFF2-40B4-BE49-F238E27FC236}">
                <a16:creationId xmlns:a16="http://schemas.microsoft.com/office/drawing/2014/main" id="{E6E49AE4-5596-46CC-A396-BAFA0BE4CF4B}"/>
              </a:ext>
            </a:extLst>
          </p:cNvPr>
          <p:cNvSpPr txBox="1"/>
          <p:nvPr/>
        </p:nvSpPr>
        <p:spPr>
          <a:xfrm>
            <a:off x="8059747" y="3353024"/>
            <a:ext cx="635726" cy="276999"/>
          </a:xfrm>
          <a:prstGeom prst="rect">
            <a:avLst/>
          </a:prstGeom>
          <a:noFill/>
        </p:spPr>
        <p:txBody>
          <a:bodyPr wrap="square" rtlCol="0">
            <a:spAutoFit/>
          </a:bodyPr>
          <a:lstStyle/>
          <a:p>
            <a:pPr marL="285750" indent="-285750">
              <a:buFont typeface="Wingdings" panose="05000000000000000000" pitchFamily="2" charset="2"/>
              <a:buChar char="ü"/>
            </a:pPr>
            <a:r>
              <a:rPr lang="fr-FR" sz="1200" dirty="0"/>
              <a:t> </a:t>
            </a:r>
          </a:p>
        </p:txBody>
      </p:sp>
      <p:sp>
        <p:nvSpPr>
          <p:cNvPr id="19" name="TextBox 18">
            <a:extLst>
              <a:ext uri="{FF2B5EF4-FFF2-40B4-BE49-F238E27FC236}">
                <a16:creationId xmlns:a16="http://schemas.microsoft.com/office/drawing/2014/main" id="{EC18FAB2-BCC9-42C6-A56D-AFCF708C5622}"/>
              </a:ext>
            </a:extLst>
          </p:cNvPr>
          <p:cNvSpPr txBox="1"/>
          <p:nvPr/>
        </p:nvSpPr>
        <p:spPr>
          <a:xfrm>
            <a:off x="8065015" y="3569135"/>
            <a:ext cx="635726" cy="276999"/>
          </a:xfrm>
          <a:prstGeom prst="rect">
            <a:avLst/>
          </a:prstGeom>
          <a:noFill/>
        </p:spPr>
        <p:txBody>
          <a:bodyPr wrap="square" rtlCol="0">
            <a:spAutoFit/>
          </a:bodyPr>
          <a:lstStyle/>
          <a:p>
            <a:pPr marL="285750" indent="-285750">
              <a:buFont typeface="Wingdings" panose="05000000000000000000" pitchFamily="2" charset="2"/>
              <a:buChar char="ü"/>
            </a:pPr>
            <a:r>
              <a:rPr lang="fr-FR" sz="1200" dirty="0"/>
              <a:t> </a:t>
            </a:r>
          </a:p>
        </p:txBody>
      </p:sp>
      <p:sp>
        <p:nvSpPr>
          <p:cNvPr id="20" name="TextBox 19">
            <a:extLst>
              <a:ext uri="{FF2B5EF4-FFF2-40B4-BE49-F238E27FC236}">
                <a16:creationId xmlns:a16="http://schemas.microsoft.com/office/drawing/2014/main" id="{7790BA3A-9387-48C2-BD3F-07F01021FB35}"/>
              </a:ext>
            </a:extLst>
          </p:cNvPr>
          <p:cNvSpPr txBox="1"/>
          <p:nvPr/>
        </p:nvSpPr>
        <p:spPr>
          <a:xfrm>
            <a:off x="8069367" y="3881044"/>
            <a:ext cx="635726" cy="276999"/>
          </a:xfrm>
          <a:prstGeom prst="rect">
            <a:avLst/>
          </a:prstGeom>
          <a:noFill/>
        </p:spPr>
        <p:txBody>
          <a:bodyPr wrap="square" rtlCol="0">
            <a:spAutoFit/>
          </a:bodyPr>
          <a:lstStyle/>
          <a:p>
            <a:pPr marL="285750" indent="-285750">
              <a:buFont typeface="Wingdings" panose="05000000000000000000" pitchFamily="2" charset="2"/>
              <a:buChar char="ü"/>
            </a:pPr>
            <a:r>
              <a:rPr lang="fr-FR" sz="1200" dirty="0"/>
              <a:t> </a:t>
            </a:r>
          </a:p>
        </p:txBody>
      </p:sp>
      <p:sp>
        <p:nvSpPr>
          <p:cNvPr id="21" name="TextBox 20">
            <a:extLst>
              <a:ext uri="{FF2B5EF4-FFF2-40B4-BE49-F238E27FC236}">
                <a16:creationId xmlns:a16="http://schemas.microsoft.com/office/drawing/2014/main" id="{2405887D-140E-4625-AA0E-4D2E6B043C2F}"/>
              </a:ext>
            </a:extLst>
          </p:cNvPr>
          <p:cNvSpPr txBox="1"/>
          <p:nvPr/>
        </p:nvSpPr>
        <p:spPr>
          <a:xfrm>
            <a:off x="8239185" y="4140700"/>
            <a:ext cx="635726" cy="276999"/>
          </a:xfrm>
          <a:prstGeom prst="rect">
            <a:avLst/>
          </a:prstGeom>
          <a:noFill/>
        </p:spPr>
        <p:txBody>
          <a:bodyPr wrap="square" rtlCol="0">
            <a:spAutoFit/>
          </a:bodyPr>
          <a:lstStyle/>
          <a:p>
            <a:pPr marL="285750" indent="-285750">
              <a:buFont typeface="Wingdings" panose="05000000000000000000" pitchFamily="2" charset="2"/>
              <a:buChar char="ü"/>
            </a:pPr>
            <a:r>
              <a:rPr lang="fr-FR" sz="1200" dirty="0"/>
              <a:t> </a:t>
            </a:r>
          </a:p>
        </p:txBody>
      </p:sp>
      <p:cxnSp>
        <p:nvCxnSpPr>
          <p:cNvPr id="22" name="Straight Arrow Connector 21">
            <a:extLst>
              <a:ext uri="{FF2B5EF4-FFF2-40B4-BE49-F238E27FC236}">
                <a16:creationId xmlns:a16="http://schemas.microsoft.com/office/drawing/2014/main" id="{C94AB0FA-EEB8-4D3D-95D3-FC921B53F2B4}"/>
              </a:ext>
            </a:extLst>
          </p:cNvPr>
          <p:cNvCxnSpPr>
            <a:cxnSpLocks/>
            <a:stCxn id="23" idx="3"/>
          </p:cNvCxnSpPr>
          <p:nvPr/>
        </p:nvCxnSpPr>
        <p:spPr>
          <a:xfrm flipV="1">
            <a:off x="7802856" y="5471537"/>
            <a:ext cx="326564" cy="102383"/>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Rounded Corners 22">
            <a:extLst>
              <a:ext uri="{FF2B5EF4-FFF2-40B4-BE49-F238E27FC236}">
                <a16:creationId xmlns:a16="http://schemas.microsoft.com/office/drawing/2014/main" id="{BD615B50-45E4-44D7-ADFA-623943E950FA}"/>
              </a:ext>
            </a:extLst>
          </p:cNvPr>
          <p:cNvSpPr/>
          <p:nvPr/>
        </p:nvSpPr>
        <p:spPr>
          <a:xfrm>
            <a:off x="6479153" y="5077137"/>
            <a:ext cx="1323703" cy="993565"/>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050" b="1" dirty="0">
                <a:solidFill>
                  <a:schemeClr val="tx1"/>
                </a:solidFill>
              </a:rPr>
              <a:t>Calcul du taux de conformité sur le total des points contrôlés et applicables</a:t>
            </a:r>
          </a:p>
        </p:txBody>
      </p:sp>
      <p:cxnSp>
        <p:nvCxnSpPr>
          <p:cNvPr id="24" name="Straight Arrow Connector 23">
            <a:extLst>
              <a:ext uri="{FF2B5EF4-FFF2-40B4-BE49-F238E27FC236}">
                <a16:creationId xmlns:a16="http://schemas.microsoft.com/office/drawing/2014/main" id="{AD5E1B42-0A1A-4C81-8385-43FBBE77ACCB}"/>
              </a:ext>
            </a:extLst>
          </p:cNvPr>
          <p:cNvCxnSpPr>
            <a:cxnSpLocks/>
            <a:stCxn id="25" idx="3"/>
          </p:cNvCxnSpPr>
          <p:nvPr/>
        </p:nvCxnSpPr>
        <p:spPr>
          <a:xfrm flipV="1">
            <a:off x="7802856" y="2543277"/>
            <a:ext cx="326563" cy="814742"/>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Rounded Corners 24">
            <a:extLst>
              <a:ext uri="{FF2B5EF4-FFF2-40B4-BE49-F238E27FC236}">
                <a16:creationId xmlns:a16="http://schemas.microsoft.com/office/drawing/2014/main" id="{CAE4F5F5-77A5-4767-80B6-9279BC8A8587}"/>
              </a:ext>
            </a:extLst>
          </p:cNvPr>
          <p:cNvSpPr/>
          <p:nvPr/>
        </p:nvSpPr>
        <p:spPr>
          <a:xfrm>
            <a:off x="6479153" y="2861236"/>
            <a:ext cx="1323703" cy="993565"/>
          </a:xfrm>
          <a:prstGeom prst="round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050" b="1" dirty="0">
                <a:solidFill>
                  <a:schemeClr val="tx1"/>
                </a:solidFill>
              </a:rPr>
              <a:t>Nom de l’entreprise observée, et non pas des personnes</a:t>
            </a:r>
          </a:p>
        </p:txBody>
      </p:sp>
      <p:cxnSp>
        <p:nvCxnSpPr>
          <p:cNvPr id="26" name="Straight Arrow Connector 25">
            <a:extLst>
              <a:ext uri="{FF2B5EF4-FFF2-40B4-BE49-F238E27FC236}">
                <a16:creationId xmlns:a16="http://schemas.microsoft.com/office/drawing/2014/main" id="{EF297E59-93D9-44E5-B2D6-815565AC7902}"/>
              </a:ext>
            </a:extLst>
          </p:cNvPr>
          <p:cNvCxnSpPr>
            <a:cxnSpLocks/>
            <a:stCxn id="27" idx="3"/>
            <a:endCxn id="21" idx="1"/>
          </p:cNvCxnSpPr>
          <p:nvPr/>
        </p:nvCxnSpPr>
        <p:spPr>
          <a:xfrm flipV="1">
            <a:off x="7802856" y="4279200"/>
            <a:ext cx="436329" cy="1879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Rounded Corners 26">
            <a:extLst>
              <a:ext uri="{FF2B5EF4-FFF2-40B4-BE49-F238E27FC236}">
                <a16:creationId xmlns:a16="http://schemas.microsoft.com/office/drawing/2014/main" id="{4D029903-0DBC-4534-8C1C-49799E794BDE}"/>
              </a:ext>
            </a:extLst>
          </p:cNvPr>
          <p:cNvSpPr/>
          <p:nvPr/>
        </p:nvSpPr>
        <p:spPr>
          <a:xfrm>
            <a:off x="6479153" y="3998509"/>
            <a:ext cx="1323703" cy="937242"/>
          </a:xfrm>
          <a:prstGeom prst="roundRect">
            <a:avLst/>
          </a:prstGeom>
          <a:solidFill>
            <a:srgbClr val="FF0000">
              <a:alpha val="58000"/>
            </a:srgbClr>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050" b="1" dirty="0">
                <a:solidFill>
                  <a:schemeClr val="tx1"/>
                </a:solidFill>
              </a:rPr>
              <a:t>Point non conforme</a:t>
            </a:r>
          </a:p>
          <a:p>
            <a:r>
              <a:rPr lang="fr-FR" sz="1050" b="1" dirty="0">
                <a:solidFill>
                  <a:schemeClr val="tx1"/>
                </a:solidFill>
              </a:rPr>
              <a:t>= </a:t>
            </a:r>
            <a:r>
              <a:rPr lang="fr-FR" sz="1050" b="1" u="sng" dirty="0">
                <a:solidFill>
                  <a:schemeClr val="tx1"/>
                </a:solidFill>
              </a:rPr>
              <a:t>arrêt de l’activité</a:t>
            </a:r>
          </a:p>
        </p:txBody>
      </p:sp>
      <p:pic>
        <p:nvPicPr>
          <p:cNvPr id="37" name="Picture 36">
            <a:extLst>
              <a:ext uri="{FF2B5EF4-FFF2-40B4-BE49-F238E27FC236}">
                <a16:creationId xmlns:a16="http://schemas.microsoft.com/office/drawing/2014/main" id="{8E6742E6-2293-4238-8A3A-36A58A9AB1BA}"/>
              </a:ext>
            </a:extLst>
          </p:cNvPr>
          <p:cNvPicPr>
            <a:picLocks noChangeAspect="1"/>
          </p:cNvPicPr>
          <p:nvPr/>
        </p:nvPicPr>
        <p:blipFill>
          <a:blip r:embed="rId4"/>
          <a:stretch>
            <a:fillRect/>
          </a:stretch>
        </p:blipFill>
        <p:spPr>
          <a:xfrm rot="1048464">
            <a:off x="7302083" y="4192933"/>
            <a:ext cx="383681" cy="616003"/>
          </a:xfrm>
          <a:prstGeom prst="rect">
            <a:avLst/>
          </a:prstGeom>
        </p:spPr>
      </p:pic>
      <p:sp>
        <p:nvSpPr>
          <p:cNvPr id="30" name="TextBox 29">
            <a:extLst>
              <a:ext uri="{FF2B5EF4-FFF2-40B4-BE49-F238E27FC236}">
                <a16:creationId xmlns:a16="http://schemas.microsoft.com/office/drawing/2014/main" id="{8746F72B-A245-4581-984D-6E069820AB2A}"/>
              </a:ext>
            </a:extLst>
          </p:cNvPr>
          <p:cNvSpPr txBox="1"/>
          <p:nvPr/>
        </p:nvSpPr>
        <p:spPr>
          <a:xfrm>
            <a:off x="8063415" y="3097725"/>
            <a:ext cx="635726" cy="276999"/>
          </a:xfrm>
          <a:prstGeom prst="rect">
            <a:avLst/>
          </a:prstGeom>
          <a:noFill/>
        </p:spPr>
        <p:txBody>
          <a:bodyPr wrap="square" rtlCol="0">
            <a:spAutoFit/>
          </a:bodyPr>
          <a:lstStyle/>
          <a:p>
            <a:pPr marL="285750" indent="-285750">
              <a:buFont typeface="Wingdings" panose="05000000000000000000" pitchFamily="2" charset="2"/>
              <a:buChar char="ü"/>
            </a:pPr>
            <a:r>
              <a:rPr lang="fr-FR" sz="1200" dirty="0"/>
              <a:t> </a:t>
            </a:r>
          </a:p>
        </p:txBody>
      </p:sp>
      <p:sp>
        <p:nvSpPr>
          <p:cNvPr id="3" name="Espace réservé du pied de page 2">
            <a:extLst>
              <a:ext uri="{FF2B5EF4-FFF2-40B4-BE49-F238E27FC236}">
                <a16:creationId xmlns:a16="http://schemas.microsoft.com/office/drawing/2014/main" id="{68811285-AFB4-4CA3-BD64-63BD98CC6ADF}"/>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529865132"/>
      </p:ext>
    </p:extLst>
  </p:cSld>
  <p:clrMapOvr>
    <a:masterClrMapping/>
  </p:clrMapOvr>
  <p:transition spd="med">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99914D-EF5A-4A28-B8B5-40421869A49C}"/>
              </a:ext>
            </a:extLst>
          </p:cNvPr>
          <p:cNvSpPr>
            <a:spLocks noGrp="1"/>
          </p:cNvSpPr>
          <p:nvPr>
            <p:ph sz="quarter" idx="10"/>
          </p:nvPr>
        </p:nvSpPr>
        <p:spPr>
          <a:xfrm>
            <a:off x="600075" y="1420021"/>
            <a:ext cx="9360000" cy="4619272"/>
          </a:xfrm>
        </p:spPr>
        <p:txBody>
          <a:bodyPr/>
          <a:lstStyle/>
          <a:p>
            <a:r>
              <a:rPr lang="fr-FR" b="1" dirty="0"/>
              <a:t>L’origine </a:t>
            </a:r>
            <a:r>
              <a:rPr lang="fr-FR" dirty="0"/>
              <a:t>des points à vérifier des checklists sont:</a:t>
            </a:r>
          </a:p>
          <a:p>
            <a:pPr lvl="1"/>
            <a:r>
              <a:rPr lang="fr-FR" dirty="0"/>
              <a:t>Les « interdictions » et les « obligations » des </a:t>
            </a:r>
            <a:r>
              <a:rPr lang="fr-FR" b="1" dirty="0"/>
              <a:t>Règles d’or.</a:t>
            </a:r>
            <a:endParaRPr lang="fr-FR" dirty="0"/>
          </a:p>
          <a:p>
            <a:pPr lvl="1"/>
            <a:r>
              <a:rPr lang="fr-FR" dirty="0"/>
              <a:t>Des points venant </a:t>
            </a:r>
            <a:r>
              <a:rPr lang="fr-FR" b="1" dirty="0"/>
              <a:t>d’autres sources</a:t>
            </a:r>
            <a:r>
              <a:rPr lang="fr-FR" dirty="0"/>
              <a:t> (p.ex. IOGP Life </a:t>
            </a:r>
            <a:r>
              <a:rPr lang="fr-FR" dirty="0" err="1"/>
              <a:t>Saving</a:t>
            </a:r>
            <a:r>
              <a:rPr lang="fr-FR" dirty="0"/>
              <a:t> Rules…).</a:t>
            </a:r>
          </a:p>
          <a:p>
            <a:pPr marL="0" lvl="1" indent="0" defTabSz="457200">
              <a:buSzPct val="120000"/>
              <a:buNone/>
            </a:pPr>
            <a:endParaRPr lang="fr-FR" sz="2000" dirty="0"/>
          </a:p>
          <a:p>
            <a:pPr marL="285752" lvl="1" indent="-285752" defTabSz="457204">
              <a:buSzPct val="100000"/>
              <a:buFont typeface="Arial" panose="020B0604020202020204" pitchFamily="34" charset="0"/>
              <a:buChar char="•"/>
            </a:pPr>
            <a:r>
              <a:rPr lang="fr-FR" sz="1800" b="1" dirty="0">
                <a:solidFill>
                  <a:schemeClr val="tx1"/>
                </a:solidFill>
              </a:rPr>
              <a:t>Par définition </a:t>
            </a:r>
            <a:r>
              <a:rPr lang="fr-FR" sz="1800" dirty="0">
                <a:solidFill>
                  <a:schemeClr val="tx1"/>
                </a:solidFill>
              </a:rPr>
              <a:t>les points à vérifier sont:</a:t>
            </a:r>
          </a:p>
          <a:p>
            <a:pPr marL="285752" lvl="1" indent="-285752" defTabSz="457204">
              <a:buSzPct val="100000"/>
              <a:buFont typeface="Arial" panose="020B0604020202020204" pitchFamily="34" charset="0"/>
              <a:buChar char="•"/>
            </a:pPr>
            <a:endParaRPr lang="fr-FR" sz="1800" dirty="0">
              <a:solidFill>
                <a:schemeClr val="tx1"/>
              </a:solidFill>
            </a:endParaRPr>
          </a:p>
          <a:p>
            <a:pPr marL="285752" lvl="1" indent="-285752" defTabSz="457204">
              <a:buSzPct val="100000"/>
              <a:buFont typeface="Arial" panose="020B0604020202020204" pitchFamily="34" charset="0"/>
              <a:buChar char="•"/>
            </a:pPr>
            <a:endParaRPr lang="fr-FR" sz="1800" dirty="0">
              <a:solidFill>
                <a:schemeClr val="tx1"/>
              </a:solidFill>
            </a:endParaRPr>
          </a:p>
          <a:p>
            <a:pPr marL="285752" lvl="1" indent="-285752" defTabSz="457204">
              <a:buSzPct val="100000"/>
              <a:buFont typeface="Arial" panose="020B0604020202020204" pitchFamily="34" charset="0"/>
              <a:buChar char="•"/>
            </a:pPr>
            <a:endParaRPr lang="fr-FR" sz="1800" dirty="0">
              <a:solidFill>
                <a:schemeClr val="tx1"/>
              </a:solidFill>
            </a:endParaRPr>
          </a:p>
          <a:p>
            <a:pPr marL="285752" lvl="1" indent="-285752" defTabSz="457204">
              <a:buSzPct val="100000"/>
              <a:buFont typeface="Arial" panose="020B0604020202020204" pitchFamily="34" charset="0"/>
              <a:buChar char="•"/>
            </a:pPr>
            <a:endParaRPr lang="fr-FR" sz="1800" dirty="0">
              <a:solidFill>
                <a:schemeClr val="tx1"/>
              </a:solidFill>
            </a:endParaRPr>
          </a:p>
          <a:p>
            <a:pPr marL="285752" lvl="1" indent="-285752" defTabSz="457204">
              <a:buSzPct val="100000"/>
              <a:buFont typeface="Arial" panose="020B0604020202020204" pitchFamily="34" charset="0"/>
              <a:buChar char="•"/>
            </a:pPr>
            <a:endParaRPr lang="fr-FR" sz="1800" dirty="0">
              <a:solidFill>
                <a:schemeClr val="tx1"/>
              </a:solidFill>
            </a:endParaRPr>
          </a:p>
          <a:p>
            <a:endParaRPr lang="fr-FR" dirty="0"/>
          </a:p>
          <a:p>
            <a:endParaRPr lang="fr-FR" dirty="0"/>
          </a:p>
          <a:p>
            <a:r>
              <a:rPr lang="fr-FR" dirty="0"/>
              <a:t>Les checklists seront accompagnées </a:t>
            </a:r>
            <a:r>
              <a:rPr lang="fr-FR" b="1" dirty="0"/>
              <a:t>d’un guide et d’un outil digital </a:t>
            </a:r>
            <a:r>
              <a:rPr lang="fr-FR" dirty="0"/>
              <a:t>afin de faciliter les contrôles et leur traitement statistique.</a:t>
            </a:r>
          </a:p>
          <a:p>
            <a:pPr marL="285752" lvl="1" indent="-285752" defTabSz="457204">
              <a:buSzPct val="100000"/>
              <a:buFont typeface="Arial" panose="020B0604020202020204" pitchFamily="34" charset="0"/>
              <a:buChar char="•"/>
            </a:pPr>
            <a:endParaRPr lang="fr-FR" sz="1800" dirty="0">
              <a:solidFill>
                <a:schemeClr val="tx1"/>
              </a:solidFill>
            </a:endParaRPr>
          </a:p>
          <a:p>
            <a:pPr lvl="1"/>
            <a:endParaRPr lang="fr-FR" b="1" dirty="0"/>
          </a:p>
          <a:p>
            <a:endParaRPr lang="fr-FR" dirty="0"/>
          </a:p>
        </p:txBody>
      </p:sp>
      <p:sp>
        <p:nvSpPr>
          <p:cNvPr id="4" name="Title 3">
            <a:extLst>
              <a:ext uri="{FF2B5EF4-FFF2-40B4-BE49-F238E27FC236}">
                <a16:creationId xmlns:a16="http://schemas.microsoft.com/office/drawing/2014/main" id="{E43D2DBA-4B0B-4DF3-A5E8-A9AC0416F752}"/>
              </a:ext>
            </a:extLst>
          </p:cNvPr>
          <p:cNvSpPr>
            <a:spLocks noGrp="1"/>
          </p:cNvSpPr>
          <p:nvPr>
            <p:ph type="title"/>
          </p:nvPr>
        </p:nvSpPr>
        <p:spPr/>
        <p:txBody>
          <a:bodyPr/>
          <a:lstStyle/>
          <a:p>
            <a:r>
              <a:rPr lang="fr-FR" dirty="0"/>
              <a:t>outils</a:t>
            </a:r>
          </a:p>
        </p:txBody>
      </p:sp>
      <p:grpSp>
        <p:nvGrpSpPr>
          <p:cNvPr id="7" name="Group 6">
            <a:extLst>
              <a:ext uri="{FF2B5EF4-FFF2-40B4-BE49-F238E27FC236}">
                <a16:creationId xmlns:a16="http://schemas.microsoft.com/office/drawing/2014/main" id="{5EFB5929-E83F-4290-8EC0-6E7F24D6FFF9}"/>
              </a:ext>
            </a:extLst>
          </p:cNvPr>
          <p:cNvGrpSpPr/>
          <p:nvPr/>
        </p:nvGrpSpPr>
        <p:grpSpPr>
          <a:xfrm>
            <a:off x="1004673" y="3489541"/>
            <a:ext cx="5835516" cy="1800000"/>
            <a:chOff x="864724" y="4208037"/>
            <a:chExt cx="5835516" cy="1800000"/>
          </a:xfrm>
        </p:grpSpPr>
        <p:grpSp>
          <p:nvGrpSpPr>
            <p:cNvPr id="8" name="Group 7">
              <a:extLst>
                <a:ext uri="{FF2B5EF4-FFF2-40B4-BE49-F238E27FC236}">
                  <a16:creationId xmlns:a16="http://schemas.microsoft.com/office/drawing/2014/main" id="{AE4E3B1D-FCBA-487F-BBA3-87374F01D328}"/>
                </a:ext>
              </a:extLst>
            </p:cNvPr>
            <p:cNvGrpSpPr/>
            <p:nvPr/>
          </p:nvGrpSpPr>
          <p:grpSpPr>
            <a:xfrm>
              <a:off x="864724" y="4208037"/>
              <a:ext cx="1800000" cy="1800000"/>
              <a:chOff x="786343" y="3990322"/>
              <a:chExt cx="1800000" cy="1800000"/>
            </a:xfrm>
          </p:grpSpPr>
          <p:pic>
            <p:nvPicPr>
              <p:cNvPr id="17" name="Picture 16">
                <a:extLst>
                  <a:ext uri="{FF2B5EF4-FFF2-40B4-BE49-F238E27FC236}">
                    <a16:creationId xmlns:a16="http://schemas.microsoft.com/office/drawing/2014/main" id="{6CD2ACDE-5BBF-4004-BEE3-769C08B5F6B3}"/>
                  </a:ext>
                </a:extLst>
              </p:cNvPr>
              <p:cNvPicPr>
                <a:picLocks noChangeAspect="1"/>
              </p:cNvPicPr>
              <p:nvPr/>
            </p:nvPicPr>
            <p:blipFill>
              <a:blip r:embed="rId2">
                <a:duotone>
                  <a:schemeClr val="accent4">
                    <a:shade val="45000"/>
                    <a:satMod val="135000"/>
                  </a:schemeClr>
                  <a:prstClr val="white"/>
                </a:duotone>
              </a:blip>
              <a:stretch>
                <a:fillRect/>
              </a:stretch>
            </p:blipFill>
            <p:spPr>
              <a:xfrm>
                <a:off x="1280695" y="4574600"/>
                <a:ext cx="788112" cy="881130"/>
              </a:xfrm>
              <a:prstGeom prst="rect">
                <a:avLst/>
              </a:prstGeom>
            </p:spPr>
          </p:pic>
          <p:sp>
            <p:nvSpPr>
              <p:cNvPr id="18" name="TextBox 17">
                <a:extLst>
                  <a:ext uri="{FF2B5EF4-FFF2-40B4-BE49-F238E27FC236}">
                    <a16:creationId xmlns:a16="http://schemas.microsoft.com/office/drawing/2014/main" id="{233908F7-209E-4EF3-BCA3-6A41E282A532}"/>
                  </a:ext>
                </a:extLst>
              </p:cNvPr>
              <p:cNvSpPr txBox="1"/>
              <p:nvPr/>
            </p:nvSpPr>
            <p:spPr>
              <a:xfrm>
                <a:off x="869207" y="4112534"/>
                <a:ext cx="1628502" cy="338554"/>
              </a:xfrm>
              <a:prstGeom prst="rect">
                <a:avLst/>
              </a:prstGeom>
              <a:noFill/>
            </p:spPr>
            <p:txBody>
              <a:bodyPr wrap="square" rtlCol="0">
                <a:spAutoFit/>
              </a:bodyPr>
              <a:lstStyle/>
              <a:p>
                <a:pPr algn="ctr"/>
                <a:r>
                  <a:rPr lang="fr-FR" sz="1600" b="1" dirty="0">
                    <a:solidFill>
                      <a:srgbClr val="0070C0"/>
                    </a:solidFill>
                  </a:rPr>
                  <a:t>Observables</a:t>
                </a:r>
              </a:p>
            </p:txBody>
          </p:sp>
          <p:sp>
            <p:nvSpPr>
              <p:cNvPr id="19" name="Rectangle: Rounded Corners 18">
                <a:extLst>
                  <a:ext uri="{FF2B5EF4-FFF2-40B4-BE49-F238E27FC236}">
                    <a16:creationId xmlns:a16="http://schemas.microsoft.com/office/drawing/2014/main" id="{32C1F3B6-E7A4-48FE-8633-3A9FED29EF0D}"/>
                  </a:ext>
                </a:extLst>
              </p:cNvPr>
              <p:cNvSpPr/>
              <p:nvPr/>
            </p:nvSpPr>
            <p:spPr>
              <a:xfrm>
                <a:off x="786343" y="3990322"/>
                <a:ext cx="1800000" cy="1800000"/>
              </a:xfrm>
              <a:prstGeom prst="roundRect">
                <a:avLst/>
              </a:prstGeom>
              <a:noFill/>
              <a:ln w="3492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nvGrpSpPr>
            <p:cNvPr id="9" name="Group 8">
              <a:extLst>
                <a:ext uri="{FF2B5EF4-FFF2-40B4-BE49-F238E27FC236}">
                  <a16:creationId xmlns:a16="http://schemas.microsoft.com/office/drawing/2014/main" id="{E32B2D2B-B677-456C-97E8-A88C65CB4235}"/>
                </a:ext>
              </a:extLst>
            </p:cNvPr>
            <p:cNvGrpSpPr/>
            <p:nvPr/>
          </p:nvGrpSpPr>
          <p:grpSpPr>
            <a:xfrm>
              <a:off x="2882482" y="4208037"/>
              <a:ext cx="1800000" cy="1800000"/>
              <a:chOff x="3252438" y="3952422"/>
              <a:chExt cx="1800000" cy="1800000"/>
            </a:xfrm>
          </p:grpSpPr>
          <p:pic>
            <p:nvPicPr>
              <p:cNvPr id="14" name="Picture 13">
                <a:extLst>
                  <a:ext uri="{FF2B5EF4-FFF2-40B4-BE49-F238E27FC236}">
                    <a16:creationId xmlns:a16="http://schemas.microsoft.com/office/drawing/2014/main" id="{67248A22-3E70-42B0-B179-A4303D8F29CB}"/>
                  </a:ext>
                </a:extLst>
              </p:cNvPr>
              <p:cNvPicPr>
                <a:picLocks noChangeAspect="1"/>
              </p:cNvPicPr>
              <p:nvPr/>
            </p:nvPicPr>
            <p:blipFill>
              <a:blip r:embed="rId3">
                <a:duotone>
                  <a:schemeClr val="accent4">
                    <a:shade val="45000"/>
                    <a:satMod val="135000"/>
                  </a:schemeClr>
                  <a:prstClr val="white"/>
                </a:duotone>
              </a:blip>
              <a:stretch>
                <a:fillRect/>
              </a:stretch>
            </p:blipFill>
            <p:spPr>
              <a:xfrm>
                <a:off x="3846234" y="4580527"/>
                <a:ext cx="606644" cy="671821"/>
              </a:xfrm>
              <a:prstGeom prst="rect">
                <a:avLst/>
              </a:prstGeom>
            </p:spPr>
          </p:pic>
          <p:sp>
            <p:nvSpPr>
              <p:cNvPr id="15" name="TextBox 14">
                <a:extLst>
                  <a:ext uri="{FF2B5EF4-FFF2-40B4-BE49-F238E27FC236}">
                    <a16:creationId xmlns:a16="http://schemas.microsoft.com/office/drawing/2014/main" id="{63BEDBE4-3422-4F81-845F-FA8A4D74D550}"/>
                  </a:ext>
                </a:extLst>
              </p:cNvPr>
              <p:cNvSpPr txBox="1"/>
              <p:nvPr/>
            </p:nvSpPr>
            <p:spPr>
              <a:xfrm>
                <a:off x="3309322" y="4092843"/>
                <a:ext cx="1680466" cy="338554"/>
              </a:xfrm>
              <a:prstGeom prst="rect">
                <a:avLst/>
              </a:prstGeom>
              <a:noFill/>
            </p:spPr>
            <p:txBody>
              <a:bodyPr wrap="square" rtlCol="0">
                <a:spAutoFit/>
              </a:bodyPr>
              <a:lstStyle/>
              <a:p>
                <a:pPr algn="ctr"/>
                <a:r>
                  <a:rPr lang="fr-FR" sz="1600" b="1" dirty="0">
                    <a:solidFill>
                      <a:srgbClr val="0070C0"/>
                    </a:solidFill>
                  </a:rPr>
                  <a:t>Avérés</a:t>
                </a:r>
              </a:p>
            </p:txBody>
          </p:sp>
          <p:sp>
            <p:nvSpPr>
              <p:cNvPr id="16" name="Rectangle: Rounded Corners 15">
                <a:extLst>
                  <a:ext uri="{FF2B5EF4-FFF2-40B4-BE49-F238E27FC236}">
                    <a16:creationId xmlns:a16="http://schemas.microsoft.com/office/drawing/2014/main" id="{9CCA5796-358E-4D31-BD28-0E360939F4E4}"/>
                  </a:ext>
                </a:extLst>
              </p:cNvPr>
              <p:cNvSpPr/>
              <p:nvPr/>
            </p:nvSpPr>
            <p:spPr>
              <a:xfrm>
                <a:off x="3252438" y="3952422"/>
                <a:ext cx="1800000" cy="1800000"/>
              </a:xfrm>
              <a:prstGeom prst="roundRect">
                <a:avLst/>
              </a:prstGeom>
              <a:noFill/>
              <a:ln w="3492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0070C0"/>
                  </a:solidFill>
                </a:endParaRPr>
              </a:p>
            </p:txBody>
          </p:sp>
        </p:grpSp>
        <p:grpSp>
          <p:nvGrpSpPr>
            <p:cNvPr id="10" name="Group 9">
              <a:extLst>
                <a:ext uri="{FF2B5EF4-FFF2-40B4-BE49-F238E27FC236}">
                  <a16:creationId xmlns:a16="http://schemas.microsoft.com/office/drawing/2014/main" id="{66BA37D0-3D12-44CD-9AF2-B634567CA260}"/>
                </a:ext>
              </a:extLst>
            </p:cNvPr>
            <p:cNvGrpSpPr/>
            <p:nvPr/>
          </p:nvGrpSpPr>
          <p:grpSpPr>
            <a:xfrm>
              <a:off x="4900240" y="4208037"/>
              <a:ext cx="1800000" cy="1800000"/>
              <a:chOff x="5741581" y="3980344"/>
              <a:chExt cx="1800000" cy="1800000"/>
            </a:xfrm>
          </p:grpSpPr>
          <p:pic>
            <p:nvPicPr>
              <p:cNvPr id="11" name="Picture 10">
                <a:extLst>
                  <a:ext uri="{FF2B5EF4-FFF2-40B4-BE49-F238E27FC236}">
                    <a16:creationId xmlns:a16="http://schemas.microsoft.com/office/drawing/2014/main" id="{764C49EC-6A4A-45DE-84AD-4BE182399882}"/>
                  </a:ext>
                </a:extLst>
              </p:cNvPr>
              <p:cNvPicPr>
                <a:picLocks noChangeAspect="1"/>
              </p:cNvPicPr>
              <p:nvPr/>
            </p:nvPicPr>
            <p:blipFill>
              <a:blip r:embed="rId4">
                <a:duotone>
                  <a:schemeClr val="accent4">
                    <a:shade val="45000"/>
                    <a:satMod val="135000"/>
                  </a:schemeClr>
                  <a:prstClr val="white"/>
                </a:duotone>
              </a:blip>
              <a:stretch>
                <a:fillRect/>
              </a:stretch>
            </p:blipFill>
            <p:spPr>
              <a:xfrm>
                <a:off x="6224769" y="4786487"/>
                <a:ext cx="788111" cy="585815"/>
              </a:xfrm>
              <a:prstGeom prst="rect">
                <a:avLst/>
              </a:prstGeom>
            </p:spPr>
          </p:pic>
          <p:sp>
            <p:nvSpPr>
              <p:cNvPr id="12" name="TextBox 11">
                <a:extLst>
                  <a:ext uri="{FF2B5EF4-FFF2-40B4-BE49-F238E27FC236}">
                    <a16:creationId xmlns:a16="http://schemas.microsoft.com/office/drawing/2014/main" id="{183264E0-9EC7-4B48-A95A-0856FFA686F3}"/>
                  </a:ext>
                </a:extLst>
              </p:cNvPr>
              <p:cNvSpPr txBox="1"/>
              <p:nvPr/>
            </p:nvSpPr>
            <p:spPr>
              <a:xfrm>
                <a:off x="5829479" y="4108931"/>
                <a:ext cx="1638871" cy="584775"/>
              </a:xfrm>
              <a:prstGeom prst="rect">
                <a:avLst/>
              </a:prstGeom>
              <a:noFill/>
            </p:spPr>
            <p:txBody>
              <a:bodyPr wrap="square" rtlCol="0">
                <a:spAutoFit/>
              </a:bodyPr>
              <a:lstStyle/>
              <a:p>
                <a:pPr algn="ctr"/>
                <a:r>
                  <a:rPr lang="fr-FR" sz="1600" b="1" dirty="0">
                    <a:solidFill>
                      <a:srgbClr val="0070C0"/>
                    </a:solidFill>
                  </a:rPr>
                  <a:t>Conditions qui sauvent la vie</a:t>
                </a:r>
              </a:p>
            </p:txBody>
          </p:sp>
          <p:sp>
            <p:nvSpPr>
              <p:cNvPr id="13" name="Rectangle: Rounded Corners 12">
                <a:extLst>
                  <a:ext uri="{FF2B5EF4-FFF2-40B4-BE49-F238E27FC236}">
                    <a16:creationId xmlns:a16="http://schemas.microsoft.com/office/drawing/2014/main" id="{26EE310D-ACEA-4AC7-84B0-72D7FF03BEA1}"/>
                  </a:ext>
                </a:extLst>
              </p:cNvPr>
              <p:cNvSpPr/>
              <p:nvPr/>
            </p:nvSpPr>
            <p:spPr>
              <a:xfrm>
                <a:off x="5741581" y="3980344"/>
                <a:ext cx="1800000" cy="1800000"/>
              </a:xfrm>
              <a:prstGeom prst="roundRect">
                <a:avLst/>
              </a:prstGeom>
              <a:noFill/>
              <a:ln w="3492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grpSp>
      <p:pic>
        <p:nvPicPr>
          <p:cNvPr id="20" name="Picture 19">
            <a:extLst>
              <a:ext uri="{FF2B5EF4-FFF2-40B4-BE49-F238E27FC236}">
                <a16:creationId xmlns:a16="http://schemas.microsoft.com/office/drawing/2014/main" id="{89F41EBC-2A3A-44F0-9B7F-C9F84B30EF13}"/>
              </a:ext>
            </a:extLst>
          </p:cNvPr>
          <p:cNvPicPr>
            <a:picLocks noChangeAspect="1"/>
          </p:cNvPicPr>
          <p:nvPr/>
        </p:nvPicPr>
        <p:blipFill>
          <a:blip r:embed="rId5">
            <a:alphaModFix/>
          </a:blip>
          <a:stretch>
            <a:fillRect/>
          </a:stretch>
        </p:blipFill>
        <p:spPr>
          <a:xfrm>
            <a:off x="8131897" y="1285109"/>
            <a:ext cx="2487864" cy="1757893"/>
          </a:xfrm>
          <a:prstGeom prst="rect">
            <a:avLst/>
          </a:prstGeom>
        </p:spPr>
      </p:pic>
      <p:sp>
        <p:nvSpPr>
          <p:cNvPr id="3" name="Espace réservé du pied de page 2">
            <a:extLst>
              <a:ext uri="{FF2B5EF4-FFF2-40B4-BE49-F238E27FC236}">
                <a16:creationId xmlns:a16="http://schemas.microsoft.com/office/drawing/2014/main" id="{B909A59E-6DA2-4FB5-A29F-C310F79D9EBA}"/>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1299998754"/>
      </p:ext>
    </p:extLst>
  </p:cSld>
  <p:clrMapOvr>
    <a:masterClrMapping/>
  </p:clrMapOvr>
  <p:transition spd="med">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491577-8315-4733-B1E5-6DCF7DD44C8E}"/>
              </a:ext>
            </a:extLst>
          </p:cNvPr>
          <p:cNvPicPr>
            <a:picLocks noChangeAspect="1"/>
          </p:cNvPicPr>
          <p:nvPr/>
        </p:nvPicPr>
        <p:blipFill>
          <a:blip r:embed="rId2"/>
          <a:stretch>
            <a:fillRect/>
          </a:stretch>
        </p:blipFill>
        <p:spPr>
          <a:xfrm>
            <a:off x="4882379" y="1208789"/>
            <a:ext cx="2427241" cy="4440422"/>
          </a:xfrm>
          <a:prstGeom prst="rect">
            <a:avLst/>
          </a:prstGeom>
        </p:spPr>
      </p:pic>
      <p:sp>
        <p:nvSpPr>
          <p:cNvPr id="3" name="Title 1">
            <a:extLst>
              <a:ext uri="{FF2B5EF4-FFF2-40B4-BE49-F238E27FC236}">
                <a16:creationId xmlns:a16="http://schemas.microsoft.com/office/drawing/2014/main" id="{0CBB117A-C3F4-4A45-9C2B-4A1B31D2F69C}"/>
              </a:ext>
            </a:extLst>
          </p:cNvPr>
          <p:cNvSpPr txBox="1">
            <a:spLocks/>
          </p:cNvSpPr>
          <p:nvPr/>
        </p:nvSpPr>
        <p:spPr>
          <a:xfrm>
            <a:off x="146049" y="0"/>
            <a:ext cx="11912901" cy="838200"/>
          </a:xfrm>
          <a:prstGeom prst="rect">
            <a:avLst/>
          </a:prstGeom>
          <a:noFill/>
        </p:spPr>
        <p:txBody>
          <a:bodyPr lIns="0" anchor="ctr">
            <a:normAutofit/>
          </a:bodyPr>
          <a:lstStyle>
            <a:lvl1pPr algn="l" defTabSz="457204" rtl="0" fontAlgn="base">
              <a:spcBef>
                <a:spcPct val="0"/>
              </a:spcBef>
              <a:spcAft>
                <a:spcPct val="0"/>
              </a:spcAft>
              <a:defRPr sz="2400" b="1" kern="1200" cap="all">
                <a:solidFill>
                  <a:srgbClr val="004494"/>
                </a:solidFill>
                <a:latin typeface="+mj-lt"/>
                <a:ea typeface="+mj-ea"/>
                <a:cs typeface="Arial"/>
              </a:defRPr>
            </a:lvl1pPr>
            <a:lvl2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2pPr>
            <a:lvl3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3pPr>
            <a:lvl4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4pPr>
            <a:lvl5pPr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5pPr>
            <a:lvl6pPr marL="457204"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6pPr>
            <a:lvl7pPr marL="914407"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7pPr>
            <a:lvl8pPr marL="1371611"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8pPr>
            <a:lvl9pPr marL="1828815" algn="l" defTabSz="457204" rtl="0" fontAlgn="base">
              <a:spcBef>
                <a:spcPct val="0"/>
              </a:spcBef>
              <a:spcAft>
                <a:spcPct val="0"/>
              </a:spcAft>
              <a:defRPr sz="2200" b="1">
                <a:solidFill>
                  <a:srgbClr val="004494"/>
                </a:solidFill>
                <a:latin typeface="Arial" panose="020B0604020202020204" pitchFamily="34" charset="0"/>
                <a:cs typeface="Arial" panose="020B0604020202020204" pitchFamily="34" charset="0"/>
              </a:defRPr>
            </a:lvl9pPr>
          </a:lstStyle>
          <a:p>
            <a:pPr marL="540000">
              <a:lnSpc>
                <a:spcPct val="90000"/>
              </a:lnSpc>
              <a:spcAft>
                <a:spcPts val="600"/>
              </a:spcAft>
            </a:pPr>
            <a:r>
              <a:rPr lang="fr-FR" sz="2000" dirty="0"/>
              <a:t>Déroulement de la réalisation des « Vérifications qui sauvent la vie » sur le terrain</a:t>
            </a:r>
            <a:endParaRPr lang="fr-FR" sz="1900" b="1" kern="1200" cap="all" dirty="0">
              <a:solidFill>
                <a:schemeClr val="accent4"/>
              </a:solidFill>
              <a:latin typeface="+mj-lt"/>
              <a:ea typeface="+mj-ea"/>
              <a:cs typeface="Arial"/>
            </a:endParaRPr>
          </a:p>
        </p:txBody>
      </p:sp>
      <p:sp>
        <p:nvSpPr>
          <p:cNvPr id="4" name="Rectangle 3">
            <a:extLst>
              <a:ext uri="{FF2B5EF4-FFF2-40B4-BE49-F238E27FC236}">
                <a16:creationId xmlns:a16="http://schemas.microsoft.com/office/drawing/2014/main" id="{B8E1F04A-68C1-47AA-BC61-CEF7C9D04865}"/>
              </a:ext>
            </a:extLst>
          </p:cNvPr>
          <p:cNvSpPr/>
          <p:nvPr/>
        </p:nvSpPr>
        <p:spPr>
          <a:xfrm>
            <a:off x="6459703" y="1755870"/>
            <a:ext cx="59820" cy="145858"/>
          </a:xfrm>
          <a:prstGeom prst="rect">
            <a:avLst/>
          </a:prstGeom>
          <a:solidFill>
            <a:srgbClr val="EAD01B"/>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7" name="Picture 6">
            <a:extLst>
              <a:ext uri="{FF2B5EF4-FFF2-40B4-BE49-F238E27FC236}">
                <a16:creationId xmlns:a16="http://schemas.microsoft.com/office/drawing/2014/main" id="{351CD5A9-AD46-4C99-8AB5-8C9A50B0C0D7}"/>
              </a:ext>
            </a:extLst>
          </p:cNvPr>
          <p:cNvPicPr>
            <a:picLocks noChangeAspect="1"/>
          </p:cNvPicPr>
          <p:nvPr/>
        </p:nvPicPr>
        <p:blipFill>
          <a:blip r:embed="rId3"/>
          <a:stretch>
            <a:fillRect/>
          </a:stretch>
        </p:blipFill>
        <p:spPr>
          <a:xfrm rot="1963114">
            <a:off x="6394055" y="3291850"/>
            <a:ext cx="338308" cy="480562"/>
          </a:xfrm>
          <a:prstGeom prst="rect">
            <a:avLst/>
          </a:prstGeom>
        </p:spPr>
      </p:pic>
      <p:sp>
        <p:nvSpPr>
          <p:cNvPr id="2" name="Espace réservé du pied de page 1">
            <a:extLst>
              <a:ext uri="{FF2B5EF4-FFF2-40B4-BE49-F238E27FC236}">
                <a16:creationId xmlns:a16="http://schemas.microsoft.com/office/drawing/2014/main" id="{C437C46A-DBB0-4C06-B78D-786696ACCA57}"/>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217321047"/>
      </p:ext>
    </p:extLst>
  </p:cSld>
  <p:clrMapOvr>
    <a:masterClrMapping/>
  </p:clrMapOvr>
  <p:transition spd="med">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A4BF5-7421-44C5-B28C-343B66330CC0}"/>
              </a:ext>
            </a:extLst>
          </p:cNvPr>
          <p:cNvSpPr>
            <a:spLocks noGrp="1"/>
          </p:cNvSpPr>
          <p:nvPr>
            <p:ph sz="quarter" idx="10"/>
          </p:nvPr>
        </p:nvSpPr>
        <p:spPr>
          <a:xfrm>
            <a:off x="600075" y="1420021"/>
            <a:ext cx="10990800" cy="4619272"/>
          </a:xfrm>
        </p:spPr>
        <p:txBody>
          <a:bodyPr/>
          <a:lstStyle/>
          <a:p>
            <a:pPr>
              <a:buFont typeface="Wingdings" panose="05000000000000000000" pitchFamily="2" charset="2"/>
              <a:buChar char="ü"/>
            </a:pPr>
            <a:r>
              <a:rPr lang="fr-FR" b="1" dirty="0"/>
              <a:t>Préparer le contrôle terrain</a:t>
            </a:r>
            <a:br>
              <a:rPr lang="fr-FR" b="1" dirty="0"/>
            </a:br>
            <a:br>
              <a:rPr lang="fr-FR" b="1" dirty="0"/>
            </a:br>
            <a:r>
              <a:rPr lang="fr-FR" dirty="0"/>
              <a:t>Organiser le contrôle en s’informant auprès du responsable opérationnel (ou de toute personne désignée) sur le </a:t>
            </a:r>
            <a:r>
              <a:rPr lang="fr-FR" b="1" dirty="0"/>
              <a:t>planning des activités à risque mortel</a:t>
            </a:r>
            <a:r>
              <a:rPr lang="fr-FR" dirty="0"/>
              <a:t>.</a:t>
            </a:r>
          </a:p>
          <a:p>
            <a:pPr marL="0" indent="0">
              <a:buNone/>
            </a:pPr>
            <a:r>
              <a:rPr lang="fr-FR" dirty="0"/>
              <a:t> </a:t>
            </a:r>
          </a:p>
          <a:p>
            <a:pPr>
              <a:buFont typeface="Wingdings" panose="05000000000000000000" pitchFamily="2" charset="2"/>
              <a:buChar char="ü"/>
            </a:pPr>
            <a:r>
              <a:rPr lang="fr-FR" b="1" dirty="0"/>
              <a:t>Aller sur le terrain</a:t>
            </a:r>
            <a:br>
              <a:rPr lang="fr-FR" b="1" dirty="0"/>
            </a:br>
            <a:br>
              <a:rPr lang="fr-FR" b="1" dirty="0"/>
            </a:br>
            <a:r>
              <a:rPr lang="fr-FR" dirty="0"/>
              <a:t>Avec l’accord de la personne responsable, se rendre vers </a:t>
            </a:r>
            <a:r>
              <a:rPr lang="fr-FR" b="1" dirty="0"/>
              <a:t>le lieu de l’activité </a:t>
            </a:r>
            <a:r>
              <a:rPr lang="fr-FR" dirty="0"/>
              <a:t>à la date/heure convenue, tout en étant équipé avec les EPI adaptés et avec la/les checklists correspondant à l’activité.</a:t>
            </a:r>
          </a:p>
          <a:p>
            <a:pPr marL="0" indent="0">
              <a:buNone/>
            </a:pPr>
            <a:endParaRPr lang="fr-FR" dirty="0"/>
          </a:p>
          <a:p>
            <a:pPr>
              <a:buFont typeface="Wingdings" panose="05000000000000000000" pitchFamily="2" charset="2"/>
              <a:buChar char="ü"/>
            </a:pPr>
            <a:r>
              <a:rPr lang="fr-FR" b="1" dirty="0"/>
              <a:t>Se présenter</a:t>
            </a:r>
            <a:br>
              <a:rPr lang="fr-FR" b="1" dirty="0"/>
            </a:br>
            <a:br>
              <a:rPr lang="fr-FR" b="1" dirty="0"/>
            </a:br>
            <a:r>
              <a:rPr lang="fr-FR" dirty="0"/>
              <a:t>Arrivé sur le lieu des travaux, se présenter et </a:t>
            </a:r>
            <a:r>
              <a:rPr lang="fr-FR" b="1" dirty="0"/>
              <a:t>expliquer aux intervenants </a:t>
            </a:r>
            <a:r>
              <a:rPr lang="fr-FR" dirty="0"/>
              <a:t>l’objectif du contrôle terrain.</a:t>
            </a:r>
          </a:p>
        </p:txBody>
      </p:sp>
      <p:sp>
        <p:nvSpPr>
          <p:cNvPr id="4" name="Title 3">
            <a:extLst>
              <a:ext uri="{FF2B5EF4-FFF2-40B4-BE49-F238E27FC236}">
                <a16:creationId xmlns:a16="http://schemas.microsoft.com/office/drawing/2014/main" id="{E78260C1-1379-4082-8E34-12D840683776}"/>
              </a:ext>
            </a:extLst>
          </p:cNvPr>
          <p:cNvSpPr>
            <a:spLocks noGrp="1"/>
          </p:cNvSpPr>
          <p:nvPr>
            <p:ph type="title"/>
          </p:nvPr>
        </p:nvSpPr>
        <p:spPr/>
        <p:txBody>
          <a:bodyPr/>
          <a:lstStyle/>
          <a:p>
            <a:r>
              <a:rPr lang="fr-FR" dirty="0"/>
              <a:t>Déroulement d’un contrôle terrain</a:t>
            </a:r>
          </a:p>
        </p:txBody>
      </p:sp>
      <p:sp>
        <p:nvSpPr>
          <p:cNvPr id="3" name="Espace réservé du pied de page 2">
            <a:extLst>
              <a:ext uri="{FF2B5EF4-FFF2-40B4-BE49-F238E27FC236}">
                <a16:creationId xmlns:a16="http://schemas.microsoft.com/office/drawing/2014/main" id="{F400E99C-B036-49AA-9518-15F76C7B8E5A}"/>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1401298270"/>
      </p:ext>
    </p:extLst>
  </p:cSld>
  <p:clrMapOvr>
    <a:masterClrMapping/>
  </p:clrMapOvr>
  <p:transition spd="med">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A4BF5-7421-44C5-B28C-343B66330CC0}"/>
              </a:ext>
            </a:extLst>
          </p:cNvPr>
          <p:cNvSpPr>
            <a:spLocks noGrp="1"/>
          </p:cNvSpPr>
          <p:nvPr>
            <p:ph sz="quarter" idx="10"/>
          </p:nvPr>
        </p:nvSpPr>
        <p:spPr>
          <a:xfrm>
            <a:off x="600075" y="1420021"/>
            <a:ext cx="10990800" cy="4619272"/>
          </a:xfrm>
        </p:spPr>
        <p:txBody>
          <a:bodyPr/>
          <a:lstStyle/>
          <a:p>
            <a:pPr>
              <a:buFont typeface="Wingdings" panose="05000000000000000000" pitchFamily="2" charset="2"/>
              <a:buChar char="ü"/>
            </a:pPr>
            <a:r>
              <a:rPr lang="fr-FR" b="1" dirty="0"/>
              <a:t>Posture à adopter</a:t>
            </a:r>
            <a:br>
              <a:rPr lang="fr-FR" b="1" dirty="0"/>
            </a:br>
            <a:br>
              <a:rPr lang="fr-FR" b="1" dirty="0"/>
            </a:br>
            <a:r>
              <a:rPr lang="fr-FR" dirty="0"/>
              <a:t>Observer l’activité </a:t>
            </a:r>
            <a:r>
              <a:rPr lang="fr-FR" b="1" dirty="0"/>
              <a:t>sur base des points à vérifier </a:t>
            </a:r>
            <a:r>
              <a:rPr lang="fr-FR" dirty="0"/>
              <a:t>cités dans la checklist, en posant des questions supplémentaires aux intervenants, si besoin.</a:t>
            </a:r>
            <a:br>
              <a:rPr lang="fr-FR" dirty="0"/>
            </a:br>
            <a:br>
              <a:rPr lang="fr-FR" dirty="0"/>
            </a:br>
            <a:r>
              <a:rPr lang="fr-FR" dirty="0"/>
              <a:t>À garder à l’esprit: il s’agit d’un contrôle de conformité sur base des éléments observables/non-contestables et </a:t>
            </a:r>
            <a:r>
              <a:rPr lang="fr-FR" b="1" dirty="0"/>
              <a:t>non pas d’un tour de sécurité </a:t>
            </a:r>
            <a:r>
              <a:rPr lang="fr-FR" dirty="0"/>
              <a:t>– donc limiter les échanges avec les intervenants aux sujets liés aux points à vérifier dans la checklist.</a:t>
            </a:r>
          </a:p>
          <a:p>
            <a:pPr>
              <a:buFont typeface="Wingdings" panose="05000000000000000000" pitchFamily="2" charset="2"/>
              <a:buChar char="ü"/>
            </a:pPr>
            <a:endParaRPr lang="fr-FR" dirty="0"/>
          </a:p>
          <a:p>
            <a:pPr>
              <a:buFont typeface="Wingdings" panose="05000000000000000000" pitchFamily="2" charset="2"/>
              <a:buChar char="ü"/>
            </a:pPr>
            <a:r>
              <a:rPr lang="fr-FR" b="1" dirty="0"/>
              <a:t>Réaliser le contrôle</a:t>
            </a:r>
            <a:br>
              <a:rPr lang="fr-FR" b="1" dirty="0"/>
            </a:br>
            <a:br>
              <a:rPr lang="fr-FR" b="1" dirty="0"/>
            </a:br>
            <a:r>
              <a:rPr lang="fr-FR" dirty="0"/>
              <a:t>Sur base de la checklist correspondante à l’activité contrôlée et à l’aide du schéma, cocher « OUI », « NON » ou « N/A » par point à vérifier et calculer le taux de conformité.</a:t>
            </a:r>
          </a:p>
          <a:p>
            <a:pPr>
              <a:buFont typeface="Wingdings" panose="05000000000000000000" pitchFamily="2" charset="2"/>
              <a:buChar char="ü"/>
            </a:pPr>
            <a:endParaRPr lang="fr-FR" dirty="0"/>
          </a:p>
        </p:txBody>
      </p:sp>
      <p:sp>
        <p:nvSpPr>
          <p:cNvPr id="4" name="Title 3">
            <a:extLst>
              <a:ext uri="{FF2B5EF4-FFF2-40B4-BE49-F238E27FC236}">
                <a16:creationId xmlns:a16="http://schemas.microsoft.com/office/drawing/2014/main" id="{E78260C1-1379-4082-8E34-12D840683776}"/>
              </a:ext>
            </a:extLst>
          </p:cNvPr>
          <p:cNvSpPr>
            <a:spLocks noGrp="1"/>
          </p:cNvSpPr>
          <p:nvPr>
            <p:ph type="title"/>
          </p:nvPr>
        </p:nvSpPr>
        <p:spPr/>
        <p:txBody>
          <a:bodyPr/>
          <a:lstStyle/>
          <a:p>
            <a:r>
              <a:rPr lang="fr-FR" dirty="0"/>
              <a:t>Déroulement d’un contrôle terrain</a:t>
            </a:r>
          </a:p>
        </p:txBody>
      </p:sp>
      <p:sp>
        <p:nvSpPr>
          <p:cNvPr id="3" name="Espace réservé du pied de page 2">
            <a:extLst>
              <a:ext uri="{FF2B5EF4-FFF2-40B4-BE49-F238E27FC236}">
                <a16:creationId xmlns:a16="http://schemas.microsoft.com/office/drawing/2014/main" id="{D8C47294-A841-4E21-AE77-3777DAD81965}"/>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3515493"/>
      </p:ext>
    </p:extLst>
  </p:cSld>
  <p:clrMapOvr>
    <a:masterClrMapping/>
  </p:clrMapOvr>
  <p:transition spd="med">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lstStyle/>
          <a:p>
            <a:pPr>
              <a:buFont typeface="Wingdings" panose="05000000000000000000" pitchFamily="2" charset="2"/>
              <a:buChar char="ü"/>
            </a:pPr>
            <a:r>
              <a:rPr lang="fr-FR" b="1" dirty="0"/>
              <a:t>Intervenir</a:t>
            </a:r>
            <a:br>
              <a:rPr lang="fr-FR" dirty="0"/>
            </a:br>
            <a:br>
              <a:rPr lang="fr-FR" dirty="0"/>
            </a:br>
            <a:r>
              <a:rPr lang="fr-FR" dirty="0"/>
              <a:t>Au moment de </a:t>
            </a:r>
            <a:r>
              <a:rPr lang="fr-FR" b="1" dirty="0"/>
              <a:t>l’observation d’un point non conforme </a:t>
            </a:r>
            <a:r>
              <a:rPr lang="fr-FR" dirty="0"/>
              <a:t>(réf. checklist) ou à la détection de tout autre situation à risque, erreur, oubli ou situation susceptible d’évoluer vers un accident, le contrôleur à l’autorité </a:t>
            </a:r>
            <a:r>
              <a:rPr lang="fr-FR" b="1" dirty="0"/>
              <a:t>d’arrêter l’activité </a:t>
            </a:r>
            <a:r>
              <a:rPr lang="fr-FR" dirty="0"/>
              <a:t>et cela selon les principes de l’utilisation de la </a:t>
            </a:r>
            <a:r>
              <a:rPr lang="fr-FR" b="1" dirty="0"/>
              <a:t>Stop </a:t>
            </a:r>
            <a:r>
              <a:rPr lang="fr-FR" b="1" dirty="0" err="1"/>
              <a:t>Card</a:t>
            </a:r>
            <a:r>
              <a:rPr lang="fr-FR" b="1" dirty="0"/>
              <a:t> </a:t>
            </a:r>
            <a:r>
              <a:rPr lang="fr-FR" dirty="0"/>
              <a:t>(réf. </a:t>
            </a:r>
            <a:r>
              <a:rPr lang="fr-FR" dirty="0">
                <a:hlinkClick r:id="rId2"/>
              </a:rPr>
              <a:t>GM-GR-SEC-029</a:t>
            </a:r>
            <a:r>
              <a:rPr lang="fr-FR" dirty="0"/>
              <a:t>).</a:t>
            </a:r>
          </a:p>
          <a:p>
            <a:pPr>
              <a:buFont typeface="Wingdings" panose="05000000000000000000" pitchFamily="2" charset="2"/>
              <a:buChar char="ü"/>
            </a:pPr>
            <a:endParaRPr lang="fr-FR" dirty="0"/>
          </a:p>
          <a:p>
            <a:pPr>
              <a:buFont typeface="Wingdings" panose="05000000000000000000" pitchFamily="2" charset="2"/>
              <a:buChar char="ü"/>
            </a:pPr>
            <a:r>
              <a:rPr lang="fr-FR" b="1" dirty="0"/>
              <a:t>Feedback</a:t>
            </a:r>
            <a:br>
              <a:rPr lang="fr-FR" dirty="0"/>
            </a:br>
            <a:br>
              <a:rPr lang="fr-FR" dirty="0"/>
            </a:br>
            <a:r>
              <a:rPr lang="fr-FR" dirty="0"/>
              <a:t>Si le résultat du contrôle ou d’autres éléments/comportements observés le justifie(nt), il est important de donner immédiatement un </a:t>
            </a:r>
            <a:r>
              <a:rPr lang="fr-FR" b="1" dirty="0"/>
              <a:t>feedback positif </a:t>
            </a:r>
            <a:r>
              <a:rPr lang="fr-FR" dirty="0"/>
              <a:t>à l’/aux intervenant(s).</a:t>
            </a:r>
            <a:endParaRPr lang="fr-FR" b="1" dirty="0"/>
          </a:p>
          <a:p>
            <a:pPr>
              <a:buFont typeface="Wingdings" panose="05000000000000000000" pitchFamily="2" charset="2"/>
              <a:buChar char="ü"/>
            </a:pPr>
            <a:endParaRPr lang="fr-FR" b="1" dirty="0"/>
          </a:p>
          <a:p>
            <a:pPr>
              <a:buFont typeface="Wingdings" panose="05000000000000000000" pitchFamily="2" charset="2"/>
              <a:buChar char="ü"/>
            </a:pPr>
            <a:r>
              <a:rPr lang="fr-FR" b="1" dirty="0"/>
              <a:t>Restituer</a:t>
            </a:r>
            <a:br>
              <a:rPr lang="fr-FR" b="1" dirty="0"/>
            </a:br>
            <a:br>
              <a:rPr lang="fr-FR" b="1" dirty="0"/>
            </a:br>
            <a:r>
              <a:rPr lang="fr-FR" dirty="0"/>
              <a:t>D’une manière générale, le </a:t>
            </a:r>
            <a:r>
              <a:rPr lang="fr-FR" b="1" dirty="0"/>
              <a:t>taux de conformité de l’activité contrôlée </a:t>
            </a:r>
            <a:r>
              <a:rPr lang="fr-FR" dirty="0"/>
              <a:t>est enregistré dans le système commun de l’entité/la filiale. </a:t>
            </a:r>
            <a:br>
              <a:rPr lang="fr-FR" dirty="0"/>
            </a:br>
            <a:br>
              <a:rPr lang="fr-FR" dirty="0"/>
            </a:br>
            <a:endParaRPr lang="fr-FR" dirty="0"/>
          </a:p>
          <a:p>
            <a:endParaRPr lang="fr-FR" dirty="0"/>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r>
              <a:rPr lang="fr-FR" dirty="0"/>
              <a:t>Déroulement d’un contrôle terrain</a:t>
            </a:r>
          </a:p>
        </p:txBody>
      </p:sp>
      <p:pic>
        <p:nvPicPr>
          <p:cNvPr id="5" name="Picture 4">
            <a:extLst>
              <a:ext uri="{FF2B5EF4-FFF2-40B4-BE49-F238E27FC236}">
                <a16:creationId xmlns:a16="http://schemas.microsoft.com/office/drawing/2014/main" id="{B293DA8C-CCE2-4758-A4F5-2B00D5790882}"/>
              </a:ext>
            </a:extLst>
          </p:cNvPr>
          <p:cNvPicPr>
            <a:picLocks noChangeAspect="1"/>
          </p:cNvPicPr>
          <p:nvPr/>
        </p:nvPicPr>
        <p:blipFill>
          <a:blip r:embed="rId3"/>
          <a:stretch>
            <a:fillRect/>
          </a:stretch>
        </p:blipFill>
        <p:spPr>
          <a:xfrm rot="799209">
            <a:off x="10588820" y="1973482"/>
            <a:ext cx="763687" cy="1194235"/>
          </a:xfrm>
          <a:prstGeom prst="rect">
            <a:avLst/>
          </a:prstGeom>
        </p:spPr>
      </p:pic>
      <p:pic>
        <p:nvPicPr>
          <p:cNvPr id="7" name="Picture 6">
            <a:extLst>
              <a:ext uri="{FF2B5EF4-FFF2-40B4-BE49-F238E27FC236}">
                <a16:creationId xmlns:a16="http://schemas.microsoft.com/office/drawing/2014/main" id="{F3E124E0-98A6-4024-958B-389639B4522B}"/>
              </a:ext>
            </a:extLst>
          </p:cNvPr>
          <p:cNvPicPr>
            <a:picLocks noChangeAspect="1"/>
          </p:cNvPicPr>
          <p:nvPr/>
        </p:nvPicPr>
        <p:blipFill>
          <a:blip r:embed="rId4">
            <a:duotone>
              <a:schemeClr val="accent4">
                <a:shade val="45000"/>
                <a:satMod val="135000"/>
              </a:schemeClr>
              <a:prstClr val="white"/>
            </a:duotone>
          </a:blip>
          <a:stretch>
            <a:fillRect/>
          </a:stretch>
        </p:blipFill>
        <p:spPr>
          <a:xfrm>
            <a:off x="10160238" y="3969044"/>
            <a:ext cx="1620849" cy="985336"/>
          </a:xfrm>
          <a:prstGeom prst="rect">
            <a:avLst/>
          </a:prstGeom>
        </p:spPr>
      </p:pic>
      <p:sp>
        <p:nvSpPr>
          <p:cNvPr id="3" name="Espace réservé du pied de page 2">
            <a:extLst>
              <a:ext uri="{FF2B5EF4-FFF2-40B4-BE49-F238E27FC236}">
                <a16:creationId xmlns:a16="http://schemas.microsoft.com/office/drawing/2014/main" id="{FBA9FBCE-E45B-42AC-A375-1981D0DF654B}"/>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923985382"/>
      </p:ext>
    </p:extLst>
  </p:cSld>
  <p:clrMapOvr>
    <a:masterClrMapping/>
  </p:clrMapOvr>
  <p:transition spd="med">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0" indent="0">
              <a:buNone/>
            </a:pPr>
            <a:r>
              <a:rPr lang="fr-FR" b="1"/>
              <a:t>Quelle doit être ma reaction en cas d’observation de non conformité pour l’un des points de la checklist ?</a:t>
            </a:r>
          </a:p>
          <a:p>
            <a:pPr marL="285750" indent="-285750">
              <a:buFont typeface="Arial" panose="05000000000000000000" pitchFamily="2" charset="2"/>
              <a:buChar char="•"/>
            </a:pPr>
            <a:endParaRPr lang="fr-FR"/>
          </a:p>
          <a:p>
            <a:pPr marL="342900" indent="-342900">
              <a:buAutoNum type="arabicPeriod"/>
            </a:pPr>
            <a:r>
              <a:rPr lang="fr-FR"/>
              <a:t>Je consigne la non conformité sur ma checklist et continue mon observation</a:t>
            </a:r>
            <a:br>
              <a:rPr lang="fr-FR"/>
            </a:br>
            <a:r>
              <a:rPr lang="fr-FR"/>
              <a:t> </a:t>
            </a:r>
          </a:p>
          <a:p>
            <a:pPr marL="342900" indent="-342900">
              <a:buAutoNum type="arabicPeriod"/>
            </a:pPr>
            <a:r>
              <a:rPr lang="fr-FR"/>
              <a:t>J’interviens : suivant les cas cela peut aller de poser une simple question pour verifier l’absence de danger jusqu’à stopper l’intervention</a:t>
            </a:r>
          </a:p>
          <a:p>
            <a:pPr marL="0" indent="0">
              <a:buNone/>
            </a:pPr>
            <a:br>
              <a:rPr lang="fr-FR"/>
            </a:br>
            <a:br>
              <a:rPr lang="fr-FR"/>
            </a:br>
            <a:endParaRPr lang="fr-FR"/>
          </a:p>
          <a:p>
            <a:pPr marL="285750" indent="-285750"/>
            <a:endParaRPr lang="fr-FR"/>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dirty="0"/>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Nos vies avant tout : Formation Ambassadeurs</a:t>
            </a:r>
          </a:p>
        </p:txBody>
      </p:sp>
    </p:spTree>
    <p:extLst>
      <p:ext uri="{BB962C8B-B14F-4D97-AF65-F5344CB8AC3E}">
        <p14:creationId xmlns:p14="http://schemas.microsoft.com/office/powerpoint/2010/main" val="3475389405"/>
      </p:ext>
    </p:extLst>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14">
            <a:extLst>
              <a:ext uri="{FF2B5EF4-FFF2-40B4-BE49-F238E27FC236}">
                <a16:creationId xmlns:a16="http://schemas.microsoft.com/office/drawing/2014/main" id="{6BCE1987-E516-40D5-8CBE-5E335B5BCF64}"/>
              </a:ext>
            </a:extLst>
          </p:cNvPr>
          <p:cNvSpPr>
            <a:spLocks noGrp="1"/>
          </p:cNvSpPr>
          <p:nvPr>
            <p:ph sz="quarter" idx="10"/>
          </p:nvPr>
        </p:nvSpPr>
        <p:spPr>
          <a:xfrm>
            <a:off x="5525450" y="1420021"/>
            <a:ext cx="6066475" cy="4619272"/>
          </a:xfrm>
        </p:spPr>
        <p:txBody>
          <a:bodyPr anchor="t"/>
          <a:lstStyle/>
          <a:p>
            <a:pPr marL="285750" indent="-285750"/>
            <a:r>
              <a:rPr lang="fr-FR" noProof="0" dirty="0"/>
              <a:t>Membres:</a:t>
            </a:r>
            <a:endParaRPr lang="fr-FR" dirty="0"/>
          </a:p>
          <a:p>
            <a:pPr marL="0" indent="0">
              <a:buNone/>
            </a:pPr>
            <a:endParaRPr lang="fr-FR" noProof="0" dirty="0"/>
          </a:p>
          <a:p>
            <a:pPr marL="447675" lvl="1" indent="-180975"/>
            <a:r>
              <a:rPr lang="fr-FR" b="1" noProof="0" dirty="0">
                <a:solidFill>
                  <a:schemeClr val="accent4"/>
                </a:solidFill>
              </a:rPr>
              <a:t>ORTEC</a:t>
            </a:r>
            <a:r>
              <a:rPr lang="fr-FR" b="1" dirty="0">
                <a:solidFill>
                  <a:schemeClr val="accent4"/>
                </a:solidFill>
              </a:rPr>
              <a:t>, SIEMO SPIE, TOKHEIM Global Services, VINCI</a:t>
            </a:r>
            <a:endParaRPr lang="fr-FR" b="1" noProof="0" dirty="0">
              <a:solidFill>
                <a:schemeClr val="accent4"/>
              </a:solidFill>
            </a:endParaRPr>
          </a:p>
          <a:p>
            <a:pPr marL="266065" lvl="1" indent="0">
              <a:buNone/>
            </a:pPr>
            <a:endParaRPr lang="fr-FR" b="1" noProof="0" dirty="0">
              <a:solidFill>
                <a:schemeClr val="accent4"/>
              </a:solidFill>
            </a:endParaRPr>
          </a:p>
          <a:p>
            <a:pPr marL="447675" lvl="1" indent="-180975">
              <a:spcBef>
                <a:spcPts val="0"/>
              </a:spcBef>
              <a:spcAft>
                <a:spcPts val="0"/>
              </a:spcAft>
            </a:pPr>
            <a:r>
              <a:rPr lang="fr-FR" b="1" noProof="0" dirty="0">
                <a:solidFill>
                  <a:schemeClr val="accent4"/>
                </a:solidFill>
              </a:rPr>
              <a:t>10 TOTAL staff (Operations &amp; HSE)</a:t>
            </a:r>
            <a:endParaRPr lang="fr-FR" noProof="0" dirty="0"/>
          </a:p>
          <a:p>
            <a:pPr marL="0" indent="0">
              <a:spcBef>
                <a:spcPts val="1200"/>
              </a:spcBef>
              <a:buNone/>
            </a:pPr>
            <a:endParaRPr lang="fr-FR" noProof="0" dirty="0"/>
          </a:p>
        </p:txBody>
      </p:sp>
      <p:sp>
        <p:nvSpPr>
          <p:cNvPr id="4" name="Espace réservé du pied de page 3"/>
          <p:cNvSpPr>
            <a:spLocks noGrp="1"/>
          </p:cNvSpPr>
          <p:nvPr>
            <p:ph type="ftr" sz="quarter" idx="3"/>
          </p:nvPr>
        </p:nvSpPr>
        <p:spPr>
          <a:prstGeom prst="rect">
            <a:avLst/>
          </a:prstGeom>
        </p:spPr>
        <p:txBody>
          <a:bodyPr/>
          <a:lstStyle/>
          <a:p>
            <a:r>
              <a:rPr lang="fr-FR"/>
              <a:t>Nos vies avant tout : Formation Ambassadeurs</a:t>
            </a:r>
            <a:endParaRPr lang="fr-FR" dirty="0"/>
          </a:p>
        </p:txBody>
      </p:sp>
      <p:sp>
        <p:nvSpPr>
          <p:cNvPr id="2" name="Titre 1"/>
          <p:cNvSpPr>
            <a:spLocks noGrp="1"/>
          </p:cNvSpPr>
          <p:nvPr>
            <p:ph type="title"/>
          </p:nvPr>
        </p:nvSpPr>
        <p:spPr/>
        <p:txBody>
          <a:bodyPr/>
          <a:lstStyle/>
          <a:p>
            <a:r>
              <a:rPr lang="fr-FR" noProof="0" dirty="0"/>
              <a:t>Groupe de Travail : </a:t>
            </a:r>
            <a:r>
              <a:rPr lang="fr-FR" noProof="0" dirty="0" err="1"/>
              <a:t>AVril</a:t>
            </a:r>
            <a:r>
              <a:rPr lang="fr-FR" noProof="0" dirty="0"/>
              <a:t> 2019 – </a:t>
            </a:r>
            <a:r>
              <a:rPr lang="fr-FR" noProof="0" dirty="0" err="1"/>
              <a:t>SeptembrE</a:t>
            </a:r>
            <a:r>
              <a:rPr lang="fr-FR" noProof="0" dirty="0"/>
              <a:t> 2019</a:t>
            </a:r>
          </a:p>
        </p:txBody>
      </p:sp>
      <p:sp>
        <p:nvSpPr>
          <p:cNvPr id="18" name="Rectangle 17">
            <a:extLst>
              <a:ext uri="{FF2B5EF4-FFF2-40B4-BE49-F238E27FC236}">
                <a16:creationId xmlns:a16="http://schemas.microsoft.com/office/drawing/2014/main" id="{CACE2CEA-31D4-4F84-8EC1-7E7BAF7BE4E2}"/>
              </a:ext>
            </a:extLst>
          </p:cNvPr>
          <p:cNvSpPr/>
          <p:nvPr/>
        </p:nvSpPr>
        <p:spPr>
          <a:xfrm>
            <a:off x="732708" y="1272301"/>
            <a:ext cx="4296512" cy="902116"/>
          </a:xfrm>
          <a:prstGeom prst="rect">
            <a:avLst/>
          </a:prstGeom>
          <a:noFill/>
          <a:ln>
            <a:solidFill>
              <a:schemeClr val="accent4"/>
            </a:solidFill>
          </a:ln>
        </p:spPr>
        <p:txBody>
          <a:bodyPr wrap="square" lIns="36000" tIns="36000" rIns="36000" bIns="36000" rtlCol="0" anchor="ctr">
            <a:noAutofit/>
          </a:bodyPr>
          <a:lstStyle>
            <a:defPPr>
              <a:defRPr lang="en-US"/>
            </a:defPPr>
            <a:lvl1pPr algn="l" rtl="0" fontAlgn="base">
              <a:spcBef>
                <a:spcPct val="0"/>
              </a:spcBef>
              <a:spcAft>
                <a:spcPct val="0"/>
              </a:spcAft>
              <a:defRPr sz="1600" u="sng" kern="1200">
                <a:solidFill>
                  <a:schemeClr val="tx1"/>
                </a:solidFill>
                <a:latin typeface="Arial" pitchFamily="34" charset="0"/>
                <a:ea typeface="+mn-ea"/>
                <a:cs typeface="+mn-cs"/>
              </a:defRPr>
            </a:lvl1pPr>
            <a:lvl2pPr marL="457200" algn="l" rtl="0" fontAlgn="base">
              <a:spcBef>
                <a:spcPct val="0"/>
              </a:spcBef>
              <a:spcAft>
                <a:spcPct val="0"/>
              </a:spcAft>
              <a:defRPr sz="1600" u="sng" kern="1200">
                <a:solidFill>
                  <a:schemeClr val="tx1"/>
                </a:solidFill>
                <a:latin typeface="Arial" pitchFamily="34" charset="0"/>
                <a:ea typeface="+mn-ea"/>
                <a:cs typeface="+mn-cs"/>
              </a:defRPr>
            </a:lvl2pPr>
            <a:lvl3pPr marL="914400" algn="l" rtl="0" fontAlgn="base">
              <a:spcBef>
                <a:spcPct val="0"/>
              </a:spcBef>
              <a:spcAft>
                <a:spcPct val="0"/>
              </a:spcAft>
              <a:defRPr sz="1600" u="sng" kern="1200">
                <a:solidFill>
                  <a:schemeClr val="tx1"/>
                </a:solidFill>
                <a:latin typeface="Arial" pitchFamily="34" charset="0"/>
                <a:ea typeface="+mn-ea"/>
                <a:cs typeface="+mn-cs"/>
              </a:defRPr>
            </a:lvl3pPr>
            <a:lvl4pPr marL="1371600" algn="l" rtl="0" fontAlgn="base">
              <a:spcBef>
                <a:spcPct val="0"/>
              </a:spcBef>
              <a:spcAft>
                <a:spcPct val="0"/>
              </a:spcAft>
              <a:defRPr sz="1600" u="sng" kern="1200">
                <a:solidFill>
                  <a:schemeClr val="tx1"/>
                </a:solidFill>
                <a:latin typeface="Arial" pitchFamily="34" charset="0"/>
                <a:ea typeface="+mn-ea"/>
                <a:cs typeface="+mn-cs"/>
              </a:defRPr>
            </a:lvl4pPr>
            <a:lvl5pPr marL="1828800" algn="l" rtl="0" fontAlgn="base">
              <a:spcBef>
                <a:spcPct val="0"/>
              </a:spcBef>
              <a:spcAft>
                <a:spcPct val="0"/>
              </a:spcAft>
              <a:defRPr sz="1600" u="sng" kern="1200">
                <a:solidFill>
                  <a:schemeClr val="tx1"/>
                </a:solidFill>
                <a:latin typeface="Arial" pitchFamily="34" charset="0"/>
                <a:ea typeface="+mn-ea"/>
                <a:cs typeface="+mn-cs"/>
              </a:defRPr>
            </a:lvl5pPr>
            <a:lvl6pPr marL="2286000" algn="l" defTabSz="914400" rtl="0" eaLnBrk="1" latinLnBrk="0" hangingPunct="1">
              <a:defRPr sz="1600" u="sng" kern="1200">
                <a:solidFill>
                  <a:schemeClr val="tx1"/>
                </a:solidFill>
                <a:latin typeface="Arial" pitchFamily="34" charset="0"/>
                <a:ea typeface="+mn-ea"/>
                <a:cs typeface="+mn-cs"/>
              </a:defRPr>
            </a:lvl6pPr>
            <a:lvl7pPr marL="2743200" algn="l" defTabSz="914400" rtl="0" eaLnBrk="1" latinLnBrk="0" hangingPunct="1">
              <a:defRPr sz="1600" u="sng" kern="1200">
                <a:solidFill>
                  <a:schemeClr val="tx1"/>
                </a:solidFill>
                <a:latin typeface="Arial" pitchFamily="34" charset="0"/>
                <a:ea typeface="+mn-ea"/>
                <a:cs typeface="+mn-cs"/>
              </a:defRPr>
            </a:lvl7pPr>
            <a:lvl8pPr marL="3200400" algn="l" defTabSz="914400" rtl="0" eaLnBrk="1" latinLnBrk="0" hangingPunct="1">
              <a:defRPr sz="1600" u="sng" kern="1200">
                <a:solidFill>
                  <a:schemeClr val="tx1"/>
                </a:solidFill>
                <a:latin typeface="Arial" pitchFamily="34" charset="0"/>
                <a:ea typeface="+mn-ea"/>
                <a:cs typeface="+mn-cs"/>
              </a:defRPr>
            </a:lvl8pPr>
            <a:lvl9pPr marL="3657600" algn="l" defTabSz="914400" rtl="0" eaLnBrk="1" latinLnBrk="0" hangingPunct="1">
              <a:defRPr sz="1600" u="sng" kern="1200">
                <a:solidFill>
                  <a:schemeClr val="tx1"/>
                </a:solidFill>
                <a:latin typeface="Arial" pitchFamily="34" charset="0"/>
                <a:ea typeface="+mn-ea"/>
                <a:cs typeface="+mn-cs"/>
              </a:defRPr>
            </a:lvl9pPr>
          </a:lstStyle>
          <a:p>
            <a:pPr algn="ctr">
              <a:buClr>
                <a:schemeClr val="accent2"/>
              </a:buClr>
            </a:pPr>
            <a:r>
              <a:rPr lang="fr-FR" sz="1400">
                <a:solidFill>
                  <a:schemeClr val="accent4"/>
                </a:solidFill>
              </a:rPr>
              <a:t>Phase 1</a:t>
            </a:r>
          </a:p>
          <a:p>
            <a:pPr algn="ctr">
              <a:buClr>
                <a:schemeClr val="accent2"/>
              </a:buClr>
            </a:pPr>
            <a:r>
              <a:rPr lang="fr-FR" sz="1400" b="1" u="none">
                <a:solidFill>
                  <a:schemeClr val="accent4"/>
                </a:solidFill>
              </a:rPr>
              <a:t> Revue des actions du GT 2015</a:t>
            </a:r>
            <a:endParaRPr lang="fr-FR" sz="1400" b="1" i="1" u="none" dirty="0">
              <a:solidFill>
                <a:schemeClr val="accent4"/>
              </a:solidFill>
            </a:endParaRPr>
          </a:p>
        </p:txBody>
      </p:sp>
      <p:sp>
        <p:nvSpPr>
          <p:cNvPr id="19" name="Rectangle 18">
            <a:extLst>
              <a:ext uri="{FF2B5EF4-FFF2-40B4-BE49-F238E27FC236}">
                <a16:creationId xmlns:a16="http://schemas.microsoft.com/office/drawing/2014/main" id="{3CEA1201-DDB3-40BB-834F-F2C193BAC371}"/>
              </a:ext>
            </a:extLst>
          </p:cNvPr>
          <p:cNvSpPr/>
          <p:nvPr/>
        </p:nvSpPr>
        <p:spPr>
          <a:xfrm>
            <a:off x="732708" y="3080085"/>
            <a:ext cx="4296512" cy="810175"/>
          </a:xfrm>
          <a:prstGeom prst="rect">
            <a:avLst/>
          </a:prstGeom>
          <a:noFill/>
          <a:ln>
            <a:solidFill>
              <a:schemeClr val="accent4"/>
            </a:solidFill>
          </a:ln>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600" u="sng" kern="1200">
                <a:solidFill>
                  <a:schemeClr val="tx1"/>
                </a:solidFill>
                <a:latin typeface="Arial" pitchFamily="34" charset="0"/>
                <a:ea typeface="+mn-ea"/>
                <a:cs typeface="+mn-cs"/>
              </a:defRPr>
            </a:lvl1pPr>
            <a:lvl2pPr marL="457200" algn="l" rtl="0" fontAlgn="base">
              <a:spcBef>
                <a:spcPct val="0"/>
              </a:spcBef>
              <a:spcAft>
                <a:spcPct val="0"/>
              </a:spcAft>
              <a:defRPr sz="1600" u="sng" kern="1200">
                <a:solidFill>
                  <a:schemeClr val="tx1"/>
                </a:solidFill>
                <a:latin typeface="Arial" pitchFamily="34" charset="0"/>
                <a:ea typeface="+mn-ea"/>
                <a:cs typeface="+mn-cs"/>
              </a:defRPr>
            </a:lvl2pPr>
            <a:lvl3pPr marL="914400" algn="l" rtl="0" fontAlgn="base">
              <a:spcBef>
                <a:spcPct val="0"/>
              </a:spcBef>
              <a:spcAft>
                <a:spcPct val="0"/>
              </a:spcAft>
              <a:defRPr sz="1600" u="sng" kern="1200">
                <a:solidFill>
                  <a:schemeClr val="tx1"/>
                </a:solidFill>
                <a:latin typeface="Arial" pitchFamily="34" charset="0"/>
                <a:ea typeface="+mn-ea"/>
                <a:cs typeface="+mn-cs"/>
              </a:defRPr>
            </a:lvl3pPr>
            <a:lvl4pPr marL="1371600" algn="l" rtl="0" fontAlgn="base">
              <a:spcBef>
                <a:spcPct val="0"/>
              </a:spcBef>
              <a:spcAft>
                <a:spcPct val="0"/>
              </a:spcAft>
              <a:defRPr sz="1600" u="sng" kern="1200">
                <a:solidFill>
                  <a:schemeClr val="tx1"/>
                </a:solidFill>
                <a:latin typeface="Arial" pitchFamily="34" charset="0"/>
                <a:ea typeface="+mn-ea"/>
                <a:cs typeface="+mn-cs"/>
              </a:defRPr>
            </a:lvl4pPr>
            <a:lvl5pPr marL="1828800" algn="l" rtl="0" fontAlgn="base">
              <a:spcBef>
                <a:spcPct val="0"/>
              </a:spcBef>
              <a:spcAft>
                <a:spcPct val="0"/>
              </a:spcAft>
              <a:defRPr sz="1600" u="sng" kern="1200">
                <a:solidFill>
                  <a:schemeClr val="tx1"/>
                </a:solidFill>
                <a:latin typeface="Arial" pitchFamily="34" charset="0"/>
                <a:ea typeface="+mn-ea"/>
                <a:cs typeface="+mn-cs"/>
              </a:defRPr>
            </a:lvl5pPr>
            <a:lvl6pPr marL="2286000" algn="l" defTabSz="914400" rtl="0" eaLnBrk="1" latinLnBrk="0" hangingPunct="1">
              <a:defRPr sz="1600" u="sng" kern="1200">
                <a:solidFill>
                  <a:schemeClr val="tx1"/>
                </a:solidFill>
                <a:latin typeface="Arial" pitchFamily="34" charset="0"/>
                <a:ea typeface="+mn-ea"/>
                <a:cs typeface="+mn-cs"/>
              </a:defRPr>
            </a:lvl6pPr>
            <a:lvl7pPr marL="2743200" algn="l" defTabSz="914400" rtl="0" eaLnBrk="1" latinLnBrk="0" hangingPunct="1">
              <a:defRPr sz="1600" u="sng" kern="1200">
                <a:solidFill>
                  <a:schemeClr val="tx1"/>
                </a:solidFill>
                <a:latin typeface="Arial" pitchFamily="34" charset="0"/>
                <a:ea typeface="+mn-ea"/>
                <a:cs typeface="+mn-cs"/>
              </a:defRPr>
            </a:lvl7pPr>
            <a:lvl8pPr marL="3200400" algn="l" defTabSz="914400" rtl="0" eaLnBrk="1" latinLnBrk="0" hangingPunct="1">
              <a:defRPr sz="1600" u="sng" kern="1200">
                <a:solidFill>
                  <a:schemeClr val="tx1"/>
                </a:solidFill>
                <a:latin typeface="Arial" pitchFamily="34" charset="0"/>
                <a:ea typeface="+mn-ea"/>
                <a:cs typeface="+mn-cs"/>
              </a:defRPr>
            </a:lvl8pPr>
            <a:lvl9pPr marL="3657600" algn="l" defTabSz="914400" rtl="0" eaLnBrk="1" latinLnBrk="0" hangingPunct="1">
              <a:defRPr sz="1600" u="sng" kern="1200">
                <a:solidFill>
                  <a:schemeClr val="tx1"/>
                </a:solidFill>
                <a:latin typeface="Arial" pitchFamily="34" charset="0"/>
                <a:ea typeface="+mn-ea"/>
                <a:cs typeface="+mn-cs"/>
              </a:defRPr>
            </a:lvl9pPr>
          </a:lstStyle>
          <a:p>
            <a:pPr algn="ctr">
              <a:buClr>
                <a:schemeClr val="accent2"/>
              </a:buClr>
            </a:pPr>
            <a:r>
              <a:rPr lang="fr-FR" sz="1400">
                <a:solidFill>
                  <a:schemeClr val="accent4"/>
                </a:solidFill>
              </a:rPr>
              <a:t>Phase 2</a:t>
            </a:r>
          </a:p>
          <a:p>
            <a:pPr algn="ctr">
              <a:buClr>
                <a:schemeClr val="accent2"/>
              </a:buClr>
            </a:pPr>
            <a:r>
              <a:rPr lang="fr-FR" sz="1400" b="1" u="none">
                <a:solidFill>
                  <a:schemeClr val="accent4"/>
                </a:solidFill>
                <a:sym typeface="Wingdings" panose="05000000000000000000" pitchFamily="2" charset="2"/>
              </a:rPr>
              <a:t> </a:t>
            </a:r>
            <a:r>
              <a:rPr lang="fr-FR" sz="1400" b="1" u="none">
                <a:solidFill>
                  <a:schemeClr val="accent4"/>
                </a:solidFill>
              </a:rPr>
              <a:t>Liste courte d’actions prioritaires </a:t>
            </a:r>
          </a:p>
          <a:p>
            <a:pPr algn="ctr">
              <a:buClr>
                <a:schemeClr val="accent2"/>
              </a:buClr>
            </a:pPr>
            <a:r>
              <a:rPr lang="fr-FR" sz="1400" b="1" u="none">
                <a:solidFill>
                  <a:schemeClr val="accent4"/>
                </a:solidFill>
              </a:rPr>
              <a:t>   </a:t>
            </a:r>
            <a:r>
              <a:rPr lang="fr-FR" sz="1400" b="1" u="none">
                <a:solidFill>
                  <a:schemeClr val="accent4"/>
                </a:solidFill>
                <a:sym typeface="Wingdings" panose="05000000000000000000" pitchFamily="2" charset="2"/>
              </a:rPr>
              <a:t> </a:t>
            </a:r>
            <a:r>
              <a:rPr lang="fr-FR" sz="1400" b="1" u="none">
                <a:solidFill>
                  <a:schemeClr val="accent4"/>
                </a:solidFill>
              </a:rPr>
              <a:t>Développement d’un plan d’actions</a:t>
            </a:r>
            <a:endParaRPr lang="fr-FR" sz="1400" b="1" u="none" dirty="0">
              <a:solidFill>
                <a:schemeClr val="accent4"/>
              </a:solidFill>
            </a:endParaRPr>
          </a:p>
        </p:txBody>
      </p:sp>
      <p:sp>
        <p:nvSpPr>
          <p:cNvPr id="20" name="Rectangle 19">
            <a:extLst>
              <a:ext uri="{FF2B5EF4-FFF2-40B4-BE49-F238E27FC236}">
                <a16:creationId xmlns:a16="http://schemas.microsoft.com/office/drawing/2014/main" id="{BE78352F-0F4D-40B9-9CAE-03BF6667CCD9}"/>
              </a:ext>
            </a:extLst>
          </p:cNvPr>
          <p:cNvSpPr/>
          <p:nvPr/>
        </p:nvSpPr>
        <p:spPr>
          <a:xfrm>
            <a:off x="732708" y="4808819"/>
            <a:ext cx="4296512" cy="835184"/>
          </a:xfrm>
          <a:prstGeom prst="rect">
            <a:avLst/>
          </a:prstGeom>
          <a:noFill/>
          <a:ln>
            <a:solidFill>
              <a:schemeClr val="accent3"/>
            </a:solidFill>
          </a:ln>
        </p:spPr>
        <p:txBody>
          <a:bodyPr rot="0" spcFirstLastPara="0" vert="horz" wrap="square" lIns="36000" tIns="36000" rIns="36000" bIns="3600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600" u="sng" kern="1200">
                <a:solidFill>
                  <a:schemeClr val="tx1"/>
                </a:solidFill>
                <a:latin typeface="Arial" pitchFamily="34" charset="0"/>
                <a:ea typeface="+mn-ea"/>
                <a:cs typeface="+mn-cs"/>
              </a:defRPr>
            </a:lvl1pPr>
            <a:lvl2pPr marL="457200" algn="l" rtl="0" fontAlgn="base">
              <a:spcBef>
                <a:spcPct val="0"/>
              </a:spcBef>
              <a:spcAft>
                <a:spcPct val="0"/>
              </a:spcAft>
              <a:defRPr sz="1600" u="sng" kern="1200">
                <a:solidFill>
                  <a:schemeClr val="tx1"/>
                </a:solidFill>
                <a:latin typeface="Arial" pitchFamily="34" charset="0"/>
                <a:ea typeface="+mn-ea"/>
                <a:cs typeface="+mn-cs"/>
              </a:defRPr>
            </a:lvl2pPr>
            <a:lvl3pPr marL="914400" algn="l" rtl="0" fontAlgn="base">
              <a:spcBef>
                <a:spcPct val="0"/>
              </a:spcBef>
              <a:spcAft>
                <a:spcPct val="0"/>
              </a:spcAft>
              <a:defRPr sz="1600" u="sng" kern="1200">
                <a:solidFill>
                  <a:schemeClr val="tx1"/>
                </a:solidFill>
                <a:latin typeface="Arial" pitchFamily="34" charset="0"/>
                <a:ea typeface="+mn-ea"/>
                <a:cs typeface="+mn-cs"/>
              </a:defRPr>
            </a:lvl3pPr>
            <a:lvl4pPr marL="1371600" algn="l" rtl="0" fontAlgn="base">
              <a:spcBef>
                <a:spcPct val="0"/>
              </a:spcBef>
              <a:spcAft>
                <a:spcPct val="0"/>
              </a:spcAft>
              <a:defRPr sz="1600" u="sng" kern="1200">
                <a:solidFill>
                  <a:schemeClr val="tx1"/>
                </a:solidFill>
                <a:latin typeface="Arial" pitchFamily="34" charset="0"/>
                <a:ea typeface="+mn-ea"/>
                <a:cs typeface="+mn-cs"/>
              </a:defRPr>
            </a:lvl4pPr>
            <a:lvl5pPr marL="1828800" algn="l" rtl="0" fontAlgn="base">
              <a:spcBef>
                <a:spcPct val="0"/>
              </a:spcBef>
              <a:spcAft>
                <a:spcPct val="0"/>
              </a:spcAft>
              <a:defRPr sz="1600" u="sng" kern="1200">
                <a:solidFill>
                  <a:schemeClr val="tx1"/>
                </a:solidFill>
                <a:latin typeface="Arial" pitchFamily="34" charset="0"/>
                <a:ea typeface="+mn-ea"/>
                <a:cs typeface="+mn-cs"/>
              </a:defRPr>
            </a:lvl5pPr>
            <a:lvl6pPr marL="2286000" algn="l" defTabSz="914400" rtl="0" eaLnBrk="1" latinLnBrk="0" hangingPunct="1">
              <a:defRPr sz="1600" u="sng" kern="1200">
                <a:solidFill>
                  <a:schemeClr val="tx1"/>
                </a:solidFill>
                <a:latin typeface="Arial" pitchFamily="34" charset="0"/>
                <a:ea typeface="+mn-ea"/>
                <a:cs typeface="+mn-cs"/>
              </a:defRPr>
            </a:lvl6pPr>
            <a:lvl7pPr marL="2743200" algn="l" defTabSz="914400" rtl="0" eaLnBrk="1" latinLnBrk="0" hangingPunct="1">
              <a:defRPr sz="1600" u="sng" kern="1200">
                <a:solidFill>
                  <a:schemeClr val="tx1"/>
                </a:solidFill>
                <a:latin typeface="Arial" pitchFamily="34" charset="0"/>
                <a:ea typeface="+mn-ea"/>
                <a:cs typeface="+mn-cs"/>
              </a:defRPr>
            </a:lvl7pPr>
            <a:lvl8pPr marL="3200400" algn="l" defTabSz="914400" rtl="0" eaLnBrk="1" latinLnBrk="0" hangingPunct="1">
              <a:defRPr sz="1600" u="sng" kern="1200">
                <a:solidFill>
                  <a:schemeClr val="tx1"/>
                </a:solidFill>
                <a:latin typeface="Arial" pitchFamily="34" charset="0"/>
                <a:ea typeface="+mn-ea"/>
                <a:cs typeface="+mn-cs"/>
              </a:defRPr>
            </a:lvl8pPr>
            <a:lvl9pPr marL="3657600" algn="l" defTabSz="914400" rtl="0" eaLnBrk="1" latinLnBrk="0" hangingPunct="1">
              <a:defRPr sz="1600" u="sng" kern="1200">
                <a:solidFill>
                  <a:schemeClr val="tx1"/>
                </a:solidFill>
                <a:latin typeface="Arial" pitchFamily="34" charset="0"/>
                <a:ea typeface="+mn-ea"/>
                <a:cs typeface="+mn-cs"/>
              </a:defRPr>
            </a:lvl9pPr>
          </a:lstStyle>
          <a:p>
            <a:pPr algn="ctr">
              <a:buClr>
                <a:schemeClr val="accent2"/>
              </a:buClr>
            </a:pPr>
            <a:r>
              <a:rPr lang="fr-FR" sz="1400">
                <a:solidFill>
                  <a:schemeClr val="accent3"/>
                </a:solidFill>
              </a:rPr>
              <a:t>Phase 3 </a:t>
            </a:r>
          </a:p>
          <a:p>
            <a:pPr algn="ctr">
              <a:buClr>
                <a:schemeClr val="accent2"/>
              </a:buClr>
            </a:pPr>
            <a:r>
              <a:rPr lang="fr-FR" sz="1400" b="1" u="none">
                <a:solidFill>
                  <a:schemeClr val="accent3"/>
                </a:solidFill>
              </a:rPr>
              <a:t>Revue de detail de la faisabilité du plan de dépoiement pour et par chaque branche</a:t>
            </a:r>
            <a:endParaRPr lang="fr-FR" sz="1400" b="1" u="none" dirty="0">
              <a:solidFill>
                <a:schemeClr val="accent3"/>
              </a:solidFill>
            </a:endParaRPr>
          </a:p>
        </p:txBody>
      </p:sp>
      <p:cxnSp>
        <p:nvCxnSpPr>
          <p:cNvPr id="22" name="Connecteur droit 21">
            <a:extLst>
              <a:ext uri="{FF2B5EF4-FFF2-40B4-BE49-F238E27FC236}">
                <a16:creationId xmlns:a16="http://schemas.microsoft.com/office/drawing/2014/main" id="{C6B7D39B-3B0A-4235-ACD9-9D4B3E653D67}"/>
              </a:ext>
            </a:extLst>
          </p:cNvPr>
          <p:cNvCxnSpPr>
            <a:cxnSpLocks/>
          </p:cNvCxnSpPr>
          <p:nvPr/>
        </p:nvCxnSpPr>
        <p:spPr>
          <a:xfrm>
            <a:off x="1088054" y="362011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66CD0E11-3189-4148-8B6E-B3A53F03E186}"/>
              </a:ext>
            </a:extLst>
          </p:cNvPr>
          <p:cNvCxnSpPr/>
          <p:nvPr/>
        </p:nvCxnSpPr>
        <p:spPr>
          <a:xfrm>
            <a:off x="2880964" y="2174417"/>
            <a:ext cx="0" cy="850796"/>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43FA73E5-CE7D-4ABA-A42D-18DB885E9320}"/>
              </a:ext>
            </a:extLst>
          </p:cNvPr>
          <p:cNvSpPr/>
          <p:nvPr/>
        </p:nvSpPr>
        <p:spPr>
          <a:xfrm>
            <a:off x="1171208" y="2412459"/>
            <a:ext cx="3419527" cy="307777"/>
          </a:xfrm>
          <a:prstGeom prst="rect">
            <a:avLst/>
          </a:prstGeom>
          <a:solidFill>
            <a:schemeClr val="bg1"/>
          </a:solidFill>
        </p:spPr>
        <p:txBody>
          <a:bodyPr wrap="none" anchor="ctr">
            <a:spAutoFit/>
          </a:bodyPr>
          <a:lstStyle/>
          <a:p>
            <a:pPr marL="88900" lvl="0" algn="ctr">
              <a:buClr>
                <a:srgbClr val="F39800"/>
              </a:buClr>
            </a:pPr>
            <a:r>
              <a:rPr lang="fr-FR" sz="1400" b="1">
                <a:solidFill>
                  <a:srgbClr val="004494"/>
                </a:solidFill>
                <a:latin typeface="Arial"/>
                <a:cs typeface="Arial"/>
              </a:rPr>
              <a:t>2300 réponses à l’enquête + priorités</a:t>
            </a:r>
            <a:endParaRPr lang="fr-FR" sz="1400" b="1" dirty="0">
              <a:solidFill>
                <a:srgbClr val="004494"/>
              </a:solidFill>
            </a:endParaRPr>
          </a:p>
        </p:txBody>
      </p:sp>
      <p:cxnSp>
        <p:nvCxnSpPr>
          <p:cNvPr id="28" name="Connecteur droit avec flèche 27">
            <a:extLst>
              <a:ext uri="{FF2B5EF4-FFF2-40B4-BE49-F238E27FC236}">
                <a16:creationId xmlns:a16="http://schemas.microsoft.com/office/drawing/2014/main" id="{793862AC-ED25-427B-898A-A1CC26CB0836}"/>
              </a:ext>
            </a:extLst>
          </p:cNvPr>
          <p:cNvCxnSpPr/>
          <p:nvPr/>
        </p:nvCxnSpPr>
        <p:spPr>
          <a:xfrm>
            <a:off x="2880964" y="3892122"/>
            <a:ext cx="0" cy="850796"/>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44876109-1CAC-47B2-83A8-2AD984EFF974}"/>
              </a:ext>
            </a:extLst>
          </p:cNvPr>
          <p:cNvSpPr/>
          <p:nvPr/>
        </p:nvSpPr>
        <p:spPr>
          <a:xfrm>
            <a:off x="332042" y="4130164"/>
            <a:ext cx="5097869" cy="307777"/>
          </a:xfrm>
          <a:prstGeom prst="rect">
            <a:avLst/>
          </a:prstGeom>
          <a:solidFill>
            <a:schemeClr val="bg1"/>
          </a:solidFill>
        </p:spPr>
        <p:txBody>
          <a:bodyPr wrap="none" anchor="ctr">
            <a:spAutoFit/>
          </a:bodyPr>
          <a:lstStyle/>
          <a:p>
            <a:pPr marL="88900" lvl="0" algn="ctr">
              <a:buClr>
                <a:srgbClr val="F39800"/>
              </a:buClr>
            </a:pPr>
            <a:r>
              <a:rPr lang="fr-FR" sz="1400" b="1">
                <a:solidFill>
                  <a:schemeClr val="accent3"/>
                </a:solidFill>
                <a:latin typeface="Arial"/>
                <a:cs typeface="Arial"/>
              </a:rPr>
              <a:t>Apports de specialistes HSE et d’entreprises partenaires</a:t>
            </a:r>
            <a:endParaRPr lang="fr-FR" sz="1400" b="1" dirty="0">
              <a:solidFill>
                <a:schemeClr val="accent3"/>
              </a:solidFill>
              <a:latin typeface="Arial"/>
              <a:cs typeface="Arial"/>
            </a:endParaRPr>
          </a:p>
        </p:txBody>
      </p:sp>
    </p:spTree>
    <p:extLst>
      <p:ext uri="{BB962C8B-B14F-4D97-AF65-F5344CB8AC3E}">
        <p14:creationId xmlns:p14="http://schemas.microsoft.com/office/powerpoint/2010/main" val="1857683006"/>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285750" indent="-285750">
              <a:buNone/>
            </a:pPr>
            <a:r>
              <a:rPr lang="fr-FR" b="1">
                <a:ea typeface="+mn-lt"/>
                <a:cs typeface="+mn-lt"/>
              </a:rPr>
              <a:t>Ces verifications ne sont-elles réalisées que par des specialistes de l’activité en question ? </a:t>
            </a:r>
            <a:endParaRPr lang="fr-FR"/>
          </a:p>
          <a:p>
            <a:pPr marL="285750" indent="-285750">
              <a:buNone/>
            </a:pPr>
            <a:endParaRPr lang="fr-FR"/>
          </a:p>
          <a:p>
            <a:pPr marL="342900" indent="-342900">
              <a:buAutoNum type="arabicPeriod"/>
            </a:pPr>
            <a:r>
              <a:rPr lang="fr-FR">
                <a:ea typeface="+mn-lt"/>
                <a:cs typeface="+mn-lt"/>
              </a:rPr>
              <a:t>Oui</a:t>
            </a:r>
            <a:br>
              <a:rPr lang="fr-FR">
                <a:ea typeface="+mn-lt"/>
                <a:cs typeface="+mn-lt"/>
              </a:rPr>
            </a:br>
            <a:br>
              <a:rPr lang="fr-FR">
                <a:ea typeface="+mn-lt"/>
                <a:cs typeface="+mn-lt"/>
              </a:rPr>
            </a:br>
            <a:r>
              <a:rPr lang="fr-FR">
                <a:ea typeface="+mn-lt"/>
                <a:cs typeface="+mn-lt"/>
              </a:rPr>
              <a:t> </a:t>
            </a:r>
            <a:endParaRPr lang="fr-FR"/>
          </a:p>
          <a:p>
            <a:pPr marL="342900" indent="-342900">
              <a:buAutoNum type="arabicPeriod"/>
            </a:pPr>
            <a:r>
              <a:rPr lang="fr-FR">
                <a:ea typeface="+mn-lt"/>
                <a:cs typeface="+mn-lt"/>
              </a:rPr>
              <a:t>Non</a:t>
            </a:r>
            <a:endParaRPr lang="fr-FR"/>
          </a:p>
          <a:p>
            <a:pPr marL="0" indent="0">
              <a:buNone/>
            </a:pPr>
            <a:br>
              <a:rPr lang="fr-FR"/>
            </a:br>
            <a:endParaRPr lang="fr-FR"/>
          </a:p>
          <a:p>
            <a:pPr marL="285750" indent="-285750"/>
            <a:endParaRPr lang="fr-FR"/>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dirty="0"/>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Nos vies avant tout : Formation Ambassadeurs</a:t>
            </a:r>
          </a:p>
        </p:txBody>
      </p:sp>
    </p:spTree>
    <p:extLst>
      <p:ext uri="{BB962C8B-B14F-4D97-AF65-F5344CB8AC3E}">
        <p14:creationId xmlns:p14="http://schemas.microsoft.com/office/powerpoint/2010/main" val="1157080510"/>
      </p:ext>
    </p:extLst>
  </p:cSld>
  <p:clrMapOvr>
    <a:masterClrMapping/>
  </p:clrMapOvr>
  <p:transition spd="med">
    <p:push dir="u"/>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6B28DC-D641-47B4-8412-A5DBBA9EDC19}"/>
              </a:ext>
            </a:extLst>
          </p:cNvPr>
          <p:cNvPicPr>
            <a:picLocks noChangeAspect="1"/>
          </p:cNvPicPr>
          <p:nvPr/>
        </p:nvPicPr>
        <p:blipFill>
          <a:blip r:embed="rId2"/>
          <a:stretch>
            <a:fillRect/>
          </a:stretch>
        </p:blipFill>
        <p:spPr>
          <a:xfrm>
            <a:off x="7593744" y="795828"/>
            <a:ext cx="3838575" cy="5438775"/>
          </a:xfrm>
          <a:prstGeom prst="rect">
            <a:avLst/>
          </a:prstGeom>
        </p:spPr>
      </p:pic>
      <p:sp>
        <p:nvSpPr>
          <p:cNvPr id="2" name="Content Placeholder 1">
            <a:extLst>
              <a:ext uri="{FF2B5EF4-FFF2-40B4-BE49-F238E27FC236}">
                <a16:creationId xmlns:a16="http://schemas.microsoft.com/office/drawing/2014/main" id="{1E4A3F4D-D8F3-429C-ACBF-870470C38DA3}"/>
              </a:ext>
            </a:extLst>
          </p:cNvPr>
          <p:cNvSpPr>
            <a:spLocks noGrp="1"/>
          </p:cNvSpPr>
          <p:nvPr>
            <p:ph sz="quarter" idx="10"/>
          </p:nvPr>
        </p:nvSpPr>
        <p:spPr>
          <a:xfrm>
            <a:off x="600075" y="1420021"/>
            <a:ext cx="5949507" cy="4619272"/>
          </a:xfrm>
        </p:spPr>
        <p:txBody>
          <a:bodyPr/>
          <a:lstStyle/>
          <a:p>
            <a:r>
              <a:rPr lang="fr-FR" dirty="0"/>
              <a:t>Au moment de l’observation d’un point non conforme:</a:t>
            </a:r>
          </a:p>
          <a:p>
            <a:endParaRPr lang="fr-FR" dirty="0"/>
          </a:p>
          <a:p>
            <a:pPr marL="609603" lvl="1" indent="-342900">
              <a:buFont typeface="+mj-lt"/>
              <a:buAutoNum type="arabicPeriod"/>
            </a:pPr>
            <a:r>
              <a:rPr lang="fr-FR" dirty="0"/>
              <a:t>Le </a:t>
            </a:r>
            <a:r>
              <a:rPr lang="fr-FR" b="1" dirty="0"/>
              <a:t>contrôleur intervient</a:t>
            </a:r>
            <a:r>
              <a:rPr lang="fr-FR" dirty="0"/>
              <a:t>: cela peut aller d’une simple question pour s’assurer</a:t>
            </a:r>
            <a:r>
              <a:rPr lang="fr-FR" sz="1800" dirty="0"/>
              <a:t> </a:t>
            </a:r>
            <a:r>
              <a:rPr lang="fr-FR" sz="1600" dirty="0"/>
              <a:t>de l’absence de risque jusqu’à </a:t>
            </a:r>
            <a:r>
              <a:rPr lang="fr-FR" sz="1600" b="1" dirty="0"/>
              <a:t>l’arrêt du travail en cours</a:t>
            </a:r>
            <a:r>
              <a:rPr lang="fr-FR" sz="1600" dirty="0"/>
              <a:t>. Cette interruption permet d’engager une discussion avec les intervenants et leur superviseur pour résoudre la non conformité observée.</a:t>
            </a:r>
          </a:p>
          <a:p>
            <a:pPr marL="609603" lvl="1" indent="-342900">
              <a:buFont typeface="+mj-lt"/>
              <a:buAutoNum type="arabicPeriod"/>
            </a:pPr>
            <a:r>
              <a:rPr lang="fr-FR" sz="1600" dirty="0"/>
              <a:t>Si nécessaire, des </a:t>
            </a:r>
            <a:r>
              <a:rPr lang="fr-FR" sz="1600" b="1" dirty="0"/>
              <a:t>modifications</a:t>
            </a:r>
            <a:r>
              <a:rPr lang="fr-FR" sz="1600" dirty="0"/>
              <a:t> sur la façon de travailler sont apportées avant de reprendre le travail en cours.</a:t>
            </a:r>
          </a:p>
          <a:p>
            <a:pPr marL="609603" lvl="1" indent="-342900">
              <a:buFont typeface="+mj-lt"/>
              <a:buAutoNum type="arabicPeriod"/>
            </a:pPr>
            <a:r>
              <a:rPr lang="fr-FR" sz="1600" dirty="0"/>
              <a:t>Si le problème ne peut pas être résolu immédiatement, </a:t>
            </a:r>
            <a:r>
              <a:rPr lang="fr-FR" sz="1600" b="1" dirty="0"/>
              <a:t>le travail est suspendu en attendant </a:t>
            </a:r>
            <a:r>
              <a:rPr lang="fr-FR" sz="1600" dirty="0"/>
              <a:t>la mise en œuvre des mesures adaptées.</a:t>
            </a:r>
          </a:p>
          <a:p>
            <a:pPr marL="609603" lvl="1" indent="-342900">
              <a:buFont typeface="+mj-lt"/>
              <a:buAutoNum type="arabicPeriod"/>
            </a:pPr>
            <a:r>
              <a:rPr lang="fr-FR" sz="1600" dirty="0"/>
              <a:t>L’utilisation de la Stop </a:t>
            </a:r>
            <a:r>
              <a:rPr lang="fr-FR" sz="1600" dirty="0" err="1"/>
              <a:t>Card</a:t>
            </a:r>
            <a:r>
              <a:rPr lang="fr-FR" sz="1600" dirty="0"/>
              <a:t> fait ensuite l’objet d’une </a:t>
            </a:r>
            <a:r>
              <a:rPr lang="fr-FR" sz="1600" b="1" dirty="0"/>
              <a:t>remontée d’information </a:t>
            </a:r>
            <a:r>
              <a:rPr lang="fr-FR" sz="1600" dirty="0"/>
              <a:t>au niveau de l’entité, afin d’identifier des voies de progrès et de faciliter le partage d’expériences.</a:t>
            </a:r>
          </a:p>
        </p:txBody>
      </p:sp>
      <p:sp>
        <p:nvSpPr>
          <p:cNvPr id="4" name="Title 3">
            <a:extLst>
              <a:ext uri="{FF2B5EF4-FFF2-40B4-BE49-F238E27FC236}">
                <a16:creationId xmlns:a16="http://schemas.microsoft.com/office/drawing/2014/main" id="{D37C9112-C3C8-4315-814C-AE3202A3DC6E}"/>
              </a:ext>
            </a:extLst>
          </p:cNvPr>
          <p:cNvSpPr>
            <a:spLocks noGrp="1"/>
          </p:cNvSpPr>
          <p:nvPr>
            <p:ph type="title"/>
          </p:nvPr>
        </p:nvSpPr>
        <p:spPr/>
        <p:txBody>
          <a:bodyPr/>
          <a:lstStyle/>
          <a:p>
            <a:r>
              <a:rPr lang="fr-FR" dirty="0"/>
              <a:t>Consignes – l’observation d’un point non conforme</a:t>
            </a:r>
          </a:p>
        </p:txBody>
      </p:sp>
      <p:sp>
        <p:nvSpPr>
          <p:cNvPr id="13" name="Rectangle 12">
            <a:extLst>
              <a:ext uri="{FF2B5EF4-FFF2-40B4-BE49-F238E27FC236}">
                <a16:creationId xmlns:a16="http://schemas.microsoft.com/office/drawing/2014/main" id="{4A4F3097-042D-45CA-A1D5-9FD60E521A56}"/>
              </a:ext>
            </a:extLst>
          </p:cNvPr>
          <p:cNvSpPr/>
          <p:nvPr/>
        </p:nvSpPr>
        <p:spPr>
          <a:xfrm>
            <a:off x="7819689" y="1839383"/>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14" name="Rectangle 13">
            <a:extLst>
              <a:ext uri="{FF2B5EF4-FFF2-40B4-BE49-F238E27FC236}">
                <a16:creationId xmlns:a16="http://schemas.microsoft.com/office/drawing/2014/main" id="{A2EC16CA-3E71-491F-AF16-3CFD7501A447}"/>
              </a:ext>
            </a:extLst>
          </p:cNvPr>
          <p:cNvSpPr/>
          <p:nvPr/>
        </p:nvSpPr>
        <p:spPr>
          <a:xfrm>
            <a:off x="7829315" y="2131166"/>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15" name="Rectangle 14">
            <a:extLst>
              <a:ext uri="{FF2B5EF4-FFF2-40B4-BE49-F238E27FC236}">
                <a16:creationId xmlns:a16="http://schemas.microsoft.com/office/drawing/2014/main" id="{D98010B8-3957-4DDB-9E14-B775F738FB89}"/>
              </a:ext>
            </a:extLst>
          </p:cNvPr>
          <p:cNvSpPr/>
          <p:nvPr/>
        </p:nvSpPr>
        <p:spPr>
          <a:xfrm>
            <a:off x="7824705" y="2513031"/>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16" name="Rectangle 15">
            <a:extLst>
              <a:ext uri="{FF2B5EF4-FFF2-40B4-BE49-F238E27FC236}">
                <a16:creationId xmlns:a16="http://schemas.microsoft.com/office/drawing/2014/main" id="{16E24937-BC5C-4976-96E6-8B4BF1A24B4F}"/>
              </a:ext>
            </a:extLst>
          </p:cNvPr>
          <p:cNvSpPr/>
          <p:nvPr/>
        </p:nvSpPr>
        <p:spPr>
          <a:xfrm>
            <a:off x="8047679" y="2862176"/>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24" name="Rectangle 23">
            <a:extLst>
              <a:ext uri="{FF2B5EF4-FFF2-40B4-BE49-F238E27FC236}">
                <a16:creationId xmlns:a16="http://schemas.microsoft.com/office/drawing/2014/main" id="{554BE69F-7A18-4117-9C5E-4BCCB400D840}"/>
              </a:ext>
            </a:extLst>
          </p:cNvPr>
          <p:cNvSpPr/>
          <p:nvPr/>
        </p:nvSpPr>
        <p:spPr>
          <a:xfrm>
            <a:off x="7487637" y="2894911"/>
            <a:ext cx="4077241" cy="33237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25" name="Picture 24">
            <a:extLst>
              <a:ext uri="{FF2B5EF4-FFF2-40B4-BE49-F238E27FC236}">
                <a16:creationId xmlns:a16="http://schemas.microsoft.com/office/drawing/2014/main" id="{9166DE92-0786-4362-8D2B-99FFA4A42A55}"/>
              </a:ext>
            </a:extLst>
          </p:cNvPr>
          <p:cNvPicPr>
            <a:picLocks noChangeAspect="1"/>
          </p:cNvPicPr>
          <p:nvPr/>
        </p:nvPicPr>
        <p:blipFill>
          <a:blip r:embed="rId3"/>
          <a:stretch>
            <a:fillRect/>
          </a:stretch>
        </p:blipFill>
        <p:spPr>
          <a:xfrm>
            <a:off x="6434083" y="2590648"/>
            <a:ext cx="622841" cy="973983"/>
          </a:xfrm>
          <a:prstGeom prst="rect">
            <a:avLst/>
          </a:prstGeom>
        </p:spPr>
      </p:pic>
      <p:sp>
        <p:nvSpPr>
          <p:cNvPr id="27" name="Arrow: Right 26">
            <a:extLst>
              <a:ext uri="{FF2B5EF4-FFF2-40B4-BE49-F238E27FC236}">
                <a16:creationId xmlns:a16="http://schemas.microsoft.com/office/drawing/2014/main" id="{283E20E4-A18A-4408-8361-AFF7BA783106}"/>
              </a:ext>
            </a:extLst>
          </p:cNvPr>
          <p:cNvSpPr/>
          <p:nvPr/>
        </p:nvSpPr>
        <p:spPr>
          <a:xfrm>
            <a:off x="7121078" y="2960987"/>
            <a:ext cx="302405" cy="192505"/>
          </a:xfrm>
          <a:prstGeom prst="rightArrow">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30" name="Picture 29">
            <a:extLst>
              <a:ext uri="{FF2B5EF4-FFF2-40B4-BE49-F238E27FC236}">
                <a16:creationId xmlns:a16="http://schemas.microsoft.com/office/drawing/2014/main" id="{91000F88-6CA2-49AB-B5CF-8D6E9274156B}"/>
              </a:ext>
            </a:extLst>
          </p:cNvPr>
          <p:cNvPicPr>
            <a:picLocks noChangeAspect="1"/>
          </p:cNvPicPr>
          <p:nvPr/>
        </p:nvPicPr>
        <p:blipFill>
          <a:blip r:embed="rId4"/>
          <a:stretch>
            <a:fillRect/>
          </a:stretch>
        </p:blipFill>
        <p:spPr>
          <a:xfrm>
            <a:off x="11584128" y="2807580"/>
            <a:ext cx="575290" cy="507035"/>
          </a:xfrm>
          <a:prstGeom prst="rect">
            <a:avLst/>
          </a:prstGeom>
        </p:spPr>
      </p:pic>
      <p:sp>
        <p:nvSpPr>
          <p:cNvPr id="3" name="Espace réservé du pied de page 2">
            <a:extLst>
              <a:ext uri="{FF2B5EF4-FFF2-40B4-BE49-F238E27FC236}">
                <a16:creationId xmlns:a16="http://schemas.microsoft.com/office/drawing/2014/main" id="{BA4B2EE9-EAA9-43DC-AEF3-D63F4FAACF97}"/>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1819596846"/>
      </p:ext>
    </p:extLst>
  </p:cSld>
  <p:clrMapOvr>
    <a:masterClrMapping/>
  </p:clrMapOvr>
  <p:transition spd="med">
    <p:push dir="u"/>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4A3F4D-D8F3-429C-ACBF-870470C38DA3}"/>
              </a:ext>
            </a:extLst>
          </p:cNvPr>
          <p:cNvSpPr>
            <a:spLocks noGrp="1"/>
          </p:cNvSpPr>
          <p:nvPr>
            <p:ph sz="quarter" idx="10"/>
          </p:nvPr>
        </p:nvSpPr>
        <p:spPr>
          <a:xfrm>
            <a:off x="600075" y="1420021"/>
            <a:ext cx="4801265" cy="4619272"/>
          </a:xfrm>
        </p:spPr>
        <p:txBody>
          <a:bodyPr/>
          <a:lstStyle/>
          <a:p>
            <a:r>
              <a:rPr lang="fr-FR" dirty="0"/>
              <a:t>Pour ce qui concerne les travaux sur systèmes dé-énergisés, il y a </a:t>
            </a:r>
            <a:r>
              <a:rPr lang="fr-FR" b="1" dirty="0"/>
              <a:t>2 checklists </a:t>
            </a:r>
            <a:r>
              <a:rPr lang="fr-FR" dirty="0"/>
              <a:t>qui couvrent: </a:t>
            </a:r>
          </a:p>
          <a:p>
            <a:pPr marL="0" indent="0">
              <a:buNone/>
            </a:pPr>
            <a:endParaRPr lang="fr-FR" dirty="0"/>
          </a:p>
          <a:p>
            <a:pPr marL="609603" lvl="1" indent="-342900">
              <a:buFont typeface="+mj-lt"/>
              <a:buAutoNum type="arabicPeriod"/>
            </a:pPr>
            <a:r>
              <a:rPr lang="fr-FR" dirty="0"/>
              <a:t>Les travaux sur systèmes </a:t>
            </a:r>
            <a:r>
              <a:rPr lang="fr-FR" b="1" dirty="0"/>
              <a:t>procédé</a:t>
            </a:r>
            <a:r>
              <a:rPr lang="fr-FR" dirty="0"/>
              <a:t> dé-énergisés.</a:t>
            </a:r>
          </a:p>
          <a:p>
            <a:pPr marL="609603" lvl="1" indent="-342900">
              <a:buFont typeface="+mj-lt"/>
              <a:buAutoNum type="arabicPeriod"/>
            </a:pPr>
            <a:r>
              <a:rPr lang="fr-FR" dirty="0"/>
              <a:t>Les travaux sur systèmes </a:t>
            </a:r>
            <a:r>
              <a:rPr lang="fr-FR" b="1" dirty="0"/>
              <a:t>électriques</a:t>
            </a:r>
            <a:r>
              <a:rPr lang="fr-FR" dirty="0"/>
              <a:t> dé-énergisés.</a:t>
            </a:r>
          </a:p>
          <a:p>
            <a:pPr marL="161927" lvl="1" indent="0">
              <a:buNone/>
            </a:pPr>
            <a:endParaRPr lang="fr-FR" sz="1800" dirty="0"/>
          </a:p>
          <a:p>
            <a:pPr marL="285752" lvl="1" indent="-285752" defTabSz="457204">
              <a:buSzPct val="100000"/>
              <a:buFont typeface="Arial" panose="020B0604020202020204" pitchFamily="34" charset="0"/>
              <a:buChar char="•"/>
            </a:pPr>
            <a:r>
              <a:rPr lang="fr-FR" sz="1800" dirty="0">
                <a:solidFill>
                  <a:schemeClr val="tx1"/>
                </a:solidFill>
              </a:rPr>
              <a:t>En fonction du système sur lequel les travaux ont lieu, il faudra appliquer une des 2 checklists, voire toutes les deux.</a:t>
            </a:r>
            <a:endParaRPr lang="fr-FR" dirty="0"/>
          </a:p>
        </p:txBody>
      </p:sp>
      <p:sp>
        <p:nvSpPr>
          <p:cNvPr id="4" name="Title 3">
            <a:extLst>
              <a:ext uri="{FF2B5EF4-FFF2-40B4-BE49-F238E27FC236}">
                <a16:creationId xmlns:a16="http://schemas.microsoft.com/office/drawing/2014/main" id="{D37C9112-C3C8-4315-814C-AE3202A3DC6E}"/>
              </a:ext>
            </a:extLst>
          </p:cNvPr>
          <p:cNvSpPr>
            <a:spLocks noGrp="1"/>
          </p:cNvSpPr>
          <p:nvPr>
            <p:ph type="title"/>
          </p:nvPr>
        </p:nvSpPr>
        <p:spPr/>
        <p:txBody>
          <a:bodyPr/>
          <a:lstStyle/>
          <a:p>
            <a:r>
              <a:rPr lang="fr-FR" dirty="0"/>
              <a:t>Consignes – checklists concernant les systèmes dé-énergisés</a:t>
            </a:r>
          </a:p>
        </p:txBody>
      </p:sp>
      <p:sp>
        <p:nvSpPr>
          <p:cNvPr id="11" name="Left Bracket 10">
            <a:extLst>
              <a:ext uri="{FF2B5EF4-FFF2-40B4-BE49-F238E27FC236}">
                <a16:creationId xmlns:a16="http://schemas.microsoft.com/office/drawing/2014/main" id="{B50824AC-C645-44B4-B0EA-1036387FB073}"/>
              </a:ext>
            </a:extLst>
          </p:cNvPr>
          <p:cNvSpPr/>
          <p:nvPr/>
        </p:nvSpPr>
        <p:spPr>
          <a:xfrm rot="16200000">
            <a:off x="7037203" y="4123342"/>
            <a:ext cx="108000" cy="2520000"/>
          </a:xfrm>
          <a:prstGeom prst="leftBracket">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fr-FR"/>
          </a:p>
        </p:txBody>
      </p:sp>
      <p:sp>
        <p:nvSpPr>
          <p:cNvPr id="12" name="TextBox 11">
            <a:extLst>
              <a:ext uri="{FF2B5EF4-FFF2-40B4-BE49-F238E27FC236}">
                <a16:creationId xmlns:a16="http://schemas.microsoft.com/office/drawing/2014/main" id="{7D2C2075-784D-4320-A223-B0105C188078}"/>
              </a:ext>
            </a:extLst>
          </p:cNvPr>
          <p:cNvSpPr txBox="1"/>
          <p:nvPr/>
        </p:nvSpPr>
        <p:spPr>
          <a:xfrm>
            <a:off x="6527018" y="5531260"/>
            <a:ext cx="1659109" cy="600164"/>
          </a:xfrm>
          <a:prstGeom prst="rect">
            <a:avLst/>
          </a:prstGeom>
          <a:noFill/>
        </p:spPr>
        <p:txBody>
          <a:bodyPr wrap="square" rtlCol="0">
            <a:spAutoFit/>
          </a:bodyPr>
          <a:lstStyle/>
          <a:p>
            <a:r>
              <a:rPr lang="fr-FR" sz="1100" b="1" dirty="0"/>
              <a:t>Checklist pour travail sur systèmes </a:t>
            </a:r>
            <a:r>
              <a:rPr lang="fr-FR" sz="1100" b="1" dirty="0">
                <a:solidFill>
                  <a:srgbClr val="FF0000"/>
                </a:solidFill>
              </a:rPr>
              <a:t>procédé</a:t>
            </a:r>
            <a:r>
              <a:rPr lang="fr-FR" sz="1100" b="1" dirty="0"/>
              <a:t> dé-énergisés</a:t>
            </a:r>
          </a:p>
        </p:txBody>
      </p:sp>
      <p:sp>
        <p:nvSpPr>
          <p:cNvPr id="13" name="Left Bracket 12">
            <a:extLst>
              <a:ext uri="{FF2B5EF4-FFF2-40B4-BE49-F238E27FC236}">
                <a16:creationId xmlns:a16="http://schemas.microsoft.com/office/drawing/2014/main" id="{170C94E4-EFD3-480B-BCF0-4F8B2DED1AEA}"/>
              </a:ext>
            </a:extLst>
          </p:cNvPr>
          <p:cNvSpPr/>
          <p:nvPr/>
        </p:nvSpPr>
        <p:spPr>
          <a:xfrm rot="16200000">
            <a:off x="9862760" y="4121564"/>
            <a:ext cx="108000" cy="2520000"/>
          </a:xfrm>
          <a:prstGeom prst="leftBracket">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fr-FR"/>
          </a:p>
        </p:txBody>
      </p:sp>
      <p:sp>
        <p:nvSpPr>
          <p:cNvPr id="14" name="TextBox 13">
            <a:extLst>
              <a:ext uri="{FF2B5EF4-FFF2-40B4-BE49-F238E27FC236}">
                <a16:creationId xmlns:a16="http://schemas.microsoft.com/office/drawing/2014/main" id="{20618758-5493-4C89-8EBB-33D99350E258}"/>
              </a:ext>
            </a:extLst>
          </p:cNvPr>
          <p:cNvSpPr txBox="1"/>
          <p:nvPr/>
        </p:nvSpPr>
        <p:spPr>
          <a:xfrm>
            <a:off x="9311805" y="5531260"/>
            <a:ext cx="1851916" cy="600164"/>
          </a:xfrm>
          <a:prstGeom prst="rect">
            <a:avLst/>
          </a:prstGeom>
          <a:noFill/>
        </p:spPr>
        <p:txBody>
          <a:bodyPr wrap="square" rtlCol="0">
            <a:spAutoFit/>
          </a:bodyPr>
          <a:lstStyle/>
          <a:p>
            <a:r>
              <a:rPr lang="fr-FR" sz="1100" b="1" dirty="0"/>
              <a:t>Checklist pour travail sur systèmes </a:t>
            </a:r>
            <a:r>
              <a:rPr lang="fr-FR" sz="1100" b="1" dirty="0">
                <a:solidFill>
                  <a:srgbClr val="FF0000"/>
                </a:solidFill>
              </a:rPr>
              <a:t>électriques</a:t>
            </a:r>
            <a:r>
              <a:rPr lang="fr-FR" sz="1100" b="1" dirty="0"/>
              <a:t> dé-énergisés</a:t>
            </a:r>
          </a:p>
        </p:txBody>
      </p:sp>
      <p:pic>
        <p:nvPicPr>
          <p:cNvPr id="15" name="Picture 14">
            <a:extLst>
              <a:ext uri="{FF2B5EF4-FFF2-40B4-BE49-F238E27FC236}">
                <a16:creationId xmlns:a16="http://schemas.microsoft.com/office/drawing/2014/main" id="{3A007552-37F6-46E6-8373-29F158C6A18E}"/>
              </a:ext>
            </a:extLst>
          </p:cNvPr>
          <p:cNvPicPr>
            <a:picLocks noChangeAspect="1"/>
          </p:cNvPicPr>
          <p:nvPr/>
        </p:nvPicPr>
        <p:blipFill>
          <a:blip r:embed="rId2"/>
          <a:stretch>
            <a:fillRect/>
          </a:stretch>
        </p:blipFill>
        <p:spPr>
          <a:xfrm>
            <a:off x="5799324" y="1590498"/>
            <a:ext cx="2540803" cy="3600000"/>
          </a:xfrm>
          <a:prstGeom prst="rect">
            <a:avLst/>
          </a:prstGeom>
        </p:spPr>
      </p:pic>
      <p:pic>
        <p:nvPicPr>
          <p:cNvPr id="16" name="Picture 15">
            <a:extLst>
              <a:ext uri="{FF2B5EF4-FFF2-40B4-BE49-F238E27FC236}">
                <a16:creationId xmlns:a16="http://schemas.microsoft.com/office/drawing/2014/main" id="{4EFD6498-2D78-40B9-974C-6BB43E82E9E9}"/>
              </a:ext>
            </a:extLst>
          </p:cNvPr>
          <p:cNvPicPr>
            <a:picLocks noChangeAspect="1"/>
          </p:cNvPicPr>
          <p:nvPr/>
        </p:nvPicPr>
        <p:blipFill>
          <a:blip r:embed="rId3"/>
          <a:stretch>
            <a:fillRect/>
          </a:stretch>
        </p:blipFill>
        <p:spPr>
          <a:xfrm>
            <a:off x="8633133" y="1590498"/>
            <a:ext cx="2554213" cy="3600000"/>
          </a:xfrm>
          <a:prstGeom prst="rect">
            <a:avLst/>
          </a:prstGeom>
        </p:spPr>
      </p:pic>
      <p:grpSp>
        <p:nvGrpSpPr>
          <p:cNvPr id="10" name="Groupe 22">
            <a:extLst>
              <a:ext uri="{FF2B5EF4-FFF2-40B4-BE49-F238E27FC236}">
                <a16:creationId xmlns:a16="http://schemas.microsoft.com/office/drawing/2014/main" id="{7B231E43-0201-4100-B188-00FB67DA691B}"/>
              </a:ext>
            </a:extLst>
          </p:cNvPr>
          <p:cNvGrpSpPr/>
          <p:nvPr/>
        </p:nvGrpSpPr>
        <p:grpSpPr>
          <a:xfrm>
            <a:off x="8709336" y="5546383"/>
            <a:ext cx="487060" cy="492910"/>
            <a:chOff x="196663" y="3602897"/>
            <a:chExt cx="460040" cy="492910"/>
          </a:xfrm>
        </p:grpSpPr>
        <p:sp>
          <p:nvSpPr>
            <p:cNvPr id="17" name="Ellipse 23">
              <a:extLst>
                <a:ext uri="{FF2B5EF4-FFF2-40B4-BE49-F238E27FC236}">
                  <a16:creationId xmlns:a16="http://schemas.microsoft.com/office/drawing/2014/main" id="{9A42EA74-F34A-4771-B8DD-5C4B63B6EA92}"/>
                </a:ext>
              </a:extLst>
            </p:cNvPr>
            <p:cNvSpPr/>
            <p:nvPr/>
          </p:nvSpPr>
          <p:spPr>
            <a:xfrm>
              <a:off x="196663" y="3602897"/>
              <a:ext cx="460040" cy="492910"/>
            </a:xfrm>
            <a:prstGeom prst="ellipse">
              <a:avLst/>
            </a:prstGeom>
            <a:solidFill>
              <a:srgbClr val="E5E0EF"/>
            </a:solidFill>
            <a:ln>
              <a:noFill/>
            </a:ln>
            <a:effectLst>
              <a:outerShdw blurRad="25400" dist="38100" dir="1860000" sx="99000" sy="99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8" name="Image 24">
              <a:extLst>
                <a:ext uri="{FF2B5EF4-FFF2-40B4-BE49-F238E27FC236}">
                  <a16:creationId xmlns:a16="http://schemas.microsoft.com/office/drawing/2014/main" id="{DC0346C4-6E98-414A-80C9-E3F023FA68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670" y="3667560"/>
              <a:ext cx="234661" cy="351990"/>
            </a:xfrm>
            <a:prstGeom prst="rect">
              <a:avLst/>
            </a:prstGeom>
          </p:spPr>
        </p:pic>
      </p:grpSp>
      <p:grpSp>
        <p:nvGrpSpPr>
          <p:cNvPr id="19" name="Groupe 19">
            <a:extLst>
              <a:ext uri="{FF2B5EF4-FFF2-40B4-BE49-F238E27FC236}">
                <a16:creationId xmlns:a16="http://schemas.microsoft.com/office/drawing/2014/main" id="{A93F01A5-5ABA-4915-8C54-EED02B8467E6}"/>
              </a:ext>
            </a:extLst>
          </p:cNvPr>
          <p:cNvGrpSpPr>
            <a:grpSpLocks noChangeAspect="1"/>
          </p:cNvGrpSpPr>
          <p:nvPr/>
        </p:nvGrpSpPr>
        <p:grpSpPr>
          <a:xfrm>
            <a:off x="5924549" y="5553518"/>
            <a:ext cx="487060" cy="487060"/>
            <a:chOff x="164216" y="1503554"/>
            <a:chExt cx="487060" cy="487060"/>
          </a:xfrm>
        </p:grpSpPr>
        <p:sp>
          <p:nvSpPr>
            <p:cNvPr id="20" name="Ellipse 20">
              <a:extLst>
                <a:ext uri="{FF2B5EF4-FFF2-40B4-BE49-F238E27FC236}">
                  <a16:creationId xmlns:a16="http://schemas.microsoft.com/office/drawing/2014/main" id="{15721AE5-A653-4511-99A4-CB81BAFF4F53}"/>
                </a:ext>
              </a:extLst>
            </p:cNvPr>
            <p:cNvSpPr/>
            <p:nvPr/>
          </p:nvSpPr>
          <p:spPr>
            <a:xfrm>
              <a:off x="164216" y="1503554"/>
              <a:ext cx="487060" cy="487060"/>
            </a:xfrm>
            <a:prstGeom prst="ellipse">
              <a:avLst/>
            </a:prstGeom>
            <a:solidFill>
              <a:srgbClr val="E5E0EF"/>
            </a:solidFill>
            <a:ln>
              <a:noFill/>
            </a:ln>
            <a:effectLst>
              <a:outerShdw blurRad="25400" dist="38100" dir="1860000" sx="99000" sy="99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1" descr="noun_hydro.ai">
              <a:extLst>
                <a:ext uri="{FF2B5EF4-FFF2-40B4-BE49-F238E27FC236}">
                  <a16:creationId xmlns:a16="http://schemas.microsoft.com/office/drawing/2014/main" id="{2B260FC2-D659-4499-A2AF-3776890756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878" y="1541654"/>
              <a:ext cx="354024" cy="386956"/>
            </a:xfrm>
            <a:prstGeom prst="rect">
              <a:avLst/>
            </a:prstGeom>
          </p:spPr>
        </p:pic>
      </p:grpSp>
      <p:sp>
        <p:nvSpPr>
          <p:cNvPr id="3" name="Espace réservé du pied de page 2">
            <a:extLst>
              <a:ext uri="{FF2B5EF4-FFF2-40B4-BE49-F238E27FC236}">
                <a16:creationId xmlns:a16="http://schemas.microsoft.com/office/drawing/2014/main" id="{8D55B1AB-BE13-41AB-902B-68D9906EFD7A}"/>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1960076716"/>
      </p:ext>
    </p:extLst>
  </p:cSld>
  <p:clrMapOvr>
    <a:masterClrMapping/>
  </p:clrMapOvr>
  <p:transition spd="med">
    <p:push dir="u"/>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4A3F4D-D8F3-429C-ACBF-870470C38DA3}"/>
              </a:ext>
            </a:extLst>
          </p:cNvPr>
          <p:cNvSpPr>
            <a:spLocks noGrp="1"/>
          </p:cNvSpPr>
          <p:nvPr>
            <p:ph sz="quarter" idx="10"/>
          </p:nvPr>
        </p:nvSpPr>
        <p:spPr>
          <a:xfrm>
            <a:off x="600075" y="1420021"/>
            <a:ext cx="6576902" cy="4619272"/>
          </a:xfrm>
        </p:spPr>
        <p:txBody>
          <a:bodyPr/>
          <a:lstStyle/>
          <a:p>
            <a:r>
              <a:rPr lang="fr-FR" dirty="0"/>
              <a:t>Un </a:t>
            </a:r>
            <a:r>
              <a:rPr lang="fr-FR" b="1" dirty="0"/>
              <a:t>point à vérifier </a:t>
            </a:r>
            <a:r>
              <a:rPr lang="fr-FR" dirty="0"/>
              <a:t>dans les checklists concernant:</a:t>
            </a:r>
          </a:p>
          <a:p>
            <a:pPr marL="0" indent="0">
              <a:buNone/>
            </a:pPr>
            <a:endParaRPr lang="fr-FR" dirty="0"/>
          </a:p>
          <a:p>
            <a:pPr lvl="1"/>
            <a:r>
              <a:rPr lang="fr-FR" sz="1800" dirty="0"/>
              <a:t>Travaux à chaud</a:t>
            </a:r>
          </a:p>
          <a:p>
            <a:pPr lvl="1"/>
            <a:r>
              <a:rPr lang="fr-FR" sz="1800" dirty="0"/>
              <a:t>Espaces confinés</a:t>
            </a:r>
          </a:p>
          <a:p>
            <a:pPr marL="324000" lvl="1" indent="0">
              <a:buNone/>
            </a:pPr>
            <a:endParaRPr lang="fr-FR" sz="1800" b="1" dirty="0"/>
          </a:p>
          <a:p>
            <a:pPr marL="324000" lvl="1" indent="0">
              <a:buNone/>
            </a:pPr>
            <a:r>
              <a:rPr lang="fr-FR" sz="1800" b="1" dirty="0"/>
              <a:t>renvoie</a:t>
            </a:r>
            <a:r>
              <a:rPr lang="fr-FR" sz="1800" dirty="0"/>
              <a:t> vers les checklists concernant les </a:t>
            </a:r>
            <a:r>
              <a:rPr lang="fr-FR" sz="1800" b="1" dirty="0"/>
              <a:t>travaux sur systèmes dé-énergisés</a:t>
            </a:r>
            <a:r>
              <a:rPr lang="fr-FR" sz="1800" dirty="0"/>
              <a:t>, i.e. « Travaux sur systèmes procédé dé-énergisés » et/ou « Travaux sur systèmes électriques dé-énergisés ».</a:t>
            </a:r>
          </a:p>
          <a:p>
            <a:pPr marL="285752" lvl="1" indent="-285752" defTabSz="457204">
              <a:buSzPct val="100000"/>
              <a:buFont typeface="Arial" panose="020B0604020202020204" pitchFamily="34" charset="0"/>
              <a:buChar char="•"/>
            </a:pPr>
            <a:endParaRPr lang="fr-FR" sz="1800" dirty="0">
              <a:solidFill>
                <a:schemeClr val="tx1"/>
              </a:solidFill>
            </a:endParaRPr>
          </a:p>
          <a:p>
            <a:pPr marL="285752" lvl="1" indent="-285752" defTabSz="457204">
              <a:buSzPct val="100000"/>
              <a:buFont typeface="Arial" panose="020B0604020202020204" pitchFamily="34" charset="0"/>
              <a:buChar char="•"/>
            </a:pPr>
            <a:r>
              <a:rPr lang="fr-FR" sz="1800" dirty="0">
                <a:solidFill>
                  <a:schemeClr val="tx1"/>
                </a:solidFill>
              </a:rPr>
              <a:t>Il est important lors du contrôle de ces activités de bien vérifier les points de ces checklists </a:t>
            </a:r>
            <a:r>
              <a:rPr lang="fr-FR" sz="1800" dirty="0"/>
              <a:t>« Travaux sur systèmes électriques dé-énergisés » et/ou « Travaux sur systèmes procédé dé-énergisés » </a:t>
            </a:r>
            <a:r>
              <a:rPr lang="fr-FR" sz="1800" b="1" dirty="0"/>
              <a:t>en complément</a:t>
            </a:r>
            <a:r>
              <a:rPr lang="fr-FR" sz="1800" dirty="0"/>
              <a:t> de la checklist spécifique à l’activité.</a:t>
            </a:r>
            <a:endParaRPr lang="fr-FR" dirty="0"/>
          </a:p>
        </p:txBody>
      </p:sp>
      <p:sp>
        <p:nvSpPr>
          <p:cNvPr id="4" name="Title 3">
            <a:extLst>
              <a:ext uri="{FF2B5EF4-FFF2-40B4-BE49-F238E27FC236}">
                <a16:creationId xmlns:a16="http://schemas.microsoft.com/office/drawing/2014/main" id="{D37C9112-C3C8-4315-814C-AE3202A3DC6E}"/>
              </a:ext>
            </a:extLst>
          </p:cNvPr>
          <p:cNvSpPr>
            <a:spLocks noGrp="1"/>
          </p:cNvSpPr>
          <p:nvPr>
            <p:ph type="title"/>
          </p:nvPr>
        </p:nvSpPr>
        <p:spPr/>
        <p:txBody>
          <a:bodyPr/>
          <a:lstStyle/>
          <a:p>
            <a:r>
              <a:rPr lang="fr-FR" dirty="0"/>
              <a:t>Consignes – renvoi vers d’autres checklists</a:t>
            </a:r>
          </a:p>
        </p:txBody>
      </p:sp>
      <p:sp>
        <p:nvSpPr>
          <p:cNvPr id="20" name="Arrow: Right 19">
            <a:extLst>
              <a:ext uri="{FF2B5EF4-FFF2-40B4-BE49-F238E27FC236}">
                <a16:creationId xmlns:a16="http://schemas.microsoft.com/office/drawing/2014/main" id="{31D1D6CB-DF94-46A1-BD8F-F02D778E6572}"/>
              </a:ext>
            </a:extLst>
          </p:cNvPr>
          <p:cNvSpPr/>
          <p:nvPr/>
        </p:nvSpPr>
        <p:spPr>
          <a:xfrm>
            <a:off x="7424947" y="3267318"/>
            <a:ext cx="302405" cy="192505"/>
          </a:xfrm>
          <a:prstGeom prst="rightArrow">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Arrow: Right 21">
            <a:extLst>
              <a:ext uri="{FF2B5EF4-FFF2-40B4-BE49-F238E27FC236}">
                <a16:creationId xmlns:a16="http://schemas.microsoft.com/office/drawing/2014/main" id="{225DA40D-FFA8-404C-8DF3-CE9A48717B5D}"/>
              </a:ext>
            </a:extLst>
          </p:cNvPr>
          <p:cNvSpPr/>
          <p:nvPr/>
        </p:nvSpPr>
        <p:spPr>
          <a:xfrm>
            <a:off x="7424946" y="5513729"/>
            <a:ext cx="302405" cy="192505"/>
          </a:xfrm>
          <a:prstGeom prst="rightArrow">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8" name="Picture 7">
            <a:extLst>
              <a:ext uri="{FF2B5EF4-FFF2-40B4-BE49-F238E27FC236}">
                <a16:creationId xmlns:a16="http://schemas.microsoft.com/office/drawing/2014/main" id="{64098CA1-9FEE-4106-B56C-DC976F5A4636}"/>
              </a:ext>
            </a:extLst>
          </p:cNvPr>
          <p:cNvPicPr>
            <a:picLocks noChangeAspect="1"/>
          </p:cNvPicPr>
          <p:nvPr/>
        </p:nvPicPr>
        <p:blipFill>
          <a:blip r:embed="rId2"/>
          <a:stretch>
            <a:fillRect/>
          </a:stretch>
        </p:blipFill>
        <p:spPr>
          <a:xfrm>
            <a:off x="7809579" y="1553150"/>
            <a:ext cx="3960000" cy="1996141"/>
          </a:xfrm>
          <a:prstGeom prst="rect">
            <a:avLst/>
          </a:prstGeom>
        </p:spPr>
      </p:pic>
      <p:pic>
        <p:nvPicPr>
          <p:cNvPr id="9" name="Picture 8">
            <a:extLst>
              <a:ext uri="{FF2B5EF4-FFF2-40B4-BE49-F238E27FC236}">
                <a16:creationId xmlns:a16="http://schemas.microsoft.com/office/drawing/2014/main" id="{98986067-876C-4222-9D01-A502A378E28C}"/>
              </a:ext>
            </a:extLst>
          </p:cNvPr>
          <p:cNvPicPr>
            <a:picLocks noChangeAspect="1"/>
          </p:cNvPicPr>
          <p:nvPr/>
        </p:nvPicPr>
        <p:blipFill>
          <a:blip r:embed="rId3"/>
          <a:stretch>
            <a:fillRect/>
          </a:stretch>
        </p:blipFill>
        <p:spPr>
          <a:xfrm>
            <a:off x="7809579" y="3881961"/>
            <a:ext cx="3960000" cy="1951779"/>
          </a:xfrm>
          <a:prstGeom prst="rect">
            <a:avLst/>
          </a:prstGeom>
        </p:spPr>
      </p:pic>
      <p:sp>
        <p:nvSpPr>
          <p:cNvPr id="3" name="Espace réservé du pied de page 2">
            <a:extLst>
              <a:ext uri="{FF2B5EF4-FFF2-40B4-BE49-F238E27FC236}">
                <a16:creationId xmlns:a16="http://schemas.microsoft.com/office/drawing/2014/main" id="{091882EA-AFA1-4DB3-A7A7-92959BA080E0}"/>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1886472467"/>
      </p:ext>
    </p:extLst>
  </p:cSld>
  <p:clrMapOvr>
    <a:masterClrMapping/>
  </p:clrMapOvr>
  <p:transition spd="med">
    <p:push dir="u"/>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4A3F4D-D8F3-429C-ACBF-870470C38DA3}"/>
              </a:ext>
            </a:extLst>
          </p:cNvPr>
          <p:cNvSpPr>
            <a:spLocks noGrp="1"/>
          </p:cNvSpPr>
          <p:nvPr>
            <p:ph sz="quarter" idx="10"/>
          </p:nvPr>
        </p:nvSpPr>
        <p:spPr>
          <a:xfrm>
            <a:off x="600075" y="1420021"/>
            <a:ext cx="10726293" cy="4619272"/>
          </a:xfrm>
        </p:spPr>
        <p:txBody>
          <a:bodyPr/>
          <a:lstStyle/>
          <a:p>
            <a:r>
              <a:rPr lang="en-US" dirty="0" err="1"/>
              <a:t>Exemple</a:t>
            </a:r>
            <a:r>
              <a:rPr lang="en-US" dirty="0"/>
              <a:t>: travaux </a:t>
            </a:r>
            <a:r>
              <a:rPr lang="en-US" dirty="0" err="1"/>
              <a:t>d’inspection</a:t>
            </a:r>
            <a:r>
              <a:rPr lang="en-US" dirty="0"/>
              <a:t> dans un bac de stockage avec </a:t>
            </a:r>
            <a:r>
              <a:rPr lang="en-US" dirty="0" err="1"/>
              <a:t>agitateur</a:t>
            </a:r>
            <a:r>
              <a:rPr lang="en-US" dirty="0"/>
              <a:t>.</a:t>
            </a:r>
          </a:p>
          <a:p>
            <a:endParaRPr lang="en-US" i="1" dirty="0"/>
          </a:p>
          <a:p>
            <a:pPr marL="0" indent="0">
              <a:buNone/>
            </a:pPr>
            <a:r>
              <a:rPr lang="en-US" i="1" dirty="0"/>
              <a:t>Les checklists </a:t>
            </a:r>
            <a:r>
              <a:rPr lang="en-US" i="1" dirty="0" err="1"/>
              <a:t>d’application</a:t>
            </a:r>
            <a:r>
              <a:rPr lang="en-US" i="1" dirty="0"/>
              <a:t> :</a:t>
            </a:r>
          </a:p>
          <a:p>
            <a:pPr marL="0" indent="0">
              <a:buNone/>
            </a:pPr>
            <a:endParaRPr lang="fr-FR" i="1" dirty="0"/>
          </a:p>
          <a:p>
            <a:pPr lvl="1">
              <a:buFont typeface="Wingdings" panose="05000000000000000000" pitchFamily="2" charset="2"/>
              <a:buChar char="§"/>
            </a:pPr>
            <a:r>
              <a:rPr lang="en-US" i="1" dirty="0"/>
              <a:t>Checklist “</a:t>
            </a:r>
            <a:r>
              <a:rPr lang="fr-FR" i="1" dirty="0"/>
              <a:t>Travaux sur systèmes </a:t>
            </a:r>
            <a:r>
              <a:rPr lang="fr-FR" b="1" i="1" dirty="0"/>
              <a:t>procédé</a:t>
            </a:r>
            <a:r>
              <a:rPr lang="fr-FR" i="1" dirty="0"/>
              <a:t> dé-énergisés</a:t>
            </a:r>
            <a:r>
              <a:rPr lang="en-US" i="1" dirty="0"/>
              <a:t>”: consignation du bac</a:t>
            </a:r>
            <a:endParaRPr lang="fr-FR" i="1" dirty="0"/>
          </a:p>
          <a:p>
            <a:pPr lvl="1">
              <a:buFont typeface="Wingdings" panose="05000000000000000000" pitchFamily="2" charset="2"/>
              <a:buChar char="§"/>
            </a:pPr>
            <a:r>
              <a:rPr lang="en-US" i="1" dirty="0"/>
              <a:t>Checklist “</a:t>
            </a:r>
            <a:r>
              <a:rPr lang="fr-FR" i="1" dirty="0"/>
              <a:t>Travaux sur systèmes </a:t>
            </a:r>
            <a:r>
              <a:rPr lang="fr-FR" b="1" i="1" dirty="0"/>
              <a:t>électriques</a:t>
            </a:r>
            <a:r>
              <a:rPr lang="fr-FR" i="1" dirty="0"/>
              <a:t> dé-énergisés</a:t>
            </a:r>
            <a:r>
              <a:rPr lang="en-US" i="1" dirty="0"/>
              <a:t>”: consignation </a:t>
            </a:r>
            <a:r>
              <a:rPr lang="en-US" i="1" dirty="0" err="1"/>
              <a:t>électrique</a:t>
            </a:r>
            <a:r>
              <a:rPr lang="en-US" i="1" dirty="0"/>
              <a:t> de </a:t>
            </a:r>
            <a:r>
              <a:rPr lang="en-US" i="1" dirty="0" err="1"/>
              <a:t>l’agitateur</a:t>
            </a:r>
            <a:endParaRPr lang="en-US" i="1" dirty="0"/>
          </a:p>
          <a:p>
            <a:pPr lvl="1">
              <a:buFont typeface="Wingdings" panose="05000000000000000000" pitchFamily="2" charset="2"/>
              <a:buChar char="§"/>
            </a:pPr>
            <a:r>
              <a:rPr lang="en-US" i="1" dirty="0"/>
              <a:t>Checklist “Confined spaces”: entrée dans le bac pour </a:t>
            </a:r>
            <a:r>
              <a:rPr lang="en-US" i="1" dirty="0" err="1"/>
              <a:t>l’inspection</a:t>
            </a:r>
            <a:endParaRPr lang="en-US" i="1" dirty="0"/>
          </a:p>
          <a:p>
            <a:pPr marL="609603" lvl="1" indent="-342900">
              <a:buFont typeface="+mj-lt"/>
              <a:buAutoNum type="arabicPeriod"/>
            </a:pPr>
            <a:endParaRPr lang="en-US" dirty="0"/>
          </a:p>
          <a:p>
            <a:pPr marL="609603" lvl="1" indent="-342900">
              <a:buFont typeface="+mj-lt"/>
              <a:buAutoNum type="arabicPeriod"/>
            </a:pPr>
            <a:endParaRPr lang="fr-FR" sz="1800" dirty="0"/>
          </a:p>
        </p:txBody>
      </p:sp>
      <p:sp>
        <p:nvSpPr>
          <p:cNvPr id="4" name="Title 3">
            <a:extLst>
              <a:ext uri="{FF2B5EF4-FFF2-40B4-BE49-F238E27FC236}">
                <a16:creationId xmlns:a16="http://schemas.microsoft.com/office/drawing/2014/main" id="{D37C9112-C3C8-4315-814C-AE3202A3DC6E}"/>
              </a:ext>
            </a:extLst>
          </p:cNvPr>
          <p:cNvSpPr>
            <a:spLocks noGrp="1"/>
          </p:cNvSpPr>
          <p:nvPr>
            <p:ph type="title"/>
          </p:nvPr>
        </p:nvSpPr>
        <p:spPr/>
        <p:txBody>
          <a:bodyPr/>
          <a:lstStyle/>
          <a:p>
            <a:r>
              <a:rPr lang="fr-FR" dirty="0"/>
              <a:t>Consignes – renvoi vers d’autres checklists</a:t>
            </a:r>
          </a:p>
        </p:txBody>
      </p:sp>
      <p:pic>
        <p:nvPicPr>
          <p:cNvPr id="18" name="Picture 17">
            <a:extLst>
              <a:ext uri="{FF2B5EF4-FFF2-40B4-BE49-F238E27FC236}">
                <a16:creationId xmlns:a16="http://schemas.microsoft.com/office/drawing/2014/main" id="{EEF352AB-EABB-4CFC-A69A-A0445D3E8E87}"/>
              </a:ext>
            </a:extLst>
          </p:cNvPr>
          <p:cNvPicPr>
            <a:picLocks noChangeAspect="1"/>
          </p:cNvPicPr>
          <p:nvPr/>
        </p:nvPicPr>
        <p:blipFill>
          <a:blip r:embed="rId2"/>
          <a:stretch>
            <a:fillRect/>
          </a:stretch>
        </p:blipFill>
        <p:spPr>
          <a:xfrm>
            <a:off x="9042640" y="4027044"/>
            <a:ext cx="1266189" cy="1800000"/>
          </a:xfrm>
          <a:prstGeom prst="rect">
            <a:avLst/>
          </a:prstGeom>
        </p:spPr>
      </p:pic>
      <p:pic>
        <p:nvPicPr>
          <p:cNvPr id="19" name="Picture 18">
            <a:extLst>
              <a:ext uri="{FF2B5EF4-FFF2-40B4-BE49-F238E27FC236}">
                <a16:creationId xmlns:a16="http://schemas.microsoft.com/office/drawing/2014/main" id="{2A5FF18B-8AFD-4B3D-8F4E-A9EC17EC8B97}"/>
              </a:ext>
            </a:extLst>
          </p:cNvPr>
          <p:cNvPicPr>
            <a:picLocks noChangeAspect="1"/>
          </p:cNvPicPr>
          <p:nvPr/>
        </p:nvPicPr>
        <p:blipFill>
          <a:blip r:embed="rId3"/>
          <a:stretch>
            <a:fillRect/>
          </a:stretch>
        </p:blipFill>
        <p:spPr>
          <a:xfrm>
            <a:off x="4743312" y="4027044"/>
            <a:ext cx="1269528" cy="1800000"/>
          </a:xfrm>
          <a:prstGeom prst="rect">
            <a:avLst/>
          </a:prstGeom>
        </p:spPr>
      </p:pic>
      <p:pic>
        <p:nvPicPr>
          <p:cNvPr id="20" name="Picture 19">
            <a:extLst>
              <a:ext uri="{FF2B5EF4-FFF2-40B4-BE49-F238E27FC236}">
                <a16:creationId xmlns:a16="http://schemas.microsoft.com/office/drawing/2014/main" id="{56B60B16-EDE0-419E-B9FD-570E8B3A9B18}"/>
              </a:ext>
            </a:extLst>
          </p:cNvPr>
          <p:cNvPicPr>
            <a:picLocks noChangeAspect="1"/>
          </p:cNvPicPr>
          <p:nvPr/>
        </p:nvPicPr>
        <p:blipFill>
          <a:blip r:embed="rId4"/>
          <a:stretch>
            <a:fillRect/>
          </a:stretch>
        </p:blipFill>
        <p:spPr>
          <a:xfrm>
            <a:off x="6895935" y="4027044"/>
            <a:ext cx="1263610" cy="1800000"/>
          </a:xfrm>
          <a:prstGeom prst="rect">
            <a:avLst/>
          </a:prstGeom>
        </p:spPr>
      </p:pic>
      <p:sp>
        <p:nvSpPr>
          <p:cNvPr id="3" name="TextBox 2">
            <a:extLst>
              <a:ext uri="{FF2B5EF4-FFF2-40B4-BE49-F238E27FC236}">
                <a16:creationId xmlns:a16="http://schemas.microsoft.com/office/drawing/2014/main" id="{FEE5324A-40BA-440F-AD79-81FB254383DF}"/>
              </a:ext>
            </a:extLst>
          </p:cNvPr>
          <p:cNvSpPr txBox="1"/>
          <p:nvPr/>
        </p:nvSpPr>
        <p:spPr>
          <a:xfrm>
            <a:off x="712525" y="4340627"/>
            <a:ext cx="3389524" cy="1200329"/>
          </a:xfrm>
          <a:prstGeom prst="rect">
            <a:avLst/>
          </a:prstGeom>
          <a:noFill/>
        </p:spPr>
        <p:txBody>
          <a:bodyPr wrap="square" rtlCol="0">
            <a:spAutoFit/>
          </a:bodyPr>
          <a:lstStyle/>
          <a:p>
            <a:r>
              <a:rPr lang="fr-FR" b="1" i="1" dirty="0"/>
              <a:t>Vérifications qui sauvent la vie concernant l’inspection à l’intérieur d’un bac de stockage avec agitateur</a:t>
            </a:r>
          </a:p>
        </p:txBody>
      </p:sp>
      <p:pic>
        <p:nvPicPr>
          <p:cNvPr id="21" name="Picture 20">
            <a:extLst>
              <a:ext uri="{FF2B5EF4-FFF2-40B4-BE49-F238E27FC236}">
                <a16:creationId xmlns:a16="http://schemas.microsoft.com/office/drawing/2014/main" id="{C240F98E-F0EF-49B7-B8C7-C7B62A8FC323}"/>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
                    </a14:imgEffect>
                  </a14:imgLayer>
                </a14:imgProps>
              </a:ext>
            </a:extLst>
          </a:blip>
          <a:stretch>
            <a:fillRect/>
          </a:stretch>
        </p:blipFill>
        <p:spPr>
          <a:xfrm>
            <a:off x="6140932" y="4645920"/>
            <a:ext cx="625473" cy="562248"/>
          </a:xfrm>
          <a:prstGeom prst="rect">
            <a:avLst/>
          </a:prstGeom>
        </p:spPr>
      </p:pic>
      <p:pic>
        <p:nvPicPr>
          <p:cNvPr id="22" name="Picture 21">
            <a:extLst>
              <a:ext uri="{FF2B5EF4-FFF2-40B4-BE49-F238E27FC236}">
                <a16:creationId xmlns:a16="http://schemas.microsoft.com/office/drawing/2014/main" id="{8DA29885-EF20-447F-A45E-3A04CFBEE50B}"/>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
                    </a14:imgEffect>
                  </a14:imgLayer>
                </a14:imgProps>
              </a:ext>
            </a:extLst>
          </a:blip>
          <a:stretch>
            <a:fillRect/>
          </a:stretch>
        </p:blipFill>
        <p:spPr>
          <a:xfrm>
            <a:off x="8289075" y="4645920"/>
            <a:ext cx="625473" cy="562248"/>
          </a:xfrm>
          <a:prstGeom prst="rect">
            <a:avLst/>
          </a:prstGeom>
        </p:spPr>
      </p:pic>
      <p:sp>
        <p:nvSpPr>
          <p:cNvPr id="23" name="TextBox 22">
            <a:extLst>
              <a:ext uri="{FF2B5EF4-FFF2-40B4-BE49-F238E27FC236}">
                <a16:creationId xmlns:a16="http://schemas.microsoft.com/office/drawing/2014/main" id="{1890DDF3-EC4B-495C-9BD0-DC40297BB9C8}"/>
              </a:ext>
            </a:extLst>
          </p:cNvPr>
          <p:cNvSpPr txBox="1"/>
          <p:nvPr/>
        </p:nvSpPr>
        <p:spPr>
          <a:xfrm>
            <a:off x="4188844" y="4665434"/>
            <a:ext cx="638978" cy="523220"/>
          </a:xfrm>
          <a:prstGeom prst="rect">
            <a:avLst/>
          </a:prstGeom>
          <a:noFill/>
        </p:spPr>
        <p:txBody>
          <a:bodyPr wrap="square" rtlCol="0">
            <a:spAutoFit/>
          </a:bodyPr>
          <a:lstStyle/>
          <a:p>
            <a:r>
              <a:rPr lang="fr-FR" sz="2800" b="1" dirty="0">
                <a:solidFill>
                  <a:schemeClr val="accent1">
                    <a:lumMod val="75000"/>
                  </a:schemeClr>
                </a:solidFill>
              </a:rPr>
              <a:t>=</a:t>
            </a:r>
          </a:p>
        </p:txBody>
      </p:sp>
      <p:sp>
        <p:nvSpPr>
          <p:cNvPr id="5" name="Espace réservé du pied de page 4">
            <a:extLst>
              <a:ext uri="{FF2B5EF4-FFF2-40B4-BE49-F238E27FC236}">
                <a16:creationId xmlns:a16="http://schemas.microsoft.com/office/drawing/2014/main" id="{8BAFF1EA-4733-4FB1-8AA5-EFB76151B275}"/>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1159521283"/>
      </p:ext>
    </p:extLst>
  </p:cSld>
  <p:clrMapOvr>
    <a:masterClrMapping/>
  </p:clrMapOvr>
  <p:transition spd="med">
    <p:push dir="u"/>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E6B36B-6652-463C-A46E-9E0257AC9140}"/>
              </a:ext>
            </a:extLst>
          </p:cNvPr>
          <p:cNvSpPr>
            <a:spLocks noGrp="1"/>
          </p:cNvSpPr>
          <p:nvPr>
            <p:ph sz="quarter" idx="10"/>
          </p:nvPr>
        </p:nvSpPr>
        <p:spPr>
          <a:xfrm>
            <a:off x="600075" y="1420021"/>
            <a:ext cx="6480000" cy="4619272"/>
          </a:xfrm>
        </p:spPr>
        <p:txBody>
          <a:bodyPr/>
          <a:lstStyle/>
          <a:p>
            <a:r>
              <a:rPr lang="fr-FR" dirty="0"/>
              <a:t>L’évaluation de la conformité:</a:t>
            </a:r>
          </a:p>
          <a:p>
            <a:endParaRPr lang="fr-FR" dirty="0"/>
          </a:p>
          <a:p>
            <a:pPr lvl="1"/>
            <a:r>
              <a:rPr lang="fr-FR" dirty="0"/>
              <a:t>Si un point à vérifier concerne </a:t>
            </a:r>
            <a:r>
              <a:rPr lang="fr-FR" b="1" dirty="0"/>
              <a:t>plusieurs éléments</a:t>
            </a:r>
            <a:r>
              <a:rPr lang="fr-FR" dirty="0"/>
              <a:t>, et si parmi ceux-là un élément n’est pas conforme, alors le point sera marqué comme « NON » conforme.</a:t>
            </a:r>
          </a:p>
          <a:p>
            <a:endParaRPr lang="fr-FR" dirty="0"/>
          </a:p>
          <a:p>
            <a:endParaRPr lang="fr-FR" dirty="0"/>
          </a:p>
          <a:p>
            <a:endParaRPr lang="fr-FR" dirty="0"/>
          </a:p>
          <a:p>
            <a:endParaRPr lang="fr-FR" dirty="0"/>
          </a:p>
          <a:p>
            <a:endParaRPr lang="fr-FR" dirty="0"/>
          </a:p>
          <a:p>
            <a:endParaRPr lang="fr-FR" dirty="0"/>
          </a:p>
          <a:p>
            <a:pPr lvl="1"/>
            <a:r>
              <a:rPr lang="fr-FR" dirty="0"/>
              <a:t>La conformité d’un point à vérifier correspond à la situation </a:t>
            </a:r>
            <a:r>
              <a:rPr lang="fr-FR" b="1" dirty="0"/>
              <a:t>initialement</a:t>
            </a:r>
            <a:r>
              <a:rPr lang="fr-FR" dirty="0"/>
              <a:t> observé, c’est-à-dire avant correction/régularisation de la situation (permettant la reprise des travaux).</a:t>
            </a:r>
          </a:p>
          <a:p>
            <a:endParaRPr lang="fr-FR" dirty="0"/>
          </a:p>
        </p:txBody>
      </p:sp>
      <p:sp>
        <p:nvSpPr>
          <p:cNvPr id="4" name="Title 3">
            <a:extLst>
              <a:ext uri="{FF2B5EF4-FFF2-40B4-BE49-F238E27FC236}">
                <a16:creationId xmlns:a16="http://schemas.microsoft.com/office/drawing/2014/main" id="{47A8D41D-F9E6-4BCB-9236-1148C0BD8C42}"/>
              </a:ext>
            </a:extLst>
          </p:cNvPr>
          <p:cNvSpPr>
            <a:spLocks noGrp="1"/>
          </p:cNvSpPr>
          <p:nvPr>
            <p:ph type="title"/>
          </p:nvPr>
        </p:nvSpPr>
        <p:spPr/>
        <p:txBody>
          <a:bodyPr/>
          <a:lstStyle/>
          <a:p>
            <a:r>
              <a:rPr lang="fr-FR" dirty="0"/>
              <a:t>Consignes – L’évaluation de la conformité</a:t>
            </a:r>
          </a:p>
        </p:txBody>
      </p:sp>
      <p:grpSp>
        <p:nvGrpSpPr>
          <p:cNvPr id="14" name="Group 13">
            <a:extLst>
              <a:ext uri="{FF2B5EF4-FFF2-40B4-BE49-F238E27FC236}">
                <a16:creationId xmlns:a16="http://schemas.microsoft.com/office/drawing/2014/main" id="{0BDFD267-83B5-4B31-BC4A-2EC7B43BC193}"/>
              </a:ext>
            </a:extLst>
          </p:cNvPr>
          <p:cNvGrpSpPr/>
          <p:nvPr/>
        </p:nvGrpSpPr>
        <p:grpSpPr>
          <a:xfrm>
            <a:off x="1015723" y="3101195"/>
            <a:ext cx="4158877" cy="1721255"/>
            <a:chOff x="1164579" y="2971808"/>
            <a:chExt cx="4158877" cy="1721255"/>
          </a:xfrm>
        </p:grpSpPr>
        <p:sp>
          <p:nvSpPr>
            <p:cNvPr id="5" name="Rectangle 4">
              <a:extLst>
                <a:ext uri="{FF2B5EF4-FFF2-40B4-BE49-F238E27FC236}">
                  <a16:creationId xmlns:a16="http://schemas.microsoft.com/office/drawing/2014/main" id="{EE404954-31F1-4011-84F7-F25F29224F48}"/>
                </a:ext>
              </a:extLst>
            </p:cNvPr>
            <p:cNvSpPr/>
            <p:nvPr/>
          </p:nvSpPr>
          <p:spPr>
            <a:xfrm>
              <a:off x="1164579" y="2971808"/>
              <a:ext cx="4133760" cy="1721255"/>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 name="TextBox 5">
              <a:extLst>
                <a:ext uri="{FF2B5EF4-FFF2-40B4-BE49-F238E27FC236}">
                  <a16:creationId xmlns:a16="http://schemas.microsoft.com/office/drawing/2014/main" id="{23DFA7B5-D4A3-4E80-A8AB-E7B4466FA6F1}"/>
                </a:ext>
              </a:extLst>
            </p:cNvPr>
            <p:cNvSpPr txBox="1"/>
            <p:nvPr/>
          </p:nvSpPr>
          <p:spPr>
            <a:xfrm>
              <a:off x="1189697" y="3149456"/>
              <a:ext cx="4133759" cy="1384995"/>
            </a:xfrm>
            <a:prstGeom prst="rect">
              <a:avLst/>
            </a:prstGeom>
            <a:noFill/>
          </p:spPr>
          <p:txBody>
            <a:bodyPr wrap="square" rtlCol="0">
              <a:spAutoFit/>
            </a:bodyPr>
            <a:lstStyle/>
            <a:p>
              <a:r>
                <a:rPr lang="fr-FR" sz="1400" b="1" dirty="0"/>
                <a:t>Exemple: checklist Travaux à chaud, point n°7</a:t>
              </a:r>
            </a:p>
            <a:p>
              <a:endParaRPr lang="fr-FR" sz="1400" i="1" dirty="0"/>
            </a:p>
            <a:p>
              <a:r>
                <a:rPr lang="fr-FR" sz="1400" i="1" dirty="0"/>
                <a:t>Si on observe que parmi les 3 égouts présents dans la zone des travaux à chaud il y en a un qui n’est pas muni d’une protection, alors le point n°7 doit être évalué en tant que « NON » conforme.</a:t>
              </a:r>
            </a:p>
          </p:txBody>
        </p:sp>
      </p:grpSp>
      <p:grpSp>
        <p:nvGrpSpPr>
          <p:cNvPr id="3" name="Group 2">
            <a:extLst>
              <a:ext uri="{FF2B5EF4-FFF2-40B4-BE49-F238E27FC236}">
                <a16:creationId xmlns:a16="http://schemas.microsoft.com/office/drawing/2014/main" id="{0BE9E7F8-C5A9-4317-8841-8C0F097E2D69}"/>
              </a:ext>
            </a:extLst>
          </p:cNvPr>
          <p:cNvGrpSpPr/>
          <p:nvPr/>
        </p:nvGrpSpPr>
        <p:grpSpPr>
          <a:xfrm>
            <a:off x="7124443" y="2150185"/>
            <a:ext cx="4837799" cy="3764701"/>
            <a:chOff x="7124443" y="2150185"/>
            <a:chExt cx="4837799" cy="3764701"/>
          </a:xfrm>
        </p:grpSpPr>
        <p:pic>
          <p:nvPicPr>
            <p:cNvPr id="15" name="Picture 14">
              <a:extLst>
                <a:ext uri="{FF2B5EF4-FFF2-40B4-BE49-F238E27FC236}">
                  <a16:creationId xmlns:a16="http://schemas.microsoft.com/office/drawing/2014/main" id="{82CCD200-E895-4F6E-AD27-DAD7DF5D6D72}"/>
                </a:ext>
              </a:extLst>
            </p:cNvPr>
            <p:cNvPicPr>
              <a:picLocks noChangeAspect="1"/>
            </p:cNvPicPr>
            <p:nvPr/>
          </p:nvPicPr>
          <p:blipFill>
            <a:blip r:embed="rId2"/>
            <a:stretch>
              <a:fillRect/>
            </a:stretch>
          </p:blipFill>
          <p:spPr>
            <a:xfrm>
              <a:off x="7199291" y="2150185"/>
              <a:ext cx="4695825" cy="1381125"/>
            </a:xfrm>
            <a:prstGeom prst="rect">
              <a:avLst/>
            </a:prstGeom>
          </p:spPr>
        </p:pic>
        <p:pic>
          <p:nvPicPr>
            <p:cNvPr id="17" name="Picture 16">
              <a:extLst>
                <a:ext uri="{FF2B5EF4-FFF2-40B4-BE49-F238E27FC236}">
                  <a16:creationId xmlns:a16="http://schemas.microsoft.com/office/drawing/2014/main" id="{B2629EF8-5973-4C23-9B81-7B0CEB443456}"/>
                </a:ext>
              </a:extLst>
            </p:cNvPr>
            <p:cNvPicPr>
              <a:picLocks noChangeAspect="1"/>
            </p:cNvPicPr>
            <p:nvPr/>
          </p:nvPicPr>
          <p:blipFill>
            <a:blip r:embed="rId3">
              <a:alphaModFix amt="34000"/>
            </a:blip>
            <a:stretch>
              <a:fillRect/>
            </a:stretch>
          </p:blipFill>
          <p:spPr>
            <a:xfrm>
              <a:off x="7208816" y="3876536"/>
              <a:ext cx="4686300" cy="2038350"/>
            </a:xfrm>
            <a:prstGeom prst="rect">
              <a:avLst/>
            </a:prstGeom>
          </p:spPr>
        </p:pic>
        <p:pic>
          <p:nvPicPr>
            <p:cNvPr id="16" name="Picture 15">
              <a:extLst>
                <a:ext uri="{FF2B5EF4-FFF2-40B4-BE49-F238E27FC236}">
                  <a16:creationId xmlns:a16="http://schemas.microsoft.com/office/drawing/2014/main" id="{64A63FA3-75B0-4ECE-9C9D-67DA10EBF7D7}"/>
                </a:ext>
              </a:extLst>
            </p:cNvPr>
            <p:cNvPicPr>
              <a:picLocks noChangeAspect="1"/>
            </p:cNvPicPr>
            <p:nvPr/>
          </p:nvPicPr>
          <p:blipFill>
            <a:blip r:embed="rId4"/>
            <a:stretch>
              <a:fillRect/>
            </a:stretch>
          </p:blipFill>
          <p:spPr>
            <a:xfrm>
              <a:off x="7208915" y="5174918"/>
              <a:ext cx="4695825" cy="266700"/>
            </a:xfrm>
            <a:prstGeom prst="rect">
              <a:avLst/>
            </a:prstGeom>
          </p:spPr>
        </p:pic>
        <p:sp>
          <p:nvSpPr>
            <p:cNvPr id="9" name="Rectangle 8">
              <a:extLst>
                <a:ext uri="{FF2B5EF4-FFF2-40B4-BE49-F238E27FC236}">
                  <a16:creationId xmlns:a16="http://schemas.microsoft.com/office/drawing/2014/main" id="{6C488B5A-9CA6-427B-9609-DC6F48509E25}"/>
                </a:ext>
              </a:extLst>
            </p:cNvPr>
            <p:cNvSpPr/>
            <p:nvPr/>
          </p:nvSpPr>
          <p:spPr>
            <a:xfrm>
              <a:off x="7124443" y="5068544"/>
              <a:ext cx="4837799" cy="44413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0" name="TextBox 9">
              <a:extLst>
                <a:ext uri="{FF2B5EF4-FFF2-40B4-BE49-F238E27FC236}">
                  <a16:creationId xmlns:a16="http://schemas.microsoft.com/office/drawing/2014/main" id="{7572F185-F81E-44A6-AFF1-E7D5C7D53E0A}"/>
                </a:ext>
              </a:extLst>
            </p:cNvPr>
            <p:cNvSpPr txBox="1"/>
            <p:nvPr/>
          </p:nvSpPr>
          <p:spPr>
            <a:xfrm>
              <a:off x="7774857" y="5077213"/>
              <a:ext cx="822963" cy="400110"/>
            </a:xfrm>
            <a:prstGeom prst="rect">
              <a:avLst/>
            </a:prstGeom>
            <a:noFill/>
          </p:spPr>
          <p:txBody>
            <a:bodyPr wrap="square" rtlCol="0">
              <a:spAutoFit/>
            </a:bodyPr>
            <a:lstStyle/>
            <a:p>
              <a:pPr marL="285750" indent="-285750">
                <a:buFont typeface="Wingdings" panose="05000000000000000000" pitchFamily="2" charset="2"/>
                <a:buChar char="ü"/>
              </a:pPr>
              <a:r>
                <a:rPr lang="fr-FR" sz="2000" dirty="0"/>
                <a:t> </a:t>
              </a:r>
            </a:p>
          </p:txBody>
        </p:sp>
      </p:grpSp>
      <p:sp>
        <p:nvSpPr>
          <p:cNvPr id="7" name="Espace réservé du pied de page 6">
            <a:extLst>
              <a:ext uri="{FF2B5EF4-FFF2-40B4-BE49-F238E27FC236}">
                <a16:creationId xmlns:a16="http://schemas.microsoft.com/office/drawing/2014/main" id="{127B9F04-7B58-4594-A574-106104AC5665}"/>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375253598"/>
      </p:ext>
    </p:extLst>
  </p:cSld>
  <p:clrMapOvr>
    <a:masterClrMapping/>
  </p:clrMapOvr>
  <p:transition spd="med">
    <p:push dir="u"/>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44B1A1-2A02-43A7-AD40-1A2577699DA4}"/>
              </a:ext>
            </a:extLst>
          </p:cNvPr>
          <p:cNvPicPr>
            <a:picLocks noChangeAspect="1"/>
          </p:cNvPicPr>
          <p:nvPr/>
        </p:nvPicPr>
        <p:blipFill>
          <a:blip r:embed="rId2"/>
          <a:stretch>
            <a:fillRect/>
          </a:stretch>
        </p:blipFill>
        <p:spPr>
          <a:xfrm>
            <a:off x="7695941" y="925012"/>
            <a:ext cx="3770939" cy="5323679"/>
          </a:xfrm>
          <a:prstGeom prst="rect">
            <a:avLst/>
          </a:prstGeom>
        </p:spPr>
      </p:pic>
      <p:sp>
        <p:nvSpPr>
          <p:cNvPr id="2" name="Content Placeholder 1">
            <a:extLst>
              <a:ext uri="{FF2B5EF4-FFF2-40B4-BE49-F238E27FC236}">
                <a16:creationId xmlns:a16="http://schemas.microsoft.com/office/drawing/2014/main" id="{1E4A3F4D-D8F3-429C-ACBF-870470C38DA3}"/>
              </a:ext>
            </a:extLst>
          </p:cNvPr>
          <p:cNvSpPr>
            <a:spLocks noGrp="1"/>
          </p:cNvSpPr>
          <p:nvPr>
            <p:ph sz="quarter" idx="10"/>
          </p:nvPr>
        </p:nvSpPr>
        <p:spPr>
          <a:xfrm>
            <a:off x="600075" y="1420021"/>
            <a:ext cx="6474083" cy="4619272"/>
          </a:xfrm>
        </p:spPr>
        <p:txBody>
          <a:bodyPr/>
          <a:lstStyle/>
          <a:p>
            <a:r>
              <a:rPr lang="fr-FR" dirty="0"/>
              <a:t>Le calcul du taux de conformité:</a:t>
            </a:r>
          </a:p>
          <a:p>
            <a:pPr lvl="1"/>
            <a:endParaRPr lang="fr-FR" dirty="0"/>
          </a:p>
          <a:p>
            <a:pPr marL="609603" lvl="1" indent="-342900">
              <a:buFont typeface="+mj-lt"/>
              <a:buAutoNum type="arabicPeriod"/>
            </a:pPr>
            <a:r>
              <a:rPr lang="fr-FR" dirty="0"/>
              <a:t>Faire la somme de tous les points évalués « OUI » ou « NON » conformes</a:t>
            </a:r>
          </a:p>
          <a:p>
            <a:pPr marL="609603" lvl="1" indent="-342900">
              <a:buFont typeface="+mj-lt"/>
              <a:buAutoNum type="arabicPeriod"/>
            </a:pPr>
            <a:endParaRPr lang="fr-FR" dirty="0"/>
          </a:p>
          <a:p>
            <a:pPr marL="609603" lvl="1" indent="-342900">
              <a:buFont typeface="+mj-lt"/>
              <a:buAutoNum type="arabicPeriod"/>
            </a:pPr>
            <a:r>
              <a:rPr lang="fr-FR" dirty="0"/>
              <a:t>Faire la somme de tous les points évalués « OUI » conformes</a:t>
            </a:r>
          </a:p>
          <a:p>
            <a:pPr marL="609603" lvl="1" indent="-342900">
              <a:buFont typeface="+mj-lt"/>
              <a:buAutoNum type="arabicPeriod"/>
            </a:pPr>
            <a:endParaRPr lang="fr-FR" dirty="0"/>
          </a:p>
          <a:p>
            <a:pPr marL="609603" lvl="1" indent="-342900">
              <a:buFont typeface="+mj-lt"/>
              <a:buAutoNum type="arabicPeriod"/>
            </a:pPr>
            <a:endParaRPr lang="fr-FR" dirty="0"/>
          </a:p>
          <a:p>
            <a:pPr marL="609603" lvl="1" indent="-342900">
              <a:buFont typeface="+mj-lt"/>
              <a:buAutoNum type="arabicPeriod"/>
            </a:pPr>
            <a:r>
              <a:rPr lang="fr-FR" dirty="0"/>
              <a:t>Le taux de conformité = </a:t>
            </a:r>
          </a:p>
          <a:p>
            <a:endParaRPr lang="fr-FR" dirty="0"/>
          </a:p>
        </p:txBody>
      </p:sp>
      <p:sp>
        <p:nvSpPr>
          <p:cNvPr id="4" name="Title 3">
            <a:extLst>
              <a:ext uri="{FF2B5EF4-FFF2-40B4-BE49-F238E27FC236}">
                <a16:creationId xmlns:a16="http://schemas.microsoft.com/office/drawing/2014/main" id="{D37C9112-C3C8-4315-814C-AE3202A3DC6E}"/>
              </a:ext>
            </a:extLst>
          </p:cNvPr>
          <p:cNvSpPr>
            <a:spLocks noGrp="1"/>
          </p:cNvSpPr>
          <p:nvPr>
            <p:ph type="title"/>
          </p:nvPr>
        </p:nvSpPr>
        <p:spPr/>
        <p:txBody>
          <a:bodyPr/>
          <a:lstStyle/>
          <a:p>
            <a:r>
              <a:rPr lang="fr-FR" dirty="0"/>
              <a:t>Consignes – Le calcul du taux de conformité</a:t>
            </a:r>
          </a:p>
        </p:txBody>
      </p:sp>
      <p:grpSp>
        <p:nvGrpSpPr>
          <p:cNvPr id="5" name="Group 4">
            <a:extLst>
              <a:ext uri="{FF2B5EF4-FFF2-40B4-BE49-F238E27FC236}">
                <a16:creationId xmlns:a16="http://schemas.microsoft.com/office/drawing/2014/main" id="{F835C3A8-A331-4BD3-9AA5-3AFA7A7BF113}"/>
              </a:ext>
            </a:extLst>
          </p:cNvPr>
          <p:cNvGrpSpPr/>
          <p:nvPr/>
        </p:nvGrpSpPr>
        <p:grpSpPr>
          <a:xfrm>
            <a:off x="3541532" y="3556773"/>
            <a:ext cx="2333553" cy="1260758"/>
            <a:chOff x="3457312" y="3701141"/>
            <a:chExt cx="2333553" cy="1260758"/>
          </a:xfrm>
        </p:grpSpPr>
        <p:sp>
          <p:nvSpPr>
            <p:cNvPr id="6" name="TextBox 5">
              <a:extLst>
                <a:ext uri="{FF2B5EF4-FFF2-40B4-BE49-F238E27FC236}">
                  <a16:creationId xmlns:a16="http://schemas.microsoft.com/office/drawing/2014/main" id="{715E05EA-9848-4147-BA16-884A9BE5D07D}"/>
                </a:ext>
              </a:extLst>
            </p:cNvPr>
            <p:cNvSpPr txBox="1"/>
            <p:nvPr/>
          </p:nvSpPr>
          <p:spPr>
            <a:xfrm>
              <a:off x="3466013" y="3701141"/>
              <a:ext cx="2324852" cy="461665"/>
            </a:xfrm>
            <a:prstGeom prst="rect">
              <a:avLst/>
            </a:prstGeom>
            <a:noFill/>
          </p:spPr>
          <p:txBody>
            <a:bodyPr wrap="square" rtlCol="0">
              <a:spAutoFit/>
            </a:bodyPr>
            <a:lstStyle/>
            <a:p>
              <a:r>
                <a:rPr lang="fr-FR" sz="1200" dirty="0"/>
                <a:t>la somme de tous les points évalués « OUI » conformes</a:t>
              </a:r>
            </a:p>
          </p:txBody>
        </p:sp>
        <p:sp>
          <p:nvSpPr>
            <p:cNvPr id="7" name="TextBox 6">
              <a:extLst>
                <a:ext uri="{FF2B5EF4-FFF2-40B4-BE49-F238E27FC236}">
                  <a16:creationId xmlns:a16="http://schemas.microsoft.com/office/drawing/2014/main" id="{79272C13-69D1-4B9D-BB11-F58EDCCC4154}"/>
                </a:ext>
              </a:extLst>
            </p:cNvPr>
            <p:cNvSpPr txBox="1"/>
            <p:nvPr/>
          </p:nvSpPr>
          <p:spPr>
            <a:xfrm>
              <a:off x="3466013" y="4315568"/>
              <a:ext cx="2324852" cy="646331"/>
            </a:xfrm>
            <a:prstGeom prst="rect">
              <a:avLst/>
            </a:prstGeom>
            <a:noFill/>
          </p:spPr>
          <p:txBody>
            <a:bodyPr wrap="square" rtlCol="0">
              <a:spAutoFit/>
            </a:bodyPr>
            <a:lstStyle/>
            <a:p>
              <a:r>
                <a:rPr lang="fr-FR" sz="1200" dirty="0"/>
                <a:t>la somme de tous les points évalués « OUI » ou « NON » conformes</a:t>
              </a:r>
            </a:p>
          </p:txBody>
        </p:sp>
        <p:cxnSp>
          <p:nvCxnSpPr>
            <p:cNvPr id="8" name="Straight Connector 7">
              <a:extLst>
                <a:ext uri="{FF2B5EF4-FFF2-40B4-BE49-F238E27FC236}">
                  <a16:creationId xmlns:a16="http://schemas.microsoft.com/office/drawing/2014/main" id="{9EE01EF3-3F37-4466-A955-A479A199E7E5}"/>
                </a:ext>
              </a:extLst>
            </p:cNvPr>
            <p:cNvCxnSpPr/>
            <p:nvPr/>
          </p:nvCxnSpPr>
          <p:spPr>
            <a:xfrm>
              <a:off x="3457312" y="4229828"/>
              <a:ext cx="2075648"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4D4D94C4-95E0-4758-B474-CEC0522890D2}"/>
              </a:ext>
            </a:extLst>
          </p:cNvPr>
          <p:cNvGrpSpPr/>
          <p:nvPr/>
        </p:nvGrpSpPr>
        <p:grpSpPr>
          <a:xfrm>
            <a:off x="1200973" y="5070102"/>
            <a:ext cx="3548041" cy="886260"/>
            <a:chOff x="1402992" y="5144520"/>
            <a:chExt cx="3548041" cy="886260"/>
          </a:xfrm>
        </p:grpSpPr>
        <p:sp>
          <p:nvSpPr>
            <p:cNvPr id="9" name="TextBox 8">
              <a:extLst>
                <a:ext uri="{FF2B5EF4-FFF2-40B4-BE49-F238E27FC236}">
                  <a16:creationId xmlns:a16="http://schemas.microsoft.com/office/drawing/2014/main" id="{52C8464D-5695-4F2D-AC92-D8904A9F8CC2}"/>
                </a:ext>
              </a:extLst>
            </p:cNvPr>
            <p:cNvSpPr txBox="1"/>
            <p:nvPr/>
          </p:nvSpPr>
          <p:spPr>
            <a:xfrm>
              <a:off x="1402992" y="5182730"/>
              <a:ext cx="3548041" cy="738664"/>
            </a:xfrm>
            <a:prstGeom prst="rect">
              <a:avLst/>
            </a:prstGeom>
            <a:noFill/>
          </p:spPr>
          <p:txBody>
            <a:bodyPr wrap="square" rtlCol="0">
              <a:spAutoFit/>
            </a:bodyPr>
            <a:lstStyle/>
            <a:p>
              <a:r>
                <a:rPr lang="fr-FR" sz="1400" b="1" dirty="0"/>
                <a:t>Exemple: checklist Travaux en hauteur</a:t>
              </a:r>
            </a:p>
            <a:p>
              <a:endParaRPr lang="fr-FR" sz="1400" i="1" dirty="0"/>
            </a:p>
            <a:p>
              <a:r>
                <a:rPr lang="fr-FR" sz="1400" i="1" dirty="0"/>
                <a:t>Taux de conformité = 7 / 9 (78%)</a:t>
              </a:r>
            </a:p>
          </p:txBody>
        </p:sp>
        <p:sp>
          <p:nvSpPr>
            <p:cNvPr id="10" name="Rectangle 9">
              <a:extLst>
                <a:ext uri="{FF2B5EF4-FFF2-40B4-BE49-F238E27FC236}">
                  <a16:creationId xmlns:a16="http://schemas.microsoft.com/office/drawing/2014/main" id="{AE9F6A53-6BC3-4817-9348-DEC1DA95AF59}"/>
                </a:ext>
              </a:extLst>
            </p:cNvPr>
            <p:cNvSpPr/>
            <p:nvPr/>
          </p:nvSpPr>
          <p:spPr>
            <a:xfrm>
              <a:off x="1402993" y="5144520"/>
              <a:ext cx="3445734" cy="886260"/>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sp>
        <p:nvSpPr>
          <p:cNvPr id="13" name="Rectangle 12">
            <a:extLst>
              <a:ext uri="{FF2B5EF4-FFF2-40B4-BE49-F238E27FC236}">
                <a16:creationId xmlns:a16="http://schemas.microsoft.com/office/drawing/2014/main" id="{4A4F3097-042D-45CA-A1D5-9FD60E521A56}"/>
              </a:ext>
            </a:extLst>
          </p:cNvPr>
          <p:cNvSpPr/>
          <p:nvPr/>
        </p:nvSpPr>
        <p:spPr>
          <a:xfrm>
            <a:off x="7915941" y="1926011"/>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14" name="Rectangle 13">
            <a:extLst>
              <a:ext uri="{FF2B5EF4-FFF2-40B4-BE49-F238E27FC236}">
                <a16:creationId xmlns:a16="http://schemas.microsoft.com/office/drawing/2014/main" id="{A2EC16CA-3E71-491F-AF16-3CFD7501A447}"/>
              </a:ext>
            </a:extLst>
          </p:cNvPr>
          <p:cNvSpPr/>
          <p:nvPr/>
        </p:nvSpPr>
        <p:spPr>
          <a:xfrm>
            <a:off x="7915940" y="2217792"/>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15" name="Rectangle 14">
            <a:extLst>
              <a:ext uri="{FF2B5EF4-FFF2-40B4-BE49-F238E27FC236}">
                <a16:creationId xmlns:a16="http://schemas.microsoft.com/office/drawing/2014/main" id="{D98010B8-3957-4DDB-9E14-B775F738FB89}"/>
              </a:ext>
            </a:extLst>
          </p:cNvPr>
          <p:cNvSpPr/>
          <p:nvPr/>
        </p:nvSpPr>
        <p:spPr>
          <a:xfrm>
            <a:off x="7911331" y="2590032"/>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16" name="Rectangle 15">
            <a:extLst>
              <a:ext uri="{FF2B5EF4-FFF2-40B4-BE49-F238E27FC236}">
                <a16:creationId xmlns:a16="http://schemas.microsoft.com/office/drawing/2014/main" id="{16E24937-BC5C-4976-96E6-8B4BF1A24B4F}"/>
              </a:ext>
            </a:extLst>
          </p:cNvPr>
          <p:cNvSpPr/>
          <p:nvPr/>
        </p:nvSpPr>
        <p:spPr>
          <a:xfrm>
            <a:off x="8124681" y="2929552"/>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17" name="Rectangle 16">
            <a:extLst>
              <a:ext uri="{FF2B5EF4-FFF2-40B4-BE49-F238E27FC236}">
                <a16:creationId xmlns:a16="http://schemas.microsoft.com/office/drawing/2014/main" id="{3B884184-A27B-4B8D-A786-420F04FD211D}"/>
              </a:ext>
            </a:extLst>
          </p:cNvPr>
          <p:cNvSpPr/>
          <p:nvPr/>
        </p:nvSpPr>
        <p:spPr>
          <a:xfrm>
            <a:off x="7921801" y="3196345"/>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18" name="Rectangle 17">
            <a:extLst>
              <a:ext uri="{FF2B5EF4-FFF2-40B4-BE49-F238E27FC236}">
                <a16:creationId xmlns:a16="http://schemas.microsoft.com/office/drawing/2014/main" id="{D67002BE-3D76-4A9B-9D3F-96D416C1D8B0}"/>
              </a:ext>
            </a:extLst>
          </p:cNvPr>
          <p:cNvSpPr/>
          <p:nvPr/>
        </p:nvSpPr>
        <p:spPr>
          <a:xfrm>
            <a:off x="7914171" y="3485630"/>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19" name="Rectangle 18">
            <a:extLst>
              <a:ext uri="{FF2B5EF4-FFF2-40B4-BE49-F238E27FC236}">
                <a16:creationId xmlns:a16="http://schemas.microsoft.com/office/drawing/2014/main" id="{2A5284EA-E807-45EF-AC25-F6A21979ACE5}"/>
              </a:ext>
            </a:extLst>
          </p:cNvPr>
          <p:cNvSpPr/>
          <p:nvPr/>
        </p:nvSpPr>
        <p:spPr>
          <a:xfrm>
            <a:off x="7915376" y="3811718"/>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20" name="Rectangle 19">
            <a:extLst>
              <a:ext uri="{FF2B5EF4-FFF2-40B4-BE49-F238E27FC236}">
                <a16:creationId xmlns:a16="http://schemas.microsoft.com/office/drawing/2014/main" id="{2CCF829E-CDEE-44B9-9502-BE38FB9CA61D}"/>
              </a:ext>
            </a:extLst>
          </p:cNvPr>
          <p:cNvSpPr/>
          <p:nvPr/>
        </p:nvSpPr>
        <p:spPr>
          <a:xfrm>
            <a:off x="8349116" y="5057996"/>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21" name="Rectangle 20">
            <a:extLst>
              <a:ext uri="{FF2B5EF4-FFF2-40B4-BE49-F238E27FC236}">
                <a16:creationId xmlns:a16="http://schemas.microsoft.com/office/drawing/2014/main" id="{ED208B6F-92D2-4F97-A8C7-E77AADB9B861}"/>
              </a:ext>
            </a:extLst>
          </p:cNvPr>
          <p:cNvSpPr/>
          <p:nvPr/>
        </p:nvSpPr>
        <p:spPr>
          <a:xfrm>
            <a:off x="7914171" y="4100675"/>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22" name="Rectangle 21">
            <a:extLst>
              <a:ext uri="{FF2B5EF4-FFF2-40B4-BE49-F238E27FC236}">
                <a16:creationId xmlns:a16="http://schemas.microsoft.com/office/drawing/2014/main" id="{D79B4CE4-6FEB-4181-8EBA-A0E40859EC37}"/>
              </a:ext>
            </a:extLst>
          </p:cNvPr>
          <p:cNvSpPr/>
          <p:nvPr/>
        </p:nvSpPr>
        <p:spPr>
          <a:xfrm>
            <a:off x="8352120" y="4761502"/>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23" name="Rectangle 22">
            <a:extLst>
              <a:ext uri="{FF2B5EF4-FFF2-40B4-BE49-F238E27FC236}">
                <a16:creationId xmlns:a16="http://schemas.microsoft.com/office/drawing/2014/main" id="{890EB227-903B-4646-8401-E1414C0B97C2}"/>
              </a:ext>
            </a:extLst>
          </p:cNvPr>
          <p:cNvSpPr/>
          <p:nvPr/>
        </p:nvSpPr>
        <p:spPr>
          <a:xfrm>
            <a:off x="8124681" y="4410598"/>
            <a:ext cx="630608" cy="433449"/>
          </a:xfrm>
          <a:prstGeom prst="rect">
            <a:avLst/>
          </a:prstGeom>
        </p:spPr>
        <p:txBody>
          <a:bodyPr wrap="none">
            <a:spAutoFit/>
          </a:bodyPr>
          <a:lstStyle/>
          <a:p>
            <a:pPr marL="285750" indent="-285750">
              <a:buFont typeface="Wingdings" panose="05000000000000000000" pitchFamily="2" charset="2"/>
              <a:buChar char="ü"/>
            </a:pPr>
            <a:r>
              <a:rPr lang="fr-FR" dirty="0"/>
              <a:t> </a:t>
            </a:r>
          </a:p>
        </p:txBody>
      </p:sp>
      <p:sp>
        <p:nvSpPr>
          <p:cNvPr id="3" name="Espace réservé du pied de page 2">
            <a:extLst>
              <a:ext uri="{FF2B5EF4-FFF2-40B4-BE49-F238E27FC236}">
                <a16:creationId xmlns:a16="http://schemas.microsoft.com/office/drawing/2014/main" id="{EF89A027-97A8-4B4A-B3A1-D5E178E3DA4E}"/>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3010769727"/>
      </p:ext>
    </p:extLst>
  </p:cSld>
  <p:clrMapOvr>
    <a:masterClrMapping/>
  </p:clrMapOvr>
  <p:transition spd="med">
    <p:push dir="u"/>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2813A4-7362-4520-88F0-0090AE7D6281}"/>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0"/>
            <a:ext cx="3821194" cy="2880000"/>
          </a:xfrm>
          <a:prstGeom prst="rect">
            <a:avLst/>
          </a:prstGeom>
        </p:spPr>
      </p:pic>
      <p:sp>
        <p:nvSpPr>
          <p:cNvPr id="2" name="Content Placeholder 1">
            <a:extLst>
              <a:ext uri="{FF2B5EF4-FFF2-40B4-BE49-F238E27FC236}">
                <a16:creationId xmlns:a16="http://schemas.microsoft.com/office/drawing/2014/main" id="{3C267C82-7A42-400C-AA54-41DD7D19C726}"/>
              </a:ext>
            </a:extLst>
          </p:cNvPr>
          <p:cNvSpPr>
            <a:spLocks noGrp="1"/>
          </p:cNvSpPr>
          <p:nvPr>
            <p:ph sz="quarter" idx="10"/>
          </p:nvPr>
        </p:nvSpPr>
        <p:spPr/>
        <p:txBody>
          <a:bodyPr/>
          <a:lstStyle/>
          <a:p>
            <a:pPr lvl="0"/>
            <a:r>
              <a:rPr lang="fr-FR" b="1" i="1" dirty="0"/>
              <a:t>Peut-on interrompre les activités pendant les contrôles terrain ? </a:t>
            </a:r>
            <a:endParaRPr lang="fr-FR" dirty="0"/>
          </a:p>
          <a:p>
            <a:endParaRPr lang="fr-FR" sz="600" dirty="0"/>
          </a:p>
          <a:p>
            <a:pPr marL="0" indent="0">
              <a:buNone/>
            </a:pPr>
            <a:r>
              <a:rPr lang="fr-FR" dirty="0"/>
              <a:t>Oui, on peut être amené à interrompre le travail de l’équipe intervenante tant que cela ne compromette pas l’exécution des activités en toute sécurité.</a:t>
            </a:r>
          </a:p>
          <a:p>
            <a:pPr lvl="0"/>
            <a:endParaRPr lang="fr-FR" b="1" i="1" dirty="0"/>
          </a:p>
          <a:p>
            <a:pPr lvl="0"/>
            <a:r>
              <a:rPr lang="fr-FR" b="1" i="1" dirty="0"/>
              <a:t>Les contrôles sont-ils réalisés par des spécialistes de l’activité ? Les questions demandent-elles des compétences techniques ?</a:t>
            </a:r>
            <a:r>
              <a:rPr lang="fr-FR" b="1" dirty="0"/>
              <a:t> </a:t>
            </a:r>
            <a:endParaRPr lang="fr-FR" dirty="0"/>
          </a:p>
          <a:p>
            <a:endParaRPr lang="fr-FR" sz="600" dirty="0"/>
          </a:p>
          <a:p>
            <a:pPr marL="0" indent="0">
              <a:buNone/>
            </a:pPr>
            <a:r>
              <a:rPr lang="fr-FR" dirty="0"/>
              <a:t>Non, les contrôles sont à réaliser par le management, la ligne hiérarchique, les HSE terrain et les superviseurs de TOTAL ainsi que leurs homologues des Entreprises Intervenantes.</a:t>
            </a:r>
          </a:p>
          <a:p>
            <a:pPr marL="0" indent="0">
              <a:buNone/>
            </a:pPr>
            <a:r>
              <a:rPr lang="fr-FR" dirty="0"/>
              <a:t>Les checklists ont été conçues afin que chacun puisse réaliser les contrôles terrain en s’appuyant sur des éléments observables et non contestables.</a:t>
            </a:r>
          </a:p>
          <a:p>
            <a:endParaRPr lang="fr-FR" dirty="0"/>
          </a:p>
        </p:txBody>
      </p:sp>
      <p:sp>
        <p:nvSpPr>
          <p:cNvPr id="4" name="Title 3">
            <a:extLst>
              <a:ext uri="{FF2B5EF4-FFF2-40B4-BE49-F238E27FC236}">
                <a16:creationId xmlns:a16="http://schemas.microsoft.com/office/drawing/2014/main" id="{DE17572F-1BAC-450E-A923-28660E10BD5F}"/>
              </a:ext>
            </a:extLst>
          </p:cNvPr>
          <p:cNvSpPr>
            <a:spLocks noGrp="1"/>
          </p:cNvSpPr>
          <p:nvPr>
            <p:ph type="title"/>
          </p:nvPr>
        </p:nvSpPr>
        <p:spPr/>
        <p:txBody>
          <a:bodyPr/>
          <a:lstStyle/>
          <a:p>
            <a:r>
              <a:rPr lang="fr-FR" dirty="0"/>
              <a:t>Questions &amp; réponses</a:t>
            </a:r>
          </a:p>
        </p:txBody>
      </p:sp>
      <p:sp>
        <p:nvSpPr>
          <p:cNvPr id="3" name="Espace réservé du pied de page 2">
            <a:extLst>
              <a:ext uri="{FF2B5EF4-FFF2-40B4-BE49-F238E27FC236}">
                <a16:creationId xmlns:a16="http://schemas.microsoft.com/office/drawing/2014/main" id="{1048408A-745F-4588-95FB-ECB233AE0CD0}"/>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1930952936"/>
      </p:ext>
    </p:extLst>
  </p:cSld>
  <p:clrMapOvr>
    <a:masterClrMapping/>
  </p:clrMapOvr>
  <p:transition spd="med">
    <p:push dir="u"/>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178E8D-1D1E-4382-8C0E-760C38DF2291}"/>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0"/>
            <a:ext cx="3821194" cy="2880000"/>
          </a:xfrm>
          <a:prstGeom prst="rect">
            <a:avLst/>
          </a:prstGeom>
        </p:spPr>
      </p:pic>
      <p:sp>
        <p:nvSpPr>
          <p:cNvPr id="2" name="Content Placeholder 1">
            <a:extLst>
              <a:ext uri="{FF2B5EF4-FFF2-40B4-BE49-F238E27FC236}">
                <a16:creationId xmlns:a16="http://schemas.microsoft.com/office/drawing/2014/main" id="{4F42D9A0-F0E6-4BF4-A1F7-E8ADF5894C46}"/>
              </a:ext>
            </a:extLst>
          </p:cNvPr>
          <p:cNvSpPr>
            <a:spLocks noGrp="1"/>
          </p:cNvSpPr>
          <p:nvPr>
            <p:ph sz="quarter" idx="10"/>
          </p:nvPr>
        </p:nvSpPr>
        <p:spPr/>
        <p:txBody>
          <a:bodyPr/>
          <a:lstStyle/>
          <a:p>
            <a:pPr lvl="0"/>
            <a:r>
              <a:rPr lang="fr-FR" b="1" i="1" dirty="0"/>
              <a:t>Quelles activités sont à contrôler ? </a:t>
            </a:r>
            <a:endParaRPr lang="fr-FR" dirty="0"/>
          </a:p>
          <a:p>
            <a:endParaRPr lang="fr-FR" sz="600" dirty="0"/>
          </a:p>
          <a:p>
            <a:pPr marL="0" indent="0">
              <a:buNone/>
            </a:pPr>
            <a:r>
              <a:rPr lang="fr-FR" dirty="0"/>
              <a:t>Les contrôles terrain concernent toute activité à risque mortel, réalisée avec ou sans permis par le personnel TOTAL (par exemple une mise à disposition) ou par celui des Entreprises Intervenantes.</a:t>
            </a:r>
          </a:p>
          <a:p>
            <a:pPr marL="0" indent="0">
              <a:buNone/>
            </a:pPr>
            <a:r>
              <a:rPr lang="fr-FR" dirty="0"/>
              <a:t>A minima, les 5 activités à risque mortel les plus importantes pour TOTAL font l’objet des contrôles terrain mais les entités et filiales sont encouragées à élargir cette liste avec d’autres activités à risque mortel si adapté.</a:t>
            </a:r>
          </a:p>
          <a:p>
            <a:pPr lvl="0"/>
            <a:endParaRPr lang="fr-FR" b="1" i="1" dirty="0"/>
          </a:p>
          <a:p>
            <a:pPr lvl="0"/>
            <a:r>
              <a:rPr lang="fr-FR" b="1" i="1" dirty="0"/>
              <a:t>Est-ce une activité complémentaire pour les personnes qui sont sur le terrain ? </a:t>
            </a:r>
            <a:endParaRPr lang="fr-FR" dirty="0"/>
          </a:p>
          <a:p>
            <a:pPr marL="0" indent="0">
              <a:buNone/>
            </a:pPr>
            <a:endParaRPr lang="fr-FR" sz="600" dirty="0"/>
          </a:p>
          <a:p>
            <a:pPr marL="0" indent="0">
              <a:buNone/>
            </a:pPr>
            <a:r>
              <a:rPr lang="fr-FR" dirty="0"/>
              <a:t>L’observation du taux de conformité aux Règles d’Or fait partie des attentes Maestro (09.03).</a:t>
            </a:r>
          </a:p>
          <a:p>
            <a:pPr marL="0" indent="0">
              <a:buNone/>
            </a:pPr>
            <a:r>
              <a:rPr lang="fr-FR" dirty="0"/>
              <a:t>Les contrôles terrains sur cette thématique sont déjà présents dans de nombreux sites mais demandent à être généralisés, intensifiés et à intégrer les Entreprises Intervenantes.</a:t>
            </a:r>
          </a:p>
          <a:p>
            <a:endParaRPr lang="fr-FR" dirty="0"/>
          </a:p>
        </p:txBody>
      </p:sp>
      <p:sp>
        <p:nvSpPr>
          <p:cNvPr id="4" name="Title 3">
            <a:extLst>
              <a:ext uri="{FF2B5EF4-FFF2-40B4-BE49-F238E27FC236}">
                <a16:creationId xmlns:a16="http://schemas.microsoft.com/office/drawing/2014/main" id="{DDEA8671-5F42-4F25-AAAE-28CF3E3B862B}"/>
              </a:ext>
            </a:extLst>
          </p:cNvPr>
          <p:cNvSpPr>
            <a:spLocks noGrp="1"/>
          </p:cNvSpPr>
          <p:nvPr>
            <p:ph type="title"/>
          </p:nvPr>
        </p:nvSpPr>
        <p:spPr/>
        <p:txBody>
          <a:bodyPr/>
          <a:lstStyle/>
          <a:p>
            <a:r>
              <a:rPr lang="fr-FR" dirty="0"/>
              <a:t>Questions &amp; réponses</a:t>
            </a:r>
          </a:p>
        </p:txBody>
      </p:sp>
      <p:sp>
        <p:nvSpPr>
          <p:cNvPr id="3" name="Espace réservé du pied de page 2">
            <a:extLst>
              <a:ext uri="{FF2B5EF4-FFF2-40B4-BE49-F238E27FC236}">
                <a16:creationId xmlns:a16="http://schemas.microsoft.com/office/drawing/2014/main" id="{19E21F6C-934D-4589-8D54-850730ED1C97}"/>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256108503"/>
      </p:ext>
    </p:extLst>
  </p:cSld>
  <p:clrMapOvr>
    <a:masterClrMapping/>
  </p:clrMapOvr>
  <p:transition spd="med">
    <p:push dir="u"/>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FB697-9612-45B4-9FA8-E612DE514A2E}"/>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0"/>
            <a:ext cx="3821194" cy="2880000"/>
          </a:xfrm>
          <a:prstGeom prst="rect">
            <a:avLst/>
          </a:prstGeom>
        </p:spPr>
      </p:pic>
      <p:sp>
        <p:nvSpPr>
          <p:cNvPr id="2" name="Content Placeholder 1">
            <a:extLst>
              <a:ext uri="{FF2B5EF4-FFF2-40B4-BE49-F238E27FC236}">
                <a16:creationId xmlns:a16="http://schemas.microsoft.com/office/drawing/2014/main" id="{D8EAF4A8-6298-421B-BD1A-3FB87762214C}"/>
              </a:ext>
            </a:extLst>
          </p:cNvPr>
          <p:cNvSpPr>
            <a:spLocks noGrp="1"/>
          </p:cNvSpPr>
          <p:nvPr>
            <p:ph sz="quarter" idx="10"/>
          </p:nvPr>
        </p:nvSpPr>
        <p:spPr/>
        <p:txBody>
          <a:bodyPr/>
          <a:lstStyle/>
          <a:p>
            <a:pPr lvl="0"/>
            <a:r>
              <a:rPr lang="fr-FR" b="1" i="1" dirty="0"/>
              <a:t>Que faire si l’entité/filiale a déjà des checklists sur une ou plusieurs des cinq activités à risque mortel ?</a:t>
            </a:r>
            <a:endParaRPr lang="fr-FR" dirty="0"/>
          </a:p>
          <a:p>
            <a:endParaRPr lang="fr-FR" sz="600" dirty="0"/>
          </a:p>
          <a:p>
            <a:pPr marL="0" indent="0">
              <a:buNone/>
            </a:pPr>
            <a:r>
              <a:rPr lang="fr-FR" dirty="0"/>
              <a:t>Le contenu et le format des checklists fournis sont un guide/une bonne pratique. Il s’agit de veiller à ce que les checklists existantes de l’entité/de la filiale soient cohérentes avec les vérifications qui sauvent la vie.</a:t>
            </a:r>
          </a:p>
          <a:p>
            <a:pPr marL="0" indent="0">
              <a:buNone/>
            </a:pPr>
            <a:endParaRPr lang="fr-FR" dirty="0"/>
          </a:p>
          <a:p>
            <a:pPr lvl="0"/>
            <a:r>
              <a:rPr lang="fr-FR" b="1" i="1" dirty="0"/>
              <a:t>Quand des points ne sont pas respectés, quelle réaction, comment reprendre le travail ?</a:t>
            </a:r>
            <a:r>
              <a:rPr lang="fr-FR" b="1" dirty="0"/>
              <a:t> </a:t>
            </a:r>
            <a:endParaRPr lang="fr-FR" dirty="0"/>
          </a:p>
          <a:p>
            <a:pPr marL="0" indent="0">
              <a:buNone/>
            </a:pPr>
            <a:endParaRPr lang="fr-FR" sz="600" dirty="0"/>
          </a:p>
          <a:p>
            <a:pPr marL="0" indent="0">
              <a:buNone/>
            </a:pPr>
            <a:r>
              <a:rPr lang="fr-FR" dirty="0"/>
              <a:t>En cas de perception d’actions ou de situations à risque, ou susceptibles d’évoluer vers un accident : intervenir et stopper le travail en cours, tout en appliquant les principes de la Stop </a:t>
            </a:r>
            <a:r>
              <a:rPr lang="fr-FR" dirty="0" err="1"/>
              <a:t>Card</a:t>
            </a:r>
            <a:r>
              <a:rPr lang="fr-FR" dirty="0"/>
              <a:t>.</a:t>
            </a:r>
          </a:p>
          <a:p>
            <a:pPr marL="0" indent="0">
              <a:buNone/>
            </a:pPr>
            <a:r>
              <a:rPr lang="fr-FR" dirty="0"/>
              <a:t>De même, en cas de constat des bonnes pratiques/bons comportements il faut faire de la reconnaissance positive et immédiate, ce qui va renforcer le comportement HSE positif chez l’individu.</a:t>
            </a:r>
          </a:p>
          <a:p>
            <a:endParaRPr lang="fr-FR" dirty="0"/>
          </a:p>
        </p:txBody>
      </p:sp>
      <p:sp>
        <p:nvSpPr>
          <p:cNvPr id="4" name="Title 3">
            <a:extLst>
              <a:ext uri="{FF2B5EF4-FFF2-40B4-BE49-F238E27FC236}">
                <a16:creationId xmlns:a16="http://schemas.microsoft.com/office/drawing/2014/main" id="{D5583266-69BA-45BE-94D3-C197B1024D6D}"/>
              </a:ext>
            </a:extLst>
          </p:cNvPr>
          <p:cNvSpPr>
            <a:spLocks noGrp="1"/>
          </p:cNvSpPr>
          <p:nvPr>
            <p:ph type="title"/>
          </p:nvPr>
        </p:nvSpPr>
        <p:spPr/>
        <p:txBody>
          <a:bodyPr/>
          <a:lstStyle/>
          <a:p>
            <a:r>
              <a:rPr lang="fr-FR" dirty="0"/>
              <a:t>Questions &amp; réponses</a:t>
            </a:r>
          </a:p>
        </p:txBody>
      </p:sp>
      <p:sp>
        <p:nvSpPr>
          <p:cNvPr id="3" name="Espace réservé du pied de page 2">
            <a:extLst>
              <a:ext uri="{FF2B5EF4-FFF2-40B4-BE49-F238E27FC236}">
                <a16:creationId xmlns:a16="http://schemas.microsoft.com/office/drawing/2014/main" id="{CE888D12-69EA-44F7-B359-146AD0D8E55B}"/>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4135817945"/>
      </p:ext>
    </p:extLst>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3"/>
          </p:nvPr>
        </p:nvSpPr>
        <p:spPr/>
        <p:txBody>
          <a:bodyPr/>
          <a:lstStyle/>
          <a:p>
            <a:r>
              <a:rPr lang="fr-FR">
                <a:cs typeface="+mn-cs"/>
              </a:rPr>
              <a:t>Nos vies avant tout : Formation Ambassadeurs</a:t>
            </a:r>
          </a:p>
        </p:txBody>
      </p:sp>
      <p:sp>
        <p:nvSpPr>
          <p:cNvPr id="4" name="Titre 3"/>
          <p:cNvSpPr>
            <a:spLocks noGrp="1"/>
          </p:cNvSpPr>
          <p:nvPr>
            <p:ph type="title"/>
          </p:nvPr>
        </p:nvSpPr>
        <p:spPr/>
        <p:txBody>
          <a:bodyPr/>
          <a:lstStyle/>
          <a:p>
            <a:r>
              <a:rPr lang="fr-FR" dirty="0" err="1"/>
              <a:t>Resultats</a:t>
            </a:r>
            <a:r>
              <a:rPr lang="fr-FR" dirty="0"/>
              <a:t> marquants de </a:t>
            </a:r>
            <a:r>
              <a:rPr lang="fr-FR" dirty="0" err="1"/>
              <a:t>l’enQUÊTE</a:t>
            </a:r>
            <a:endParaRPr lang="fr-FR" dirty="0"/>
          </a:p>
        </p:txBody>
      </p:sp>
      <p:sp>
        <p:nvSpPr>
          <p:cNvPr id="6" name="Espace réservé du texte 5"/>
          <p:cNvSpPr>
            <a:spLocks noGrp="1"/>
          </p:cNvSpPr>
          <p:nvPr>
            <p:ph type="body" sz="quarter" idx="11"/>
          </p:nvPr>
        </p:nvSpPr>
        <p:spPr>
          <a:xfrm>
            <a:off x="600074" y="922476"/>
            <a:ext cx="10150535" cy="413343"/>
          </a:xfrm>
        </p:spPr>
        <p:txBody>
          <a:bodyPr anchor="t"/>
          <a:lstStyle/>
          <a:p>
            <a:r>
              <a:rPr lang="fr-FR" dirty="0"/>
              <a:t>Chiffres clefs : 2,300 réponses, 700 répondants de sociétés partenaires, 1,500 ouvriers de premier niveau et superviseurs</a:t>
            </a:r>
          </a:p>
        </p:txBody>
      </p:sp>
      <p:sp>
        <p:nvSpPr>
          <p:cNvPr id="8" name="ZoneTexte 7"/>
          <p:cNvSpPr txBox="1"/>
          <p:nvPr/>
        </p:nvSpPr>
        <p:spPr>
          <a:xfrm>
            <a:off x="1235215" y="2161821"/>
            <a:ext cx="3671614" cy="1477328"/>
          </a:xfrm>
          <a:prstGeom prst="rect">
            <a:avLst/>
          </a:prstGeom>
          <a:noFill/>
        </p:spPr>
        <p:txBody>
          <a:bodyPr wrap="square" rtlCol="0">
            <a:spAutoFit/>
          </a:bodyPr>
          <a:lstStyle/>
          <a:p>
            <a:pPr algn="ctr"/>
            <a:r>
              <a:rPr lang="fr-FR" sz="3600" b="1">
                <a:solidFill>
                  <a:schemeClr val="accent4"/>
                </a:solidFill>
              </a:rPr>
              <a:t>20 % </a:t>
            </a:r>
          </a:p>
          <a:p>
            <a:pPr algn="ctr"/>
            <a:r>
              <a:rPr lang="fr-FR">
                <a:solidFill>
                  <a:schemeClr val="accent4"/>
                </a:solidFill>
              </a:rPr>
              <a:t>Ne sont pas conscients de l’existence d’un objectif Groupe</a:t>
            </a:r>
            <a:r>
              <a:rPr lang="fr-FR">
                <a:solidFill>
                  <a:srgbClr val="004494"/>
                </a:solidFill>
              </a:rPr>
              <a:t> </a:t>
            </a:r>
            <a:r>
              <a:rPr lang="fr-FR"/>
              <a:t>« Zéro accident mortel »</a:t>
            </a:r>
          </a:p>
        </p:txBody>
      </p:sp>
      <p:sp>
        <p:nvSpPr>
          <p:cNvPr id="9" name="ZoneTexte 8"/>
          <p:cNvSpPr txBox="1"/>
          <p:nvPr/>
        </p:nvSpPr>
        <p:spPr>
          <a:xfrm>
            <a:off x="6541516" y="2161821"/>
            <a:ext cx="4209094" cy="1477328"/>
          </a:xfrm>
          <a:prstGeom prst="rect">
            <a:avLst/>
          </a:prstGeom>
          <a:noFill/>
        </p:spPr>
        <p:txBody>
          <a:bodyPr wrap="square" rtlCol="0">
            <a:spAutoFit/>
          </a:bodyPr>
          <a:lstStyle/>
          <a:p>
            <a:pPr algn="ctr"/>
            <a:r>
              <a:rPr lang="fr-FR" sz="3600" b="1">
                <a:solidFill>
                  <a:schemeClr val="accent2"/>
                </a:solidFill>
              </a:rPr>
              <a:t>20 % </a:t>
            </a:r>
          </a:p>
          <a:p>
            <a:pPr algn="ctr"/>
            <a:r>
              <a:rPr lang="fr-FR"/>
              <a:t>N’ont interrompu </a:t>
            </a:r>
            <a:r>
              <a:rPr lang="fr-FR">
                <a:solidFill>
                  <a:schemeClr val="accent2"/>
                </a:solidFill>
              </a:rPr>
              <a:t>aucune activité pour des raisons des sécurité </a:t>
            </a:r>
            <a:r>
              <a:rPr lang="fr-FR"/>
              <a:t>durant les derniers six mois</a:t>
            </a:r>
          </a:p>
        </p:txBody>
      </p:sp>
      <p:sp>
        <p:nvSpPr>
          <p:cNvPr id="10" name="ZoneTexte 9"/>
          <p:cNvSpPr txBox="1"/>
          <p:nvPr/>
        </p:nvSpPr>
        <p:spPr>
          <a:xfrm>
            <a:off x="780088" y="4161337"/>
            <a:ext cx="4581868" cy="1477328"/>
          </a:xfrm>
          <a:prstGeom prst="rect">
            <a:avLst/>
          </a:prstGeom>
          <a:noFill/>
        </p:spPr>
        <p:txBody>
          <a:bodyPr wrap="square" rtlCol="0">
            <a:spAutoFit/>
          </a:bodyPr>
          <a:lstStyle/>
          <a:p>
            <a:pPr algn="ctr"/>
            <a:r>
              <a:rPr lang="fr-FR" sz="3600" b="1">
                <a:solidFill>
                  <a:schemeClr val="accent3"/>
                </a:solidFill>
              </a:rPr>
              <a:t>40 % </a:t>
            </a:r>
          </a:p>
          <a:p>
            <a:pPr algn="ctr"/>
            <a:r>
              <a:rPr lang="fr-FR"/>
              <a:t>Leur manager</a:t>
            </a:r>
            <a:r>
              <a:rPr lang="fr-FR">
                <a:solidFill>
                  <a:schemeClr val="accent3"/>
                </a:solidFill>
              </a:rPr>
              <a:t> réalise des tournées sécurité</a:t>
            </a:r>
            <a:r>
              <a:rPr lang="fr-FR"/>
              <a:t> de manière trimestrielle ou moins fréquemment</a:t>
            </a:r>
          </a:p>
        </p:txBody>
      </p:sp>
      <p:sp>
        <p:nvSpPr>
          <p:cNvPr id="11" name="ZoneTexte 10"/>
          <p:cNvSpPr txBox="1"/>
          <p:nvPr/>
        </p:nvSpPr>
        <p:spPr>
          <a:xfrm>
            <a:off x="6302455" y="4161337"/>
            <a:ext cx="4687216" cy="1200329"/>
          </a:xfrm>
          <a:prstGeom prst="rect">
            <a:avLst/>
          </a:prstGeom>
          <a:noFill/>
        </p:spPr>
        <p:txBody>
          <a:bodyPr wrap="square" rtlCol="0">
            <a:spAutoFit/>
          </a:bodyPr>
          <a:lstStyle/>
          <a:p>
            <a:pPr algn="ctr"/>
            <a:r>
              <a:rPr lang="fr-FR" sz="3600" b="1">
                <a:solidFill>
                  <a:schemeClr val="accent1"/>
                </a:solidFill>
              </a:rPr>
              <a:t>50 % </a:t>
            </a:r>
          </a:p>
          <a:p>
            <a:pPr algn="ctr"/>
            <a:r>
              <a:rPr lang="fr-FR">
                <a:solidFill>
                  <a:schemeClr val="accent1"/>
                </a:solidFill>
              </a:rPr>
              <a:t>Ne sont pas contrôlés quotidiennement </a:t>
            </a:r>
            <a:r>
              <a:rPr lang="fr-FR"/>
              <a:t>quant à leur respect des règles de sécurité</a:t>
            </a:r>
          </a:p>
        </p:txBody>
      </p:sp>
    </p:spTree>
    <p:extLst>
      <p:ext uri="{BB962C8B-B14F-4D97-AF65-F5344CB8AC3E}">
        <p14:creationId xmlns:p14="http://schemas.microsoft.com/office/powerpoint/2010/main" val="2869231251"/>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4C9B6-3113-475E-80B2-3A367CA45C10}"/>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0"/>
            <a:ext cx="3821194" cy="2880000"/>
          </a:xfrm>
          <a:prstGeom prst="rect">
            <a:avLst/>
          </a:prstGeom>
        </p:spPr>
      </p:pic>
      <p:sp>
        <p:nvSpPr>
          <p:cNvPr id="2" name="Content Placeholder 1">
            <a:extLst>
              <a:ext uri="{FF2B5EF4-FFF2-40B4-BE49-F238E27FC236}">
                <a16:creationId xmlns:a16="http://schemas.microsoft.com/office/drawing/2014/main" id="{01E2996C-CCA3-4BCA-A886-E0E065DBE4AE}"/>
              </a:ext>
            </a:extLst>
          </p:cNvPr>
          <p:cNvSpPr>
            <a:spLocks noGrp="1"/>
          </p:cNvSpPr>
          <p:nvPr>
            <p:ph sz="quarter" idx="10"/>
          </p:nvPr>
        </p:nvSpPr>
        <p:spPr/>
        <p:txBody>
          <a:bodyPr/>
          <a:lstStyle/>
          <a:p>
            <a:r>
              <a:rPr lang="fr-FR" b="1" i="1" dirty="0"/>
              <a:t>Où trouver les checklists et supports concernant l’action « Vérifications qui sauvent la vie »?</a:t>
            </a:r>
          </a:p>
          <a:p>
            <a:pPr marL="0" indent="0">
              <a:buNone/>
            </a:pPr>
            <a:endParaRPr lang="fr-FR" dirty="0"/>
          </a:p>
          <a:p>
            <a:pPr marL="0" indent="0">
              <a:buNone/>
            </a:pPr>
            <a:r>
              <a:rPr lang="fr-FR" dirty="0"/>
              <a:t>L’ensemble est mis à disposition sur la </a:t>
            </a:r>
            <a:r>
              <a:rPr lang="fr-FR" dirty="0">
                <a:hlinkClick r:id="rId3"/>
              </a:rPr>
              <a:t>HSE Toolbox</a:t>
            </a:r>
            <a:r>
              <a:rPr lang="fr-FR" dirty="0"/>
              <a:t> dans le menu « Nos vies avant tout » :</a:t>
            </a:r>
          </a:p>
          <a:p>
            <a:pPr lvl="1">
              <a:buFont typeface="Wingdings" panose="05000000000000000000" pitchFamily="2" charset="2"/>
              <a:buChar char="ü"/>
            </a:pPr>
            <a:r>
              <a:rPr lang="en-US" sz="1800" dirty="0"/>
              <a:t>Checklists du </a:t>
            </a:r>
            <a:r>
              <a:rPr lang="fr-FR" sz="1800" dirty="0"/>
              <a:t>les 5 activités à risque mortel les plus importantes pour TOTAL et les checklists supplémentaires concernant d’autres activités à risque mortel </a:t>
            </a:r>
            <a:r>
              <a:rPr lang="en-US" sz="1800" dirty="0"/>
              <a:t>(formats PDF, PPT* et </a:t>
            </a:r>
            <a:r>
              <a:rPr lang="en-US" sz="1800" dirty="0" err="1"/>
              <a:t>INdesign</a:t>
            </a:r>
            <a:r>
              <a:rPr lang="en-US" sz="1800" dirty="0"/>
              <a:t>*)</a:t>
            </a:r>
            <a:endParaRPr lang="fr-FR" sz="1800" dirty="0"/>
          </a:p>
          <a:p>
            <a:pPr lvl="1">
              <a:buFont typeface="Wingdings" panose="05000000000000000000" pitchFamily="2" charset="2"/>
              <a:buChar char="ü"/>
            </a:pPr>
            <a:r>
              <a:rPr lang="fr-FR" sz="1800" dirty="0"/>
              <a:t>Kit de formation (PPT)</a:t>
            </a:r>
          </a:p>
          <a:p>
            <a:pPr lvl="1">
              <a:buFont typeface="Wingdings" panose="05000000000000000000" pitchFamily="2" charset="2"/>
              <a:buChar char="ü"/>
            </a:pPr>
            <a:r>
              <a:rPr lang="en-US" sz="1800" dirty="0"/>
              <a:t>GM “</a:t>
            </a:r>
            <a:r>
              <a:rPr lang="en-US" sz="1800" dirty="0" err="1"/>
              <a:t>Vérifications</a:t>
            </a:r>
            <a:r>
              <a:rPr lang="en-US" sz="1800" dirty="0"/>
              <a:t> qui </a:t>
            </a:r>
            <a:r>
              <a:rPr lang="en-US" sz="1800" dirty="0" err="1"/>
              <a:t>sauvent</a:t>
            </a:r>
            <a:r>
              <a:rPr lang="en-US" sz="1800" dirty="0"/>
              <a:t> </a:t>
            </a:r>
            <a:r>
              <a:rPr lang="en-US" sz="1800"/>
              <a:t>la vie” </a:t>
            </a:r>
            <a:r>
              <a:rPr lang="en-US" sz="1800" dirty="0"/>
              <a:t>(Word)</a:t>
            </a:r>
            <a:endParaRPr lang="fr-FR" sz="1800" dirty="0"/>
          </a:p>
          <a:p>
            <a:pPr lvl="1">
              <a:buFont typeface="Wingdings" panose="05000000000000000000" pitchFamily="2" charset="2"/>
              <a:buChar char="ü"/>
            </a:pPr>
            <a:r>
              <a:rPr lang="en-US" sz="1800" dirty="0"/>
              <a:t>Fiche action A4 (Word)</a:t>
            </a:r>
            <a:endParaRPr lang="fr-FR" sz="1800" dirty="0"/>
          </a:p>
          <a:p>
            <a:pPr lvl="1">
              <a:buFont typeface="Wingdings" panose="05000000000000000000" pitchFamily="2" charset="2"/>
              <a:buChar char="ü"/>
            </a:pPr>
            <a:r>
              <a:rPr lang="fr-FR" sz="1800" dirty="0"/>
              <a:t>Version imprimable A4/A3 des images pour animer des exercices pratiques</a:t>
            </a:r>
          </a:p>
          <a:p>
            <a:pPr marL="0" indent="0">
              <a:buNone/>
            </a:pPr>
            <a:endParaRPr lang="fr-FR" dirty="0"/>
          </a:p>
        </p:txBody>
      </p:sp>
      <p:sp>
        <p:nvSpPr>
          <p:cNvPr id="4" name="Title 3">
            <a:extLst>
              <a:ext uri="{FF2B5EF4-FFF2-40B4-BE49-F238E27FC236}">
                <a16:creationId xmlns:a16="http://schemas.microsoft.com/office/drawing/2014/main" id="{52C79C04-9DBA-4B58-A5F1-F182A46C412C}"/>
              </a:ext>
            </a:extLst>
          </p:cNvPr>
          <p:cNvSpPr>
            <a:spLocks noGrp="1"/>
          </p:cNvSpPr>
          <p:nvPr>
            <p:ph type="title"/>
          </p:nvPr>
        </p:nvSpPr>
        <p:spPr/>
        <p:txBody>
          <a:bodyPr/>
          <a:lstStyle/>
          <a:p>
            <a:r>
              <a:rPr lang="fr-FR" dirty="0"/>
              <a:t>Questions &amp; réponses</a:t>
            </a:r>
          </a:p>
        </p:txBody>
      </p:sp>
      <p:sp>
        <p:nvSpPr>
          <p:cNvPr id="3" name="TextBox 2">
            <a:extLst>
              <a:ext uri="{FF2B5EF4-FFF2-40B4-BE49-F238E27FC236}">
                <a16:creationId xmlns:a16="http://schemas.microsoft.com/office/drawing/2014/main" id="{8BA651E2-ECE3-416D-A3A6-954A38E23F10}"/>
              </a:ext>
            </a:extLst>
          </p:cNvPr>
          <p:cNvSpPr txBox="1"/>
          <p:nvPr/>
        </p:nvSpPr>
        <p:spPr>
          <a:xfrm>
            <a:off x="503823" y="5991730"/>
            <a:ext cx="11574177" cy="307777"/>
          </a:xfrm>
          <a:prstGeom prst="rect">
            <a:avLst/>
          </a:prstGeom>
          <a:noFill/>
        </p:spPr>
        <p:txBody>
          <a:bodyPr wrap="square" rtlCol="0">
            <a:spAutoFit/>
          </a:bodyPr>
          <a:lstStyle/>
          <a:p>
            <a:r>
              <a:rPr lang="fr-FR" sz="1400" dirty="0"/>
              <a:t>* Format de fichier éditable permettant aux branches/entités/filiales d’adapter/de traduire le contenu des checklists</a:t>
            </a:r>
          </a:p>
        </p:txBody>
      </p:sp>
      <p:sp>
        <p:nvSpPr>
          <p:cNvPr id="6" name="Espace réservé du pied de page 5">
            <a:extLst>
              <a:ext uri="{FF2B5EF4-FFF2-40B4-BE49-F238E27FC236}">
                <a16:creationId xmlns:a16="http://schemas.microsoft.com/office/drawing/2014/main" id="{0F90C938-4E62-4F60-B88C-742051665385}"/>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2101665258"/>
      </p:ext>
    </p:extLst>
  </p:cSld>
  <p:clrMapOvr>
    <a:masterClrMapping/>
  </p:clrMapOvr>
  <p:transition spd="med">
    <p:push dir="u"/>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4C9B6-3113-475E-80B2-3A367CA45C10}"/>
              </a:ext>
            </a:extLst>
          </p:cNvPr>
          <p:cNvPicPr>
            <a:picLocks noChangeAspect="1"/>
          </p:cNvPicPr>
          <p:nvPr/>
        </p:nvPicPr>
        <p:blipFill>
          <a:blip r:embed="rId2">
            <a:duotone>
              <a:schemeClr val="accent4">
                <a:shade val="45000"/>
                <a:satMod val="135000"/>
              </a:schemeClr>
              <a:prstClr val="white"/>
            </a:duotone>
            <a:alphaModFix amt="28000"/>
          </a:blip>
          <a:stretch>
            <a:fillRect/>
          </a:stretch>
        </p:blipFill>
        <p:spPr>
          <a:xfrm>
            <a:off x="8370806" y="0"/>
            <a:ext cx="3821194" cy="2880000"/>
          </a:xfrm>
          <a:prstGeom prst="rect">
            <a:avLst/>
          </a:prstGeom>
        </p:spPr>
      </p:pic>
      <p:sp>
        <p:nvSpPr>
          <p:cNvPr id="2" name="Content Placeholder 1">
            <a:extLst>
              <a:ext uri="{FF2B5EF4-FFF2-40B4-BE49-F238E27FC236}">
                <a16:creationId xmlns:a16="http://schemas.microsoft.com/office/drawing/2014/main" id="{01E2996C-CCA3-4BCA-A886-E0E065DBE4AE}"/>
              </a:ext>
            </a:extLst>
          </p:cNvPr>
          <p:cNvSpPr>
            <a:spLocks noGrp="1"/>
          </p:cNvSpPr>
          <p:nvPr>
            <p:ph sz="quarter" idx="10"/>
          </p:nvPr>
        </p:nvSpPr>
        <p:spPr/>
        <p:txBody>
          <a:bodyPr/>
          <a:lstStyle/>
          <a:p>
            <a:pPr lvl="0"/>
            <a:r>
              <a:rPr lang="fr-FR" b="1" i="1" dirty="0"/>
              <a:t>Pourquoi cette action?</a:t>
            </a:r>
            <a:r>
              <a:rPr lang="fr-FR" b="1" dirty="0"/>
              <a:t> </a:t>
            </a:r>
            <a:endParaRPr lang="fr-FR" dirty="0"/>
          </a:p>
          <a:p>
            <a:endParaRPr lang="fr-FR" sz="600" dirty="0"/>
          </a:p>
          <a:p>
            <a:pPr marL="0" indent="0">
              <a:buNone/>
            </a:pPr>
            <a:r>
              <a:rPr lang="fr-FR" dirty="0"/>
              <a:t>Cette action encourage la vérification de la conformité des activités à risque mortel sur le terrain.</a:t>
            </a:r>
          </a:p>
          <a:p>
            <a:pPr marL="0" indent="0">
              <a:buNone/>
            </a:pPr>
            <a:r>
              <a:rPr lang="fr-FR" dirty="0"/>
              <a:t>Le principe c’est de renforcer le respect des règles en tant que l’une des compétences clé du leadership en sécurité qui ont le plus d’impact sur la performance sécurité.</a:t>
            </a:r>
          </a:p>
        </p:txBody>
      </p:sp>
      <p:sp>
        <p:nvSpPr>
          <p:cNvPr id="4" name="Title 3">
            <a:extLst>
              <a:ext uri="{FF2B5EF4-FFF2-40B4-BE49-F238E27FC236}">
                <a16:creationId xmlns:a16="http://schemas.microsoft.com/office/drawing/2014/main" id="{52C79C04-9DBA-4B58-A5F1-F182A46C412C}"/>
              </a:ext>
            </a:extLst>
          </p:cNvPr>
          <p:cNvSpPr>
            <a:spLocks noGrp="1"/>
          </p:cNvSpPr>
          <p:nvPr>
            <p:ph type="title"/>
          </p:nvPr>
        </p:nvSpPr>
        <p:spPr/>
        <p:txBody>
          <a:bodyPr/>
          <a:lstStyle/>
          <a:p>
            <a:r>
              <a:rPr lang="fr-FR" dirty="0"/>
              <a:t>Questions &amp; réponses</a:t>
            </a:r>
          </a:p>
        </p:txBody>
      </p:sp>
      <p:sp>
        <p:nvSpPr>
          <p:cNvPr id="3" name="Espace réservé du pied de page 2">
            <a:extLst>
              <a:ext uri="{FF2B5EF4-FFF2-40B4-BE49-F238E27FC236}">
                <a16:creationId xmlns:a16="http://schemas.microsoft.com/office/drawing/2014/main" id="{6879F0C9-3421-4C05-BFF3-BA55647FE4C0}"/>
              </a:ext>
            </a:extLst>
          </p:cNvPr>
          <p:cNvSpPr>
            <a:spLocks noGrp="1"/>
          </p:cNvSpPr>
          <p:nvPr>
            <p:ph type="ftr" sz="quarter" idx="3"/>
          </p:nvPr>
        </p:nvSpPr>
        <p:spPr/>
        <p:txBody>
          <a:bodyPr/>
          <a:lstStyle/>
          <a:p>
            <a:r>
              <a:rPr lang="fr-FR"/>
              <a:t>Nos vies avant tout : Formation Ambassadeurs</a:t>
            </a:r>
            <a:endParaRPr lang="fr-FR">
              <a:cs typeface="+mn-cs"/>
            </a:endParaRPr>
          </a:p>
        </p:txBody>
      </p:sp>
    </p:spTree>
    <p:extLst>
      <p:ext uri="{BB962C8B-B14F-4D97-AF65-F5344CB8AC3E}">
        <p14:creationId xmlns:p14="http://schemas.microsoft.com/office/powerpoint/2010/main" val="2754136958"/>
      </p:ext>
    </p:extLst>
  </p:cSld>
  <p:clrMapOvr>
    <a:masterClrMapping/>
  </p:clrMapOvr>
  <p:transition spd="med">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fr-FR" sz="4800" dirty="0"/>
              <a:t>Déploiement</a:t>
            </a:r>
            <a:br>
              <a:rPr lang="fr-FR" sz="4800" noProof="0" dirty="0"/>
            </a:br>
            <a:br>
              <a:rPr lang="fr-FR" sz="2000" noProof="0" dirty="0"/>
            </a:br>
            <a:br>
              <a:rPr lang="fr-FR" sz="1000" noProof="0" dirty="0"/>
            </a:br>
            <a:br>
              <a:rPr lang="fr-FR" sz="2000" noProof="0" dirty="0"/>
            </a:br>
            <a:r>
              <a:rPr lang="fr-FR" sz="2800" dirty="0"/>
              <a:t>Formation Ambassadeurs </a:t>
            </a:r>
            <a:endParaRPr lang="fr-FR" sz="2400" b="0" noProof="0" dirty="0"/>
          </a:p>
        </p:txBody>
      </p:sp>
    </p:spTree>
    <p:extLst>
      <p:ext uri="{BB962C8B-B14F-4D97-AF65-F5344CB8AC3E}">
        <p14:creationId xmlns:p14="http://schemas.microsoft.com/office/powerpoint/2010/main" val="3173360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213411" y="1896943"/>
            <a:ext cx="4038976" cy="1237721"/>
          </a:xfrm>
        </p:spPr>
        <p:txBody>
          <a:bodyPr/>
          <a:lstStyle/>
          <a:p>
            <a:pPr marL="0" indent="0" algn="ctr">
              <a:lnSpc>
                <a:spcPct val="90000"/>
              </a:lnSpc>
              <a:buNone/>
            </a:pPr>
            <a:r>
              <a:rPr lang="fr-FR" b="1" dirty="0">
                <a:solidFill>
                  <a:schemeClr val="accent4"/>
                </a:solidFill>
              </a:rPr>
              <a:t>“Feu vert sécurité”</a:t>
            </a:r>
            <a:r>
              <a:rPr lang="fr-FR" b="1" dirty="0"/>
              <a:t> </a:t>
            </a:r>
          </a:p>
          <a:p>
            <a:pPr marL="0" indent="0" algn="ctr">
              <a:lnSpc>
                <a:spcPct val="90000"/>
              </a:lnSpc>
              <a:buNone/>
            </a:pPr>
            <a:r>
              <a:rPr lang="fr-FR" dirty="0"/>
              <a:t>Etablir, en lien avec le permise de travail, un rituel Groupe précédant le démarrage des travaux centré sur la prévention des accidents mortels</a:t>
            </a:r>
          </a:p>
        </p:txBody>
      </p:sp>
      <p:sp>
        <p:nvSpPr>
          <p:cNvPr id="3" name="Espace réservé du pied de page 2"/>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p:cNvSpPr>
            <a:spLocks noGrp="1"/>
          </p:cNvSpPr>
          <p:nvPr>
            <p:ph type="title"/>
          </p:nvPr>
        </p:nvSpPr>
        <p:spPr/>
        <p:txBody>
          <a:bodyPr/>
          <a:lstStyle/>
          <a:p>
            <a:r>
              <a:rPr lang="fr-FR" dirty="0"/>
              <a:t>Trois actions proposées</a:t>
            </a:r>
          </a:p>
        </p:txBody>
      </p:sp>
      <p:sp>
        <p:nvSpPr>
          <p:cNvPr id="26" name="Espace réservé du contenu 1">
            <a:extLst>
              <a:ext uri="{FF2B5EF4-FFF2-40B4-BE49-F238E27FC236}">
                <a16:creationId xmlns:a16="http://schemas.microsoft.com/office/drawing/2014/main" id="{D4947CCB-145D-4111-AF3C-0C5D7D79D0BA}"/>
              </a:ext>
            </a:extLst>
          </p:cNvPr>
          <p:cNvSpPr txBox="1">
            <a:spLocks/>
          </p:cNvSpPr>
          <p:nvPr/>
        </p:nvSpPr>
        <p:spPr>
          <a:xfrm>
            <a:off x="4082433" y="1884185"/>
            <a:ext cx="3833774" cy="123772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fr-FR" b="1" dirty="0">
                <a:solidFill>
                  <a:schemeClr val="accent3"/>
                </a:solidFill>
              </a:rPr>
              <a:t>Tournées sécurité conjointes</a:t>
            </a:r>
          </a:p>
          <a:p>
            <a:pPr marL="0" indent="0" algn="ctr">
              <a:lnSpc>
                <a:spcPct val="90000"/>
              </a:lnSpc>
              <a:buNone/>
            </a:pPr>
            <a:r>
              <a:rPr lang="fr-FR" dirty="0"/>
              <a:t>Généraliser et augmenter le nombre de tournées sécurité réalisées conjointement avec nos entreprises partenaires</a:t>
            </a:r>
          </a:p>
        </p:txBody>
      </p:sp>
      <p:sp>
        <p:nvSpPr>
          <p:cNvPr id="39" name="Espace réservé du contenu 1">
            <a:extLst>
              <a:ext uri="{FF2B5EF4-FFF2-40B4-BE49-F238E27FC236}">
                <a16:creationId xmlns:a16="http://schemas.microsoft.com/office/drawing/2014/main" id="{CEA20F00-CA01-4032-BD31-6262FC561FFA}"/>
              </a:ext>
            </a:extLst>
          </p:cNvPr>
          <p:cNvSpPr txBox="1">
            <a:spLocks/>
          </p:cNvSpPr>
          <p:nvPr/>
        </p:nvSpPr>
        <p:spPr>
          <a:xfrm>
            <a:off x="7916207" y="1844894"/>
            <a:ext cx="3862902" cy="1419883"/>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fr-FR" b="1" dirty="0">
                <a:solidFill>
                  <a:schemeClr val="accent2"/>
                </a:solidFill>
              </a:rPr>
              <a:t>Vérifications qui sauvent la vie</a:t>
            </a:r>
          </a:p>
          <a:p>
            <a:pPr marL="0" indent="0" algn="ctr">
              <a:lnSpc>
                <a:spcPct val="90000"/>
              </a:lnSpc>
              <a:buNone/>
            </a:pPr>
            <a:r>
              <a:rPr lang="fr-FR" dirty="0"/>
              <a:t>Renforcer et augmenter les contrôles terrain pour mesurer la conformité à nos règles avec comme objectif de renforcer la </a:t>
            </a:r>
            <a:r>
              <a:rPr lang="fr-FR" dirty="0" err="1"/>
              <a:t>prevention</a:t>
            </a:r>
            <a:r>
              <a:rPr lang="fr-FR" dirty="0"/>
              <a:t> des </a:t>
            </a:r>
            <a:r>
              <a:rPr lang="fr-FR" dirty="0" err="1"/>
              <a:t>acidents</a:t>
            </a:r>
            <a:r>
              <a:rPr lang="fr-FR" dirty="0"/>
              <a:t> mortels</a:t>
            </a:r>
          </a:p>
        </p:txBody>
      </p:sp>
      <p:sp>
        <p:nvSpPr>
          <p:cNvPr id="41" name="Espace réservé du contenu 1">
            <a:extLst>
              <a:ext uri="{FF2B5EF4-FFF2-40B4-BE49-F238E27FC236}">
                <a16:creationId xmlns:a16="http://schemas.microsoft.com/office/drawing/2014/main" id="{51EEDEFD-5834-4B33-836E-D6F3D869102C}"/>
              </a:ext>
            </a:extLst>
          </p:cNvPr>
          <p:cNvSpPr txBox="1">
            <a:spLocks/>
          </p:cNvSpPr>
          <p:nvPr/>
        </p:nvSpPr>
        <p:spPr>
          <a:xfrm>
            <a:off x="3986387" y="4563316"/>
            <a:ext cx="4346522" cy="123772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fr-FR" b="1" dirty="0">
                <a:solidFill>
                  <a:schemeClr val="accent1"/>
                </a:solidFill>
              </a:rPr>
              <a:t>Effort de communication</a:t>
            </a:r>
          </a:p>
          <a:p>
            <a:pPr marL="0" indent="0" algn="ctr">
              <a:lnSpc>
                <a:spcPct val="90000"/>
              </a:lnSpc>
              <a:buNone/>
            </a:pPr>
            <a:r>
              <a:rPr lang="fr-FR" dirty="0"/>
              <a:t>Promouvoir la conscience des dangers mortels et supporter le déploiement des trois autres actions dans le Groupe</a:t>
            </a:r>
          </a:p>
        </p:txBody>
      </p:sp>
      <p:cxnSp>
        <p:nvCxnSpPr>
          <p:cNvPr id="61" name="Connecteur droit 60">
            <a:extLst>
              <a:ext uri="{FF2B5EF4-FFF2-40B4-BE49-F238E27FC236}">
                <a16:creationId xmlns:a16="http://schemas.microsoft.com/office/drawing/2014/main" id="{437327A8-C87F-46ED-B5B2-0B9F4D68A41F}"/>
              </a:ext>
            </a:extLst>
          </p:cNvPr>
          <p:cNvCxnSpPr>
            <a:cxnSpLocks/>
          </p:cNvCxnSpPr>
          <p:nvPr/>
        </p:nvCxnSpPr>
        <p:spPr>
          <a:xfrm flipH="1">
            <a:off x="871656" y="3627120"/>
            <a:ext cx="10673696" cy="0"/>
          </a:xfrm>
          <a:prstGeom prst="line">
            <a:avLst/>
          </a:prstGeom>
          <a:solidFill>
            <a:schemeClr val="bg1"/>
          </a:solidFill>
          <a:ln w="6350">
            <a:solidFill>
              <a:schemeClr val="accent4"/>
            </a:solidFill>
            <a:prstDash val="dash"/>
          </a:ln>
        </p:spPr>
      </p:cxnSp>
      <p:grpSp>
        <p:nvGrpSpPr>
          <p:cNvPr id="45" name="Groupe 44">
            <a:extLst>
              <a:ext uri="{FF2B5EF4-FFF2-40B4-BE49-F238E27FC236}">
                <a16:creationId xmlns:a16="http://schemas.microsoft.com/office/drawing/2014/main" id="{0E755676-2D28-4403-97C9-E689A0BE44E7}"/>
              </a:ext>
            </a:extLst>
          </p:cNvPr>
          <p:cNvGrpSpPr/>
          <p:nvPr/>
        </p:nvGrpSpPr>
        <p:grpSpPr>
          <a:xfrm>
            <a:off x="1970029" y="1289220"/>
            <a:ext cx="525740" cy="508215"/>
            <a:chOff x="7786526" y="4620767"/>
            <a:chExt cx="571500" cy="552450"/>
          </a:xfrm>
          <a:solidFill>
            <a:schemeClr val="accent4"/>
          </a:solidFill>
        </p:grpSpPr>
        <p:sp>
          <p:nvSpPr>
            <p:cNvPr id="46" name="Forme libre : forme 45">
              <a:extLst>
                <a:ext uri="{FF2B5EF4-FFF2-40B4-BE49-F238E27FC236}">
                  <a16:creationId xmlns:a16="http://schemas.microsoft.com/office/drawing/2014/main" id="{129E2965-C05A-45BC-BE8C-78B00497BDA9}"/>
                </a:ext>
              </a:extLst>
            </p:cNvPr>
            <p:cNvSpPr/>
            <p:nvPr/>
          </p:nvSpPr>
          <p:spPr>
            <a:xfrm>
              <a:off x="7786526" y="4620767"/>
              <a:ext cx="571500" cy="342900"/>
            </a:xfrm>
            <a:custGeom>
              <a:avLst/>
              <a:gdLst>
                <a:gd name="connsiteX0" fmla="*/ 561975 w 571500"/>
                <a:gd name="connsiteY0" fmla="*/ 266700 h 342900"/>
                <a:gd name="connsiteX1" fmla="*/ 530419 w 571500"/>
                <a:gd name="connsiteY1" fmla="*/ 266700 h 342900"/>
                <a:gd name="connsiteX2" fmla="*/ 352425 w 571500"/>
                <a:gd name="connsiteY2" fmla="*/ 66665 h 342900"/>
                <a:gd name="connsiteX3" fmla="*/ 352425 w 571500"/>
                <a:gd name="connsiteY3" fmla="*/ 28575 h 342900"/>
                <a:gd name="connsiteX4" fmla="*/ 342900 w 571500"/>
                <a:gd name="connsiteY4" fmla="*/ 19050 h 342900"/>
                <a:gd name="connsiteX5" fmla="*/ 295275 w 571500"/>
                <a:gd name="connsiteY5" fmla="*/ 19050 h 342900"/>
                <a:gd name="connsiteX6" fmla="*/ 295275 w 571500"/>
                <a:gd name="connsiteY6" fmla="*/ 0 h 342900"/>
                <a:gd name="connsiteX7" fmla="*/ 276225 w 571500"/>
                <a:gd name="connsiteY7" fmla="*/ 0 h 342900"/>
                <a:gd name="connsiteX8" fmla="*/ 276225 w 571500"/>
                <a:gd name="connsiteY8" fmla="*/ 19050 h 342900"/>
                <a:gd name="connsiteX9" fmla="*/ 228600 w 571500"/>
                <a:gd name="connsiteY9" fmla="*/ 19050 h 342900"/>
                <a:gd name="connsiteX10" fmla="*/ 219075 w 571500"/>
                <a:gd name="connsiteY10" fmla="*/ 28575 h 342900"/>
                <a:gd name="connsiteX11" fmla="*/ 219075 w 571500"/>
                <a:gd name="connsiteY11" fmla="*/ 66665 h 342900"/>
                <a:gd name="connsiteX12" fmla="*/ 41081 w 571500"/>
                <a:gd name="connsiteY12" fmla="*/ 266700 h 342900"/>
                <a:gd name="connsiteX13" fmla="*/ 9525 w 571500"/>
                <a:gd name="connsiteY13" fmla="*/ 266700 h 342900"/>
                <a:gd name="connsiteX14" fmla="*/ 0 w 571500"/>
                <a:gd name="connsiteY14" fmla="*/ 276225 h 342900"/>
                <a:gd name="connsiteX15" fmla="*/ 0 w 571500"/>
                <a:gd name="connsiteY15" fmla="*/ 333375 h 342900"/>
                <a:gd name="connsiteX16" fmla="*/ 9525 w 571500"/>
                <a:gd name="connsiteY16" fmla="*/ 342900 h 342900"/>
                <a:gd name="connsiteX17" fmla="*/ 561975 w 571500"/>
                <a:gd name="connsiteY17" fmla="*/ 342900 h 342900"/>
                <a:gd name="connsiteX18" fmla="*/ 571500 w 571500"/>
                <a:gd name="connsiteY18" fmla="*/ 333375 h 342900"/>
                <a:gd name="connsiteX19" fmla="*/ 571500 w 571500"/>
                <a:gd name="connsiteY19" fmla="*/ 276225 h 342900"/>
                <a:gd name="connsiteX20" fmla="*/ 561975 w 571500"/>
                <a:gd name="connsiteY20" fmla="*/ 266700 h 342900"/>
                <a:gd name="connsiteX21" fmla="*/ 552450 w 571500"/>
                <a:gd name="connsiteY21" fmla="*/ 323850 h 342900"/>
                <a:gd name="connsiteX22" fmla="*/ 19050 w 571500"/>
                <a:gd name="connsiteY22" fmla="*/ 323850 h 342900"/>
                <a:gd name="connsiteX23" fmla="*/ 19050 w 571500"/>
                <a:gd name="connsiteY23" fmla="*/ 285750 h 342900"/>
                <a:gd name="connsiteX24" fmla="*/ 49397 w 571500"/>
                <a:gd name="connsiteY24" fmla="*/ 285750 h 342900"/>
                <a:gd name="connsiteX25" fmla="*/ 58855 w 571500"/>
                <a:gd name="connsiteY25" fmla="*/ 277358 h 342900"/>
                <a:gd name="connsiteX26" fmla="*/ 219075 w 571500"/>
                <a:gd name="connsiteY26" fmla="*/ 86335 h 342900"/>
                <a:gd name="connsiteX27" fmla="*/ 219075 w 571500"/>
                <a:gd name="connsiteY27" fmla="*/ 161925 h 342900"/>
                <a:gd name="connsiteX28" fmla="*/ 238125 w 571500"/>
                <a:gd name="connsiteY28" fmla="*/ 161925 h 342900"/>
                <a:gd name="connsiteX29" fmla="*/ 238125 w 571500"/>
                <a:gd name="connsiteY29" fmla="*/ 73828 h 342900"/>
                <a:gd name="connsiteX30" fmla="*/ 238125 w 571500"/>
                <a:gd name="connsiteY30" fmla="*/ 38100 h 342900"/>
                <a:gd name="connsiteX31" fmla="*/ 276225 w 571500"/>
                <a:gd name="connsiteY31" fmla="*/ 38100 h 342900"/>
                <a:gd name="connsiteX32" fmla="*/ 276225 w 571500"/>
                <a:gd name="connsiteY32" fmla="*/ 123825 h 342900"/>
                <a:gd name="connsiteX33" fmla="*/ 295275 w 571500"/>
                <a:gd name="connsiteY33" fmla="*/ 123825 h 342900"/>
                <a:gd name="connsiteX34" fmla="*/ 295275 w 571500"/>
                <a:gd name="connsiteY34" fmla="*/ 38100 h 342900"/>
                <a:gd name="connsiteX35" fmla="*/ 333375 w 571500"/>
                <a:gd name="connsiteY35" fmla="*/ 38100 h 342900"/>
                <a:gd name="connsiteX36" fmla="*/ 333375 w 571500"/>
                <a:gd name="connsiteY36" fmla="*/ 73828 h 342900"/>
                <a:gd name="connsiteX37" fmla="*/ 333375 w 571500"/>
                <a:gd name="connsiteY37" fmla="*/ 161925 h 342900"/>
                <a:gd name="connsiteX38" fmla="*/ 352425 w 571500"/>
                <a:gd name="connsiteY38" fmla="*/ 161925 h 342900"/>
                <a:gd name="connsiteX39" fmla="*/ 352425 w 571500"/>
                <a:gd name="connsiteY39" fmla="*/ 86335 h 342900"/>
                <a:gd name="connsiteX40" fmla="*/ 512645 w 571500"/>
                <a:gd name="connsiteY40" fmla="*/ 277349 h 342900"/>
                <a:gd name="connsiteX41" fmla="*/ 522103 w 571500"/>
                <a:gd name="connsiteY41" fmla="*/ 285750 h 342900"/>
                <a:gd name="connsiteX42" fmla="*/ 552450 w 571500"/>
                <a:gd name="connsiteY42" fmla="*/ 285750 h 342900"/>
                <a:gd name="connsiteX43" fmla="*/ 552450 w 571500"/>
                <a:gd name="connsiteY43"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500" h="342900">
                  <a:moveTo>
                    <a:pt x="561975" y="266700"/>
                  </a:moveTo>
                  <a:lnTo>
                    <a:pt x="530419" y="266700"/>
                  </a:lnTo>
                  <a:cubicBezTo>
                    <a:pt x="515645" y="171536"/>
                    <a:pt x="445408" y="92697"/>
                    <a:pt x="352425" y="66665"/>
                  </a:cubicBezTo>
                  <a:lnTo>
                    <a:pt x="352425" y="28575"/>
                  </a:lnTo>
                  <a:cubicBezTo>
                    <a:pt x="352425" y="23317"/>
                    <a:pt x="348167" y="19050"/>
                    <a:pt x="342900" y="19050"/>
                  </a:cubicBezTo>
                  <a:lnTo>
                    <a:pt x="295275" y="19050"/>
                  </a:lnTo>
                  <a:lnTo>
                    <a:pt x="295275" y="0"/>
                  </a:lnTo>
                  <a:lnTo>
                    <a:pt x="276225" y="0"/>
                  </a:lnTo>
                  <a:lnTo>
                    <a:pt x="276225" y="19050"/>
                  </a:lnTo>
                  <a:lnTo>
                    <a:pt x="228600" y="19050"/>
                  </a:lnTo>
                  <a:cubicBezTo>
                    <a:pt x="223333" y="19050"/>
                    <a:pt x="219075" y="23317"/>
                    <a:pt x="219075" y="28575"/>
                  </a:cubicBezTo>
                  <a:lnTo>
                    <a:pt x="219075" y="66665"/>
                  </a:lnTo>
                  <a:cubicBezTo>
                    <a:pt x="126092" y="92697"/>
                    <a:pt x="55855" y="171536"/>
                    <a:pt x="41081" y="266700"/>
                  </a:cubicBezTo>
                  <a:lnTo>
                    <a:pt x="9525" y="266700"/>
                  </a:lnTo>
                  <a:cubicBezTo>
                    <a:pt x="4258" y="266700"/>
                    <a:pt x="0" y="270967"/>
                    <a:pt x="0" y="276225"/>
                  </a:cubicBezTo>
                  <a:lnTo>
                    <a:pt x="0" y="333375"/>
                  </a:lnTo>
                  <a:cubicBezTo>
                    <a:pt x="0" y="338633"/>
                    <a:pt x="4258" y="342900"/>
                    <a:pt x="9525" y="342900"/>
                  </a:cubicBezTo>
                  <a:lnTo>
                    <a:pt x="561975" y="342900"/>
                  </a:lnTo>
                  <a:cubicBezTo>
                    <a:pt x="567242" y="342900"/>
                    <a:pt x="571500" y="338633"/>
                    <a:pt x="571500" y="333375"/>
                  </a:cubicBezTo>
                  <a:lnTo>
                    <a:pt x="571500" y="276225"/>
                  </a:lnTo>
                  <a:cubicBezTo>
                    <a:pt x="571500" y="270967"/>
                    <a:pt x="567242" y="266700"/>
                    <a:pt x="561975" y="266700"/>
                  </a:cubicBezTo>
                  <a:close/>
                  <a:moveTo>
                    <a:pt x="552450" y="323850"/>
                  </a:moveTo>
                  <a:lnTo>
                    <a:pt x="19050" y="323850"/>
                  </a:lnTo>
                  <a:lnTo>
                    <a:pt x="19050" y="285750"/>
                  </a:lnTo>
                  <a:lnTo>
                    <a:pt x="49397" y="285750"/>
                  </a:lnTo>
                  <a:cubicBezTo>
                    <a:pt x="54216" y="285750"/>
                    <a:pt x="58283" y="282150"/>
                    <a:pt x="58855" y="277358"/>
                  </a:cubicBezTo>
                  <a:cubicBezTo>
                    <a:pt x="69571" y="187852"/>
                    <a:pt x="133293" y="112519"/>
                    <a:pt x="219075" y="86335"/>
                  </a:cubicBezTo>
                  <a:lnTo>
                    <a:pt x="219075" y="161925"/>
                  </a:lnTo>
                  <a:lnTo>
                    <a:pt x="238125" y="161925"/>
                  </a:lnTo>
                  <a:lnTo>
                    <a:pt x="238125" y="73828"/>
                  </a:lnTo>
                  <a:lnTo>
                    <a:pt x="238125" y="38100"/>
                  </a:lnTo>
                  <a:lnTo>
                    <a:pt x="276225" y="38100"/>
                  </a:lnTo>
                  <a:lnTo>
                    <a:pt x="276225" y="123825"/>
                  </a:lnTo>
                  <a:lnTo>
                    <a:pt x="295275" y="123825"/>
                  </a:lnTo>
                  <a:lnTo>
                    <a:pt x="295275" y="38100"/>
                  </a:lnTo>
                  <a:lnTo>
                    <a:pt x="333375" y="38100"/>
                  </a:lnTo>
                  <a:lnTo>
                    <a:pt x="333375" y="73828"/>
                  </a:lnTo>
                  <a:lnTo>
                    <a:pt x="333375" y="161925"/>
                  </a:lnTo>
                  <a:lnTo>
                    <a:pt x="352425" y="161925"/>
                  </a:lnTo>
                  <a:lnTo>
                    <a:pt x="352425" y="86335"/>
                  </a:lnTo>
                  <a:cubicBezTo>
                    <a:pt x="438207" y="112519"/>
                    <a:pt x="501929" y="187843"/>
                    <a:pt x="512645" y="277349"/>
                  </a:cubicBezTo>
                  <a:cubicBezTo>
                    <a:pt x="513226" y="282150"/>
                    <a:pt x="517293" y="285750"/>
                    <a:pt x="522103" y="285750"/>
                  </a:cubicBezTo>
                  <a:lnTo>
                    <a:pt x="552450" y="285750"/>
                  </a:lnTo>
                  <a:lnTo>
                    <a:pt x="552450" y="323850"/>
                  </a:lnTo>
                  <a:close/>
                </a:path>
              </a:pathLst>
            </a:custGeom>
            <a:grpFill/>
            <a:ln w="9525" cap="flat">
              <a:noFill/>
              <a:prstDash val="solid"/>
              <a:miter/>
            </a:ln>
          </p:spPr>
          <p:txBody>
            <a:bodyPr rtlCol="0" anchor="ctr"/>
            <a:lstStyle/>
            <a:p>
              <a:endParaRPr lang="fr-FR"/>
            </a:p>
          </p:txBody>
        </p:sp>
        <p:sp>
          <p:nvSpPr>
            <p:cNvPr id="47" name="Forme libre : forme 46">
              <a:extLst>
                <a:ext uri="{FF2B5EF4-FFF2-40B4-BE49-F238E27FC236}">
                  <a16:creationId xmlns:a16="http://schemas.microsoft.com/office/drawing/2014/main" id="{F05B93B8-A524-4DA4-9D29-A3788B16CF62}"/>
                </a:ext>
              </a:extLst>
            </p:cNvPr>
            <p:cNvSpPr/>
            <p:nvPr/>
          </p:nvSpPr>
          <p:spPr>
            <a:xfrm>
              <a:off x="7786526" y="4992242"/>
              <a:ext cx="571500" cy="180975"/>
            </a:xfrm>
            <a:custGeom>
              <a:avLst/>
              <a:gdLst>
                <a:gd name="connsiteX0" fmla="*/ 561975 w 571500"/>
                <a:gd name="connsiteY0" fmla="*/ 28575 h 180975"/>
                <a:gd name="connsiteX1" fmla="*/ 514350 w 571500"/>
                <a:gd name="connsiteY1" fmla="*/ 28575 h 180975"/>
                <a:gd name="connsiteX2" fmla="*/ 514350 w 571500"/>
                <a:gd name="connsiteY2" fmla="*/ 9525 h 180975"/>
                <a:gd name="connsiteX3" fmla="*/ 504825 w 571500"/>
                <a:gd name="connsiteY3" fmla="*/ 0 h 180975"/>
                <a:gd name="connsiteX4" fmla="*/ 66675 w 571500"/>
                <a:gd name="connsiteY4" fmla="*/ 0 h 180975"/>
                <a:gd name="connsiteX5" fmla="*/ 57150 w 571500"/>
                <a:gd name="connsiteY5" fmla="*/ 9525 h 180975"/>
                <a:gd name="connsiteX6" fmla="*/ 57150 w 571500"/>
                <a:gd name="connsiteY6" fmla="*/ 28575 h 180975"/>
                <a:gd name="connsiteX7" fmla="*/ 9525 w 571500"/>
                <a:gd name="connsiteY7" fmla="*/ 28575 h 180975"/>
                <a:gd name="connsiteX8" fmla="*/ 0 w 571500"/>
                <a:gd name="connsiteY8" fmla="*/ 38100 h 180975"/>
                <a:gd name="connsiteX9" fmla="*/ 0 w 571500"/>
                <a:gd name="connsiteY9" fmla="*/ 95250 h 180975"/>
                <a:gd name="connsiteX10" fmla="*/ 9525 w 571500"/>
                <a:gd name="connsiteY10" fmla="*/ 104775 h 180975"/>
                <a:gd name="connsiteX11" fmla="*/ 57150 w 571500"/>
                <a:gd name="connsiteY11" fmla="*/ 104775 h 180975"/>
                <a:gd name="connsiteX12" fmla="*/ 57150 w 571500"/>
                <a:gd name="connsiteY12" fmla="*/ 114300 h 180975"/>
                <a:gd name="connsiteX13" fmla="*/ 58750 w 571500"/>
                <a:gd name="connsiteY13" fmla="*/ 119586 h 180975"/>
                <a:gd name="connsiteX14" fmla="*/ 96850 w 571500"/>
                <a:gd name="connsiteY14" fmla="*/ 176736 h 180975"/>
                <a:gd name="connsiteX15" fmla="*/ 104775 w 571500"/>
                <a:gd name="connsiteY15" fmla="*/ 180975 h 180975"/>
                <a:gd name="connsiteX16" fmla="*/ 219075 w 571500"/>
                <a:gd name="connsiteY16" fmla="*/ 180975 h 180975"/>
                <a:gd name="connsiteX17" fmla="*/ 226514 w 571500"/>
                <a:gd name="connsiteY17" fmla="*/ 177403 h 180975"/>
                <a:gd name="connsiteX18" fmla="*/ 264614 w 571500"/>
                <a:gd name="connsiteY18" fmla="*/ 129778 h 180975"/>
                <a:gd name="connsiteX19" fmla="*/ 266014 w 571500"/>
                <a:gd name="connsiteY19" fmla="*/ 127368 h 180975"/>
                <a:gd name="connsiteX20" fmla="*/ 282673 w 571500"/>
                <a:gd name="connsiteY20" fmla="*/ 85725 h 180975"/>
                <a:gd name="connsiteX21" fmla="*/ 288827 w 571500"/>
                <a:gd name="connsiteY21" fmla="*/ 85725 h 180975"/>
                <a:gd name="connsiteX22" fmla="*/ 305476 w 571500"/>
                <a:gd name="connsiteY22" fmla="*/ 127368 h 180975"/>
                <a:gd name="connsiteX23" fmla="*/ 306876 w 571500"/>
                <a:gd name="connsiteY23" fmla="*/ 129778 h 180975"/>
                <a:gd name="connsiteX24" fmla="*/ 344976 w 571500"/>
                <a:gd name="connsiteY24" fmla="*/ 177403 h 180975"/>
                <a:gd name="connsiteX25" fmla="*/ 352425 w 571500"/>
                <a:gd name="connsiteY25" fmla="*/ 180975 h 180975"/>
                <a:gd name="connsiteX26" fmla="*/ 466725 w 571500"/>
                <a:gd name="connsiteY26" fmla="*/ 180975 h 180975"/>
                <a:gd name="connsiteX27" fmla="*/ 474650 w 571500"/>
                <a:gd name="connsiteY27" fmla="*/ 176736 h 180975"/>
                <a:gd name="connsiteX28" fmla="*/ 512750 w 571500"/>
                <a:gd name="connsiteY28" fmla="*/ 119586 h 180975"/>
                <a:gd name="connsiteX29" fmla="*/ 514350 w 571500"/>
                <a:gd name="connsiteY29" fmla="*/ 114300 h 180975"/>
                <a:gd name="connsiteX30" fmla="*/ 514350 w 571500"/>
                <a:gd name="connsiteY30" fmla="*/ 104775 h 180975"/>
                <a:gd name="connsiteX31" fmla="*/ 561975 w 571500"/>
                <a:gd name="connsiteY31" fmla="*/ 104775 h 180975"/>
                <a:gd name="connsiteX32" fmla="*/ 571500 w 571500"/>
                <a:gd name="connsiteY32" fmla="*/ 95250 h 180975"/>
                <a:gd name="connsiteX33" fmla="*/ 571500 w 571500"/>
                <a:gd name="connsiteY33" fmla="*/ 38100 h 180975"/>
                <a:gd name="connsiteX34" fmla="*/ 561975 w 571500"/>
                <a:gd name="connsiteY34" fmla="*/ 28575 h 180975"/>
                <a:gd name="connsiteX35" fmla="*/ 19050 w 571500"/>
                <a:gd name="connsiteY35" fmla="*/ 85725 h 180975"/>
                <a:gd name="connsiteX36" fmla="*/ 19050 w 571500"/>
                <a:gd name="connsiteY36" fmla="*/ 47625 h 180975"/>
                <a:gd name="connsiteX37" fmla="*/ 57150 w 571500"/>
                <a:gd name="connsiteY37" fmla="*/ 47625 h 180975"/>
                <a:gd name="connsiteX38" fmla="*/ 57150 w 571500"/>
                <a:gd name="connsiteY38" fmla="*/ 85725 h 180975"/>
                <a:gd name="connsiteX39" fmla="*/ 19050 w 571500"/>
                <a:gd name="connsiteY39" fmla="*/ 85725 h 180975"/>
                <a:gd name="connsiteX40" fmla="*/ 495300 w 571500"/>
                <a:gd name="connsiteY40" fmla="*/ 111414 h 180975"/>
                <a:gd name="connsiteX41" fmla="*/ 461629 w 571500"/>
                <a:gd name="connsiteY41" fmla="*/ 161925 h 180975"/>
                <a:gd name="connsiteX42" fmla="*/ 356997 w 571500"/>
                <a:gd name="connsiteY42" fmla="*/ 161925 h 180975"/>
                <a:gd name="connsiteX43" fmla="*/ 322640 w 571500"/>
                <a:gd name="connsiteY43" fmla="*/ 118977 h 180975"/>
                <a:gd name="connsiteX44" fmla="*/ 304124 w 571500"/>
                <a:gd name="connsiteY44" fmla="*/ 72657 h 180975"/>
                <a:gd name="connsiteX45" fmla="*/ 295275 w 571500"/>
                <a:gd name="connsiteY45" fmla="*/ 66675 h 180975"/>
                <a:gd name="connsiteX46" fmla="*/ 276225 w 571500"/>
                <a:gd name="connsiteY46" fmla="*/ 66675 h 180975"/>
                <a:gd name="connsiteX47" fmla="*/ 267376 w 571500"/>
                <a:gd name="connsiteY47" fmla="*/ 72657 h 180975"/>
                <a:gd name="connsiteX48" fmla="*/ 248860 w 571500"/>
                <a:gd name="connsiteY48" fmla="*/ 118977 h 180975"/>
                <a:gd name="connsiteX49" fmla="*/ 214503 w 571500"/>
                <a:gd name="connsiteY49" fmla="*/ 161925 h 180975"/>
                <a:gd name="connsiteX50" fmla="*/ 109871 w 571500"/>
                <a:gd name="connsiteY50" fmla="*/ 161925 h 180975"/>
                <a:gd name="connsiteX51" fmla="*/ 76200 w 571500"/>
                <a:gd name="connsiteY51" fmla="*/ 111414 h 180975"/>
                <a:gd name="connsiteX52" fmla="*/ 76200 w 571500"/>
                <a:gd name="connsiteY52" fmla="*/ 95250 h 180975"/>
                <a:gd name="connsiteX53" fmla="*/ 76200 w 571500"/>
                <a:gd name="connsiteY53" fmla="*/ 38100 h 180975"/>
                <a:gd name="connsiteX54" fmla="*/ 76200 w 571500"/>
                <a:gd name="connsiteY54" fmla="*/ 19050 h 180975"/>
                <a:gd name="connsiteX55" fmla="*/ 495300 w 571500"/>
                <a:gd name="connsiteY55" fmla="*/ 19050 h 180975"/>
                <a:gd name="connsiteX56" fmla="*/ 495300 w 571500"/>
                <a:gd name="connsiteY56" fmla="*/ 38100 h 180975"/>
                <a:gd name="connsiteX57" fmla="*/ 495300 w 571500"/>
                <a:gd name="connsiteY57" fmla="*/ 95250 h 180975"/>
                <a:gd name="connsiteX58" fmla="*/ 495300 w 571500"/>
                <a:gd name="connsiteY58" fmla="*/ 111414 h 180975"/>
                <a:gd name="connsiteX59" fmla="*/ 552450 w 571500"/>
                <a:gd name="connsiteY59" fmla="*/ 85725 h 180975"/>
                <a:gd name="connsiteX60" fmla="*/ 514350 w 571500"/>
                <a:gd name="connsiteY60" fmla="*/ 85725 h 180975"/>
                <a:gd name="connsiteX61" fmla="*/ 514350 w 571500"/>
                <a:gd name="connsiteY61" fmla="*/ 47625 h 180975"/>
                <a:gd name="connsiteX62" fmla="*/ 552450 w 571500"/>
                <a:gd name="connsiteY62" fmla="*/ 47625 h 180975"/>
                <a:gd name="connsiteX63" fmla="*/ 552450 w 571500"/>
                <a:gd name="connsiteY63" fmla="*/ 857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1500" h="180975">
                  <a:moveTo>
                    <a:pt x="561975" y="28575"/>
                  </a:moveTo>
                  <a:lnTo>
                    <a:pt x="514350" y="28575"/>
                  </a:lnTo>
                  <a:lnTo>
                    <a:pt x="514350" y="9525"/>
                  </a:lnTo>
                  <a:cubicBezTo>
                    <a:pt x="514350" y="4267"/>
                    <a:pt x="510092" y="0"/>
                    <a:pt x="504825" y="0"/>
                  </a:cubicBezTo>
                  <a:lnTo>
                    <a:pt x="66675" y="0"/>
                  </a:lnTo>
                  <a:cubicBezTo>
                    <a:pt x="61408" y="0"/>
                    <a:pt x="57150" y="4267"/>
                    <a:pt x="57150" y="9525"/>
                  </a:cubicBezTo>
                  <a:lnTo>
                    <a:pt x="57150" y="28575"/>
                  </a:lnTo>
                  <a:lnTo>
                    <a:pt x="9525" y="28575"/>
                  </a:lnTo>
                  <a:cubicBezTo>
                    <a:pt x="4258" y="28575"/>
                    <a:pt x="0" y="32842"/>
                    <a:pt x="0" y="38100"/>
                  </a:cubicBezTo>
                  <a:lnTo>
                    <a:pt x="0" y="95250"/>
                  </a:lnTo>
                  <a:cubicBezTo>
                    <a:pt x="0" y="100508"/>
                    <a:pt x="4258" y="104775"/>
                    <a:pt x="9525" y="104775"/>
                  </a:cubicBezTo>
                  <a:lnTo>
                    <a:pt x="57150" y="104775"/>
                  </a:lnTo>
                  <a:lnTo>
                    <a:pt x="57150" y="114300"/>
                  </a:lnTo>
                  <a:cubicBezTo>
                    <a:pt x="57150" y="116176"/>
                    <a:pt x="57712" y="118024"/>
                    <a:pt x="58750" y="119586"/>
                  </a:cubicBezTo>
                  <a:lnTo>
                    <a:pt x="96850" y="176736"/>
                  </a:lnTo>
                  <a:cubicBezTo>
                    <a:pt x="98622" y="179384"/>
                    <a:pt x="101594" y="180975"/>
                    <a:pt x="104775" y="180975"/>
                  </a:cubicBezTo>
                  <a:lnTo>
                    <a:pt x="219075" y="180975"/>
                  </a:lnTo>
                  <a:cubicBezTo>
                    <a:pt x="221971" y="180975"/>
                    <a:pt x="224704" y="179661"/>
                    <a:pt x="226514" y="177403"/>
                  </a:cubicBezTo>
                  <a:lnTo>
                    <a:pt x="264614" y="129778"/>
                  </a:lnTo>
                  <a:cubicBezTo>
                    <a:pt x="265195" y="129045"/>
                    <a:pt x="265662" y="128235"/>
                    <a:pt x="266014" y="127368"/>
                  </a:cubicBezTo>
                  <a:lnTo>
                    <a:pt x="282673" y="85725"/>
                  </a:lnTo>
                  <a:lnTo>
                    <a:pt x="288827" y="85725"/>
                  </a:lnTo>
                  <a:lnTo>
                    <a:pt x="305476" y="127368"/>
                  </a:lnTo>
                  <a:cubicBezTo>
                    <a:pt x="305829" y="128235"/>
                    <a:pt x="306305" y="129045"/>
                    <a:pt x="306876" y="129778"/>
                  </a:cubicBezTo>
                  <a:lnTo>
                    <a:pt x="344976" y="177403"/>
                  </a:lnTo>
                  <a:cubicBezTo>
                    <a:pt x="346796" y="179661"/>
                    <a:pt x="349529" y="180975"/>
                    <a:pt x="352425" y="180975"/>
                  </a:cubicBezTo>
                  <a:lnTo>
                    <a:pt x="466725" y="180975"/>
                  </a:lnTo>
                  <a:cubicBezTo>
                    <a:pt x="469906" y="180975"/>
                    <a:pt x="472878" y="179384"/>
                    <a:pt x="474650" y="176736"/>
                  </a:cubicBezTo>
                  <a:lnTo>
                    <a:pt x="512750" y="119586"/>
                  </a:lnTo>
                  <a:cubicBezTo>
                    <a:pt x="513788" y="118024"/>
                    <a:pt x="514350" y="116176"/>
                    <a:pt x="514350" y="114300"/>
                  </a:cubicBezTo>
                  <a:lnTo>
                    <a:pt x="514350" y="104775"/>
                  </a:lnTo>
                  <a:lnTo>
                    <a:pt x="561975" y="104775"/>
                  </a:lnTo>
                  <a:cubicBezTo>
                    <a:pt x="567242" y="104775"/>
                    <a:pt x="571500" y="100508"/>
                    <a:pt x="571500" y="95250"/>
                  </a:cubicBezTo>
                  <a:lnTo>
                    <a:pt x="571500" y="38100"/>
                  </a:lnTo>
                  <a:cubicBezTo>
                    <a:pt x="571500" y="32842"/>
                    <a:pt x="567242" y="28575"/>
                    <a:pt x="561975" y="28575"/>
                  </a:cubicBezTo>
                  <a:close/>
                  <a:moveTo>
                    <a:pt x="19050" y="85725"/>
                  </a:moveTo>
                  <a:lnTo>
                    <a:pt x="19050" y="47625"/>
                  </a:lnTo>
                  <a:lnTo>
                    <a:pt x="57150" y="47625"/>
                  </a:lnTo>
                  <a:lnTo>
                    <a:pt x="57150" y="85725"/>
                  </a:lnTo>
                  <a:lnTo>
                    <a:pt x="19050" y="85725"/>
                  </a:lnTo>
                  <a:close/>
                  <a:moveTo>
                    <a:pt x="495300" y="111414"/>
                  </a:moveTo>
                  <a:lnTo>
                    <a:pt x="461629" y="161925"/>
                  </a:lnTo>
                  <a:lnTo>
                    <a:pt x="356997" y="161925"/>
                  </a:lnTo>
                  <a:lnTo>
                    <a:pt x="322640" y="118977"/>
                  </a:lnTo>
                  <a:lnTo>
                    <a:pt x="304124" y="72657"/>
                  </a:lnTo>
                  <a:cubicBezTo>
                    <a:pt x="302666" y="69047"/>
                    <a:pt x="299171" y="66675"/>
                    <a:pt x="295275" y="66675"/>
                  </a:cubicBezTo>
                  <a:lnTo>
                    <a:pt x="276225" y="66675"/>
                  </a:lnTo>
                  <a:cubicBezTo>
                    <a:pt x="272329" y="66675"/>
                    <a:pt x="268834" y="69047"/>
                    <a:pt x="267376" y="72657"/>
                  </a:cubicBezTo>
                  <a:lnTo>
                    <a:pt x="248860" y="118977"/>
                  </a:lnTo>
                  <a:lnTo>
                    <a:pt x="214503" y="161925"/>
                  </a:lnTo>
                  <a:lnTo>
                    <a:pt x="109871" y="161925"/>
                  </a:lnTo>
                  <a:lnTo>
                    <a:pt x="76200" y="111414"/>
                  </a:lnTo>
                  <a:lnTo>
                    <a:pt x="76200" y="95250"/>
                  </a:lnTo>
                  <a:lnTo>
                    <a:pt x="76200" y="38100"/>
                  </a:lnTo>
                  <a:lnTo>
                    <a:pt x="76200" y="19050"/>
                  </a:lnTo>
                  <a:lnTo>
                    <a:pt x="495300" y="19050"/>
                  </a:lnTo>
                  <a:lnTo>
                    <a:pt x="495300" y="38100"/>
                  </a:lnTo>
                  <a:lnTo>
                    <a:pt x="495300" y="95250"/>
                  </a:lnTo>
                  <a:lnTo>
                    <a:pt x="495300" y="111414"/>
                  </a:lnTo>
                  <a:close/>
                  <a:moveTo>
                    <a:pt x="552450" y="85725"/>
                  </a:moveTo>
                  <a:lnTo>
                    <a:pt x="514350" y="85725"/>
                  </a:lnTo>
                  <a:lnTo>
                    <a:pt x="514350" y="47625"/>
                  </a:lnTo>
                  <a:lnTo>
                    <a:pt x="552450" y="47625"/>
                  </a:lnTo>
                  <a:lnTo>
                    <a:pt x="552450" y="85725"/>
                  </a:lnTo>
                  <a:close/>
                </a:path>
              </a:pathLst>
            </a:custGeom>
            <a:grpFill/>
            <a:ln w="9525" cap="flat">
              <a:noFill/>
              <a:prstDash val="solid"/>
              <a:miter/>
            </a:ln>
          </p:spPr>
          <p:txBody>
            <a:bodyPr rtlCol="0" anchor="ctr"/>
            <a:lstStyle/>
            <a:p>
              <a:endParaRPr lang="fr-FR"/>
            </a:p>
          </p:txBody>
        </p:sp>
      </p:grpSp>
      <p:grpSp>
        <p:nvGrpSpPr>
          <p:cNvPr id="71" name="Groupe 70">
            <a:extLst>
              <a:ext uri="{FF2B5EF4-FFF2-40B4-BE49-F238E27FC236}">
                <a16:creationId xmlns:a16="http://schemas.microsoft.com/office/drawing/2014/main" id="{E994C98C-11AD-4A0D-9800-9C30BF9EB4A5}"/>
              </a:ext>
            </a:extLst>
          </p:cNvPr>
          <p:cNvGrpSpPr/>
          <p:nvPr/>
        </p:nvGrpSpPr>
        <p:grpSpPr>
          <a:xfrm>
            <a:off x="5785799" y="1303479"/>
            <a:ext cx="427043" cy="454180"/>
            <a:chOff x="9349624" y="5035467"/>
            <a:chExt cx="250764" cy="266699"/>
          </a:xfrm>
          <a:solidFill>
            <a:schemeClr val="accent3"/>
          </a:solidFill>
        </p:grpSpPr>
        <p:sp>
          <p:nvSpPr>
            <p:cNvPr id="72" name="Forme libre : forme 71">
              <a:extLst>
                <a:ext uri="{FF2B5EF4-FFF2-40B4-BE49-F238E27FC236}">
                  <a16:creationId xmlns:a16="http://schemas.microsoft.com/office/drawing/2014/main" id="{C68DB002-BB00-4ECA-B9A3-443AC5F3782D}"/>
                </a:ext>
              </a:extLst>
            </p:cNvPr>
            <p:cNvSpPr/>
            <p:nvPr/>
          </p:nvSpPr>
          <p:spPr>
            <a:xfrm>
              <a:off x="9399960" y="5061470"/>
              <a:ext cx="200428" cy="156891"/>
            </a:xfrm>
            <a:custGeom>
              <a:avLst/>
              <a:gdLst>
                <a:gd name="connsiteX0" fmla="*/ 54334 w 200428"/>
                <a:gd name="connsiteY0" fmla="*/ 154115 h 156891"/>
                <a:gd name="connsiteX1" fmla="*/ 2766 w 200428"/>
                <a:gd name="connsiteY1" fmla="*/ 102365 h 156891"/>
                <a:gd name="connsiteX2" fmla="*/ 2785 w 200428"/>
                <a:gd name="connsiteY2" fmla="*/ 88992 h 156891"/>
                <a:gd name="connsiteX3" fmla="*/ 10814 w 200428"/>
                <a:gd name="connsiteY3" fmla="*/ 80982 h 156891"/>
                <a:gd name="connsiteX4" fmla="*/ 24197 w 200428"/>
                <a:gd name="connsiteY4" fmla="*/ 81001 h 156891"/>
                <a:gd name="connsiteX5" fmla="*/ 61040 w 200428"/>
                <a:gd name="connsiteY5" fmla="*/ 117977 h 156891"/>
                <a:gd name="connsiteX6" fmla="*/ 176264 w 200428"/>
                <a:gd name="connsiteY6" fmla="*/ 2772 h 156891"/>
                <a:gd name="connsiteX7" fmla="*/ 189637 w 200428"/>
                <a:gd name="connsiteY7" fmla="*/ 2772 h 156891"/>
                <a:gd name="connsiteX8" fmla="*/ 197657 w 200428"/>
                <a:gd name="connsiteY8" fmla="*/ 10801 h 156891"/>
                <a:gd name="connsiteX9" fmla="*/ 197657 w 200428"/>
                <a:gd name="connsiteY9" fmla="*/ 24174 h 156891"/>
                <a:gd name="connsiteX10" fmla="*/ 67698 w 200428"/>
                <a:gd name="connsiteY10" fmla="*/ 154124 h 156891"/>
                <a:gd name="connsiteX11" fmla="*/ 54334 w 200428"/>
                <a:gd name="connsiteY11" fmla="*/ 154115 h 15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428" h="156891">
                  <a:moveTo>
                    <a:pt x="54334" y="154115"/>
                  </a:moveTo>
                  <a:lnTo>
                    <a:pt x="2766" y="102365"/>
                  </a:lnTo>
                  <a:cubicBezTo>
                    <a:pt x="-930" y="98669"/>
                    <a:pt x="-920" y="92669"/>
                    <a:pt x="2785" y="88992"/>
                  </a:cubicBezTo>
                  <a:lnTo>
                    <a:pt x="10814" y="80982"/>
                  </a:lnTo>
                  <a:cubicBezTo>
                    <a:pt x="14520" y="77295"/>
                    <a:pt x="20501" y="77305"/>
                    <a:pt x="24197" y="81001"/>
                  </a:cubicBezTo>
                  <a:lnTo>
                    <a:pt x="61040" y="117977"/>
                  </a:lnTo>
                  <a:lnTo>
                    <a:pt x="176264" y="2772"/>
                  </a:lnTo>
                  <a:cubicBezTo>
                    <a:pt x="179959" y="-924"/>
                    <a:pt x="185941" y="-924"/>
                    <a:pt x="189637" y="2772"/>
                  </a:cubicBezTo>
                  <a:lnTo>
                    <a:pt x="197657" y="10801"/>
                  </a:lnTo>
                  <a:cubicBezTo>
                    <a:pt x="201353" y="14497"/>
                    <a:pt x="201353" y="20479"/>
                    <a:pt x="197657" y="24174"/>
                  </a:cubicBezTo>
                  <a:lnTo>
                    <a:pt x="67698" y="154124"/>
                  </a:lnTo>
                  <a:cubicBezTo>
                    <a:pt x="64002" y="157820"/>
                    <a:pt x="58020" y="157810"/>
                    <a:pt x="54334" y="154115"/>
                  </a:cubicBezTo>
                  <a:close/>
                </a:path>
              </a:pathLst>
            </a:custGeom>
            <a:grpFill/>
            <a:ln w="9525" cap="flat">
              <a:noFill/>
              <a:prstDash val="solid"/>
              <a:miter/>
            </a:ln>
          </p:spPr>
          <p:txBody>
            <a:bodyPr rtlCol="0" anchor="ctr"/>
            <a:lstStyle/>
            <a:p>
              <a:endParaRPr lang="fr-FR"/>
            </a:p>
          </p:txBody>
        </p:sp>
        <p:sp>
          <p:nvSpPr>
            <p:cNvPr id="73" name="Forme libre : forme 72">
              <a:extLst>
                <a:ext uri="{FF2B5EF4-FFF2-40B4-BE49-F238E27FC236}">
                  <a16:creationId xmlns:a16="http://schemas.microsoft.com/office/drawing/2014/main" id="{73E8435C-9278-4BA8-B610-FC5DCAD90F27}"/>
                </a:ext>
              </a:extLst>
            </p:cNvPr>
            <p:cNvSpPr/>
            <p:nvPr/>
          </p:nvSpPr>
          <p:spPr>
            <a:xfrm>
              <a:off x="9349624" y="5035467"/>
              <a:ext cx="219528" cy="266699"/>
            </a:xfrm>
            <a:custGeom>
              <a:avLst/>
              <a:gdLst>
                <a:gd name="connsiteX0" fmla="*/ 194358 w 219528"/>
                <a:gd name="connsiteY0" fmla="*/ 132064 h 266699"/>
                <a:gd name="connsiteX1" fmla="*/ 114062 w 219528"/>
                <a:gd name="connsiteY1" fmla="*/ 241354 h 266699"/>
                <a:gd name="connsiteX2" fmla="*/ 107937 w 219528"/>
                <a:gd name="connsiteY2" fmla="*/ 241344 h 266699"/>
                <a:gd name="connsiteX3" fmla="*/ 20869 w 219528"/>
                <a:gd name="connsiteY3" fmla="*/ 65370 h 266699"/>
                <a:gd name="connsiteX4" fmla="*/ 24508 w 219528"/>
                <a:gd name="connsiteY4" fmla="*/ 60712 h 266699"/>
                <a:gd name="connsiteX5" fmla="*/ 107813 w 219528"/>
                <a:gd name="connsiteY5" fmla="*/ 24946 h 266699"/>
                <a:gd name="connsiteX6" fmla="*/ 114205 w 219528"/>
                <a:gd name="connsiteY6" fmla="*/ 24946 h 266699"/>
                <a:gd name="connsiteX7" fmla="*/ 172212 w 219528"/>
                <a:gd name="connsiteY7" fmla="*/ 52940 h 266699"/>
                <a:gd name="connsiteX8" fmla="*/ 178451 w 219528"/>
                <a:gd name="connsiteY8" fmla="*/ 51511 h 266699"/>
                <a:gd name="connsiteX9" fmla="*/ 189605 w 219528"/>
                <a:gd name="connsiteY9" fmla="*/ 40357 h 266699"/>
                <a:gd name="connsiteX10" fmla="*/ 188662 w 219528"/>
                <a:gd name="connsiteY10" fmla="*/ 36576 h 266699"/>
                <a:gd name="connsiteX11" fmla="*/ 117062 w 219528"/>
                <a:gd name="connsiteY11" fmla="*/ 1943 h 266699"/>
                <a:gd name="connsiteX12" fmla="*/ 104946 w 219528"/>
                <a:gd name="connsiteY12" fmla="*/ 1943 h 266699"/>
                <a:gd name="connsiteX13" fmla="*/ 8449 w 219528"/>
                <a:gd name="connsiteY13" fmla="*/ 42948 h 266699"/>
                <a:gd name="connsiteX14" fmla="*/ 0 w 219528"/>
                <a:gd name="connsiteY14" fmla="*/ 53159 h 266699"/>
                <a:gd name="connsiteX15" fmla="*/ 105089 w 219528"/>
                <a:gd name="connsiteY15" fmla="*/ 264852 h 266699"/>
                <a:gd name="connsiteX16" fmla="*/ 111004 w 219528"/>
                <a:gd name="connsiteY16" fmla="*/ 266700 h 266699"/>
                <a:gd name="connsiteX17" fmla="*/ 116929 w 219528"/>
                <a:gd name="connsiteY17" fmla="*/ 264852 h 266699"/>
                <a:gd name="connsiteX18" fmla="*/ 219494 w 219528"/>
                <a:gd name="connsiteY18" fmla="*/ 107461 h 266699"/>
                <a:gd name="connsiteX19" fmla="*/ 217227 w 219528"/>
                <a:gd name="connsiteY19" fmla="*/ 106375 h 266699"/>
                <a:gd name="connsiteX20" fmla="*/ 197882 w 219528"/>
                <a:gd name="connsiteY20" fmla="*/ 125711 h 266699"/>
                <a:gd name="connsiteX21" fmla="*/ 194358 w 219528"/>
                <a:gd name="connsiteY21" fmla="*/ 132064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9528" h="266699">
                  <a:moveTo>
                    <a:pt x="194358" y="132064"/>
                  </a:moveTo>
                  <a:cubicBezTo>
                    <a:pt x="185128" y="170488"/>
                    <a:pt x="163668" y="204940"/>
                    <a:pt x="114062" y="241354"/>
                  </a:cubicBezTo>
                  <a:cubicBezTo>
                    <a:pt x="112376" y="242592"/>
                    <a:pt x="109623" y="242583"/>
                    <a:pt x="107937" y="241344"/>
                  </a:cubicBezTo>
                  <a:cubicBezTo>
                    <a:pt x="31518" y="185271"/>
                    <a:pt x="21727" y="133855"/>
                    <a:pt x="20869" y="65370"/>
                  </a:cubicBezTo>
                  <a:cubicBezTo>
                    <a:pt x="20850" y="63294"/>
                    <a:pt x="22479" y="61208"/>
                    <a:pt x="24508" y="60712"/>
                  </a:cubicBezTo>
                  <a:cubicBezTo>
                    <a:pt x="62065" y="51416"/>
                    <a:pt x="93050" y="34147"/>
                    <a:pt x="107813" y="24946"/>
                  </a:cubicBezTo>
                  <a:cubicBezTo>
                    <a:pt x="109585" y="23841"/>
                    <a:pt x="112433" y="23851"/>
                    <a:pt x="114205" y="24946"/>
                  </a:cubicBezTo>
                  <a:cubicBezTo>
                    <a:pt x="125492" y="31966"/>
                    <a:pt x="146314" y="43653"/>
                    <a:pt x="172212" y="52940"/>
                  </a:cubicBezTo>
                  <a:cubicBezTo>
                    <a:pt x="174184" y="53635"/>
                    <a:pt x="176975" y="52978"/>
                    <a:pt x="178451" y="51511"/>
                  </a:cubicBezTo>
                  <a:lnTo>
                    <a:pt x="189605" y="40357"/>
                  </a:lnTo>
                  <a:cubicBezTo>
                    <a:pt x="191081" y="38881"/>
                    <a:pt x="190652" y="37205"/>
                    <a:pt x="188662" y="36576"/>
                  </a:cubicBezTo>
                  <a:cubicBezTo>
                    <a:pt x="147780" y="23651"/>
                    <a:pt x="117424" y="2200"/>
                    <a:pt x="117062" y="1943"/>
                  </a:cubicBezTo>
                  <a:cubicBezTo>
                    <a:pt x="113443" y="-648"/>
                    <a:pt x="108566" y="-648"/>
                    <a:pt x="104946" y="1943"/>
                  </a:cubicBezTo>
                  <a:cubicBezTo>
                    <a:pt x="104518" y="2248"/>
                    <a:pt x="61293" y="32833"/>
                    <a:pt x="8449" y="42948"/>
                  </a:cubicBezTo>
                  <a:cubicBezTo>
                    <a:pt x="3543" y="43872"/>
                    <a:pt x="0" y="48177"/>
                    <a:pt x="0" y="53159"/>
                  </a:cubicBezTo>
                  <a:cubicBezTo>
                    <a:pt x="0" y="131893"/>
                    <a:pt x="7744" y="197472"/>
                    <a:pt x="105089" y="264852"/>
                  </a:cubicBezTo>
                  <a:cubicBezTo>
                    <a:pt x="106871" y="266090"/>
                    <a:pt x="108937" y="266700"/>
                    <a:pt x="111004" y="266700"/>
                  </a:cubicBezTo>
                  <a:cubicBezTo>
                    <a:pt x="113071" y="266700"/>
                    <a:pt x="115148" y="266090"/>
                    <a:pt x="116929" y="264852"/>
                  </a:cubicBezTo>
                  <a:cubicBezTo>
                    <a:pt x="191043" y="213560"/>
                    <a:pt x="213141" y="163278"/>
                    <a:pt x="219494" y="107461"/>
                  </a:cubicBezTo>
                  <a:cubicBezTo>
                    <a:pt x="219732" y="105375"/>
                    <a:pt x="218704" y="104889"/>
                    <a:pt x="217227" y="106375"/>
                  </a:cubicBezTo>
                  <a:lnTo>
                    <a:pt x="197882" y="125711"/>
                  </a:lnTo>
                  <a:cubicBezTo>
                    <a:pt x="196406" y="127187"/>
                    <a:pt x="194853" y="130035"/>
                    <a:pt x="194358" y="132064"/>
                  </a:cubicBezTo>
                  <a:close/>
                </a:path>
              </a:pathLst>
            </a:custGeom>
            <a:grpFill/>
            <a:ln w="9525" cap="flat">
              <a:noFill/>
              <a:prstDash val="solid"/>
              <a:miter/>
            </a:ln>
          </p:spPr>
          <p:txBody>
            <a:bodyPr rtlCol="0" anchor="ctr"/>
            <a:lstStyle/>
            <a:p>
              <a:endParaRPr lang="fr-FR"/>
            </a:p>
          </p:txBody>
        </p:sp>
      </p:grpSp>
      <p:grpSp>
        <p:nvGrpSpPr>
          <p:cNvPr id="74" name="Graphique 20">
            <a:extLst>
              <a:ext uri="{FF2B5EF4-FFF2-40B4-BE49-F238E27FC236}">
                <a16:creationId xmlns:a16="http://schemas.microsoft.com/office/drawing/2014/main" id="{E1BFEC19-E26B-4C9D-880C-8F840B9E5F56}"/>
              </a:ext>
            </a:extLst>
          </p:cNvPr>
          <p:cNvGrpSpPr/>
          <p:nvPr/>
        </p:nvGrpSpPr>
        <p:grpSpPr>
          <a:xfrm>
            <a:off x="9356236" y="1286841"/>
            <a:ext cx="567489" cy="507155"/>
            <a:chOff x="5399299" y="5195623"/>
            <a:chExt cx="567489" cy="507155"/>
          </a:xfrm>
          <a:solidFill>
            <a:schemeClr val="accent2"/>
          </a:solidFill>
        </p:grpSpPr>
        <p:sp>
          <p:nvSpPr>
            <p:cNvPr id="75" name="Forme libre : forme 74">
              <a:extLst>
                <a:ext uri="{FF2B5EF4-FFF2-40B4-BE49-F238E27FC236}">
                  <a16:creationId xmlns:a16="http://schemas.microsoft.com/office/drawing/2014/main" id="{0C2E4965-30AE-4235-95AA-6AF9D3DC5FA4}"/>
                </a:ext>
              </a:extLst>
            </p:cNvPr>
            <p:cNvSpPr/>
            <p:nvPr/>
          </p:nvSpPr>
          <p:spPr>
            <a:xfrm>
              <a:off x="5399299" y="5195623"/>
              <a:ext cx="529485" cy="342935"/>
            </a:xfrm>
            <a:custGeom>
              <a:avLst/>
              <a:gdLst>
                <a:gd name="connsiteX0" fmla="*/ 327336 w 529485"/>
                <a:gd name="connsiteY0" fmla="*/ 342287 h 342935"/>
                <a:gd name="connsiteX1" fmla="*/ 330794 w 529485"/>
                <a:gd name="connsiteY1" fmla="*/ 342935 h 342935"/>
                <a:gd name="connsiteX2" fmla="*/ 334261 w 529485"/>
                <a:gd name="connsiteY2" fmla="*/ 342287 h 342935"/>
                <a:gd name="connsiteX3" fmla="*/ 528571 w 529485"/>
                <a:gd name="connsiteY3" fmla="*/ 114230 h 342935"/>
                <a:gd name="connsiteX4" fmla="*/ 413060 w 529485"/>
                <a:gd name="connsiteY4" fmla="*/ 2 h 342935"/>
                <a:gd name="connsiteX5" fmla="*/ 330756 w 529485"/>
                <a:gd name="connsiteY5" fmla="*/ 35401 h 342935"/>
                <a:gd name="connsiteX6" fmla="*/ 168488 w 529485"/>
                <a:gd name="connsiteY6" fmla="*/ 31929 h 342935"/>
                <a:gd name="connsiteX7" fmla="*/ 148628 w 529485"/>
                <a:gd name="connsiteY7" fmla="*/ 57185 h 342935"/>
                <a:gd name="connsiteX8" fmla="*/ 127054 w 529485"/>
                <a:gd name="connsiteY8" fmla="*/ 57185 h 342935"/>
                <a:gd name="connsiteX9" fmla="*/ 58893 w 529485"/>
                <a:gd name="connsiteY9" fmla="*/ 102905 h 342935"/>
                <a:gd name="connsiteX10" fmla="*/ 0 w 529485"/>
                <a:gd name="connsiteY10" fmla="*/ 144720 h 342935"/>
                <a:gd name="connsiteX11" fmla="*/ 11030 w 529485"/>
                <a:gd name="connsiteY11" fmla="*/ 160255 h 342935"/>
                <a:gd name="connsiteX12" fmla="*/ 72190 w 529485"/>
                <a:gd name="connsiteY12" fmla="*/ 116821 h 342935"/>
                <a:gd name="connsiteX13" fmla="*/ 75609 w 529485"/>
                <a:gd name="connsiteY13" fmla="*/ 112325 h 342935"/>
                <a:gd name="connsiteX14" fmla="*/ 127044 w 529485"/>
                <a:gd name="connsiteY14" fmla="*/ 76235 h 342935"/>
                <a:gd name="connsiteX15" fmla="*/ 140513 w 529485"/>
                <a:gd name="connsiteY15" fmla="*/ 76235 h 342935"/>
                <a:gd name="connsiteX16" fmla="*/ 132188 w 529485"/>
                <a:gd name="connsiteY16" fmla="*/ 123546 h 342935"/>
                <a:gd name="connsiteX17" fmla="*/ 132188 w 529485"/>
                <a:gd name="connsiteY17" fmla="*/ 123631 h 342935"/>
                <a:gd name="connsiteX18" fmla="*/ 132188 w 529485"/>
                <a:gd name="connsiteY18" fmla="*/ 123860 h 342935"/>
                <a:gd name="connsiteX19" fmla="*/ 132540 w 529485"/>
                <a:gd name="connsiteY19" fmla="*/ 125632 h 342935"/>
                <a:gd name="connsiteX20" fmla="*/ 132902 w 529485"/>
                <a:gd name="connsiteY20" fmla="*/ 127413 h 342935"/>
                <a:gd name="connsiteX21" fmla="*/ 134236 w 529485"/>
                <a:gd name="connsiteY21" fmla="*/ 129499 h 342935"/>
                <a:gd name="connsiteX22" fmla="*/ 134864 w 529485"/>
                <a:gd name="connsiteY22" fmla="*/ 130451 h 342935"/>
                <a:gd name="connsiteX23" fmla="*/ 134931 w 529485"/>
                <a:gd name="connsiteY23" fmla="*/ 130451 h 342935"/>
                <a:gd name="connsiteX24" fmla="*/ 137941 w 529485"/>
                <a:gd name="connsiteY24" fmla="*/ 132518 h 342935"/>
                <a:gd name="connsiteX25" fmla="*/ 137998 w 529485"/>
                <a:gd name="connsiteY25" fmla="*/ 132518 h 342935"/>
                <a:gd name="connsiteX26" fmla="*/ 141713 w 529485"/>
                <a:gd name="connsiteY26" fmla="*/ 133271 h 342935"/>
                <a:gd name="connsiteX27" fmla="*/ 186480 w 529485"/>
                <a:gd name="connsiteY27" fmla="*/ 133271 h 342935"/>
                <a:gd name="connsiteX28" fmla="*/ 196005 w 529485"/>
                <a:gd name="connsiteY28" fmla="*/ 142796 h 342935"/>
                <a:gd name="connsiteX29" fmla="*/ 193091 w 529485"/>
                <a:gd name="connsiteY29" fmla="*/ 149578 h 342935"/>
                <a:gd name="connsiteX30" fmla="*/ 186480 w 529485"/>
                <a:gd name="connsiteY30" fmla="*/ 152321 h 342935"/>
                <a:gd name="connsiteX31" fmla="*/ 148380 w 529485"/>
                <a:gd name="connsiteY31" fmla="*/ 152321 h 342935"/>
                <a:gd name="connsiteX32" fmla="*/ 138855 w 529485"/>
                <a:gd name="connsiteY32" fmla="*/ 161846 h 342935"/>
                <a:gd name="connsiteX33" fmla="*/ 138427 w 529485"/>
                <a:gd name="connsiteY33" fmla="*/ 166999 h 342935"/>
                <a:gd name="connsiteX34" fmla="*/ 138332 w 529485"/>
                <a:gd name="connsiteY34" fmla="*/ 167780 h 342935"/>
                <a:gd name="connsiteX35" fmla="*/ 138046 w 529485"/>
                <a:gd name="connsiteY35" fmla="*/ 169294 h 342935"/>
                <a:gd name="connsiteX36" fmla="*/ 91230 w 529485"/>
                <a:gd name="connsiteY36" fmla="*/ 195183 h 342935"/>
                <a:gd name="connsiteX37" fmla="*/ 78848 w 529485"/>
                <a:gd name="connsiteY37" fmla="*/ 192735 h 342935"/>
                <a:gd name="connsiteX38" fmla="*/ 68580 w 529485"/>
                <a:gd name="connsiteY38" fmla="*/ 194840 h 342935"/>
                <a:gd name="connsiteX39" fmla="*/ 3543 w 529485"/>
                <a:gd name="connsiteY39" fmla="*/ 260001 h 342935"/>
                <a:gd name="connsiteX40" fmla="*/ 17012 w 529485"/>
                <a:gd name="connsiteY40" fmla="*/ 273469 h 342935"/>
                <a:gd name="connsiteX41" fmla="*/ 77905 w 529485"/>
                <a:gd name="connsiteY41" fmla="*/ 212576 h 342935"/>
                <a:gd name="connsiteX42" fmla="*/ 91240 w 529485"/>
                <a:gd name="connsiteY42" fmla="*/ 214348 h 342935"/>
                <a:gd name="connsiteX43" fmla="*/ 145952 w 529485"/>
                <a:gd name="connsiteY43" fmla="*/ 191754 h 342935"/>
                <a:gd name="connsiteX44" fmla="*/ 327336 w 529485"/>
                <a:gd name="connsiteY44" fmla="*/ 342287 h 342935"/>
                <a:gd name="connsiteX45" fmla="*/ 186490 w 529485"/>
                <a:gd name="connsiteY45" fmla="*/ 171485 h 342935"/>
                <a:gd name="connsiteX46" fmla="*/ 192157 w 529485"/>
                <a:gd name="connsiteY46" fmla="*/ 170933 h 342935"/>
                <a:gd name="connsiteX47" fmla="*/ 206559 w 529485"/>
                <a:gd name="connsiteY47" fmla="*/ 163170 h 342935"/>
                <a:gd name="connsiteX48" fmla="*/ 206559 w 529485"/>
                <a:gd name="connsiteY48" fmla="*/ 163170 h 342935"/>
                <a:gd name="connsiteX49" fmla="*/ 207264 w 529485"/>
                <a:gd name="connsiteY49" fmla="*/ 162332 h 342935"/>
                <a:gd name="connsiteX50" fmla="*/ 214493 w 529485"/>
                <a:gd name="connsiteY50" fmla="*/ 148596 h 342935"/>
                <a:gd name="connsiteX51" fmla="*/ 192211 w 529485"/>
                <a:gd name="connsiteY51" fmla="*/ 114884 h 342935"/>
                <a:gd name="connsiteX52" fmla="*/ 186480 w 529485"/>
                <a:gd name="connsiteY52" fmla="*/ 114306 h 342935"/>
                <a:gd name="connsiteX53" fmla="*/ 152324 w 529485"/>
                <a:gd name="connsiteY53" fmla="*/ 114306 h 342935"/>
                <a:gd name="connsiteX54" fmla="*/ 162677 w 529485"/>
                <a:gd name="connsiteY54" fmla="*/ 71111 h 342935"/>
                <a:gd name="connsiteX55" fmla="*/ 162677 w 529485"/>
                <a:gd name="connsiteY55" fmla="*/ 71111 h 342935"/>
                <a:gd name="connsiteX56" fmla="*/ 162677 w 529485"/>
                <a:gd name="connsiteY56" fmla="*/ 71111 h 342935"/>
                <a:gd name="connsiteX57" fmla="*/ 291668 w 529485"/>
                <a:gd name="connsiteY57" fmla="*/ 29710 h 342935"/>
                <a:gd name="connsiteX58" fmla="*/ 323231 w 529485"/>
                <a:gd name="connsiteY58" fmla="*/ 55766 h 342935"/>
                <a:gd name="connsiteX59" fmla="*/ 337270 w 529485"/>
                <a:gd name="connsiteY59" fmla="*/ 56785 h 342935"/>
                <a:gd name="connsiteX60" fmla="*/ 338290 w 529485"/>
                <a:gd name="connsiteY60" fmla="*/ 55766 h 342935"/>
                <a:gd name="connsiteX61" fmla="*/ 446589 w 529485"/>
                <a:gd name="connsiteY61" fmla="*/ 25000 h 342935"/>
                <a:gd name="connsiteX62" fmla="*/ 506787 w 529485"/>
                <a:gd name="connsiteY62" fmla="*/ 159064 h 342935"/>
                <a:gd name="connsiteX63" fmla="*/ 462972 w 529485"/>
                <a:gd name="connsiteY63" fmla="*/ 238532 h 342935"/>
                <a:gd name="connsiteX64" fmla="*/ 330832 w 529485"/>
                <a:gd name="connsiteY64" fmla="*/ 323218 h 342935"/>
                <a:gd name="connsiteX65" fmla="*/ 158658 w 529485"/>
                <a:gd name="connsiteY65" fmla="*/ 171533 h 34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9485" h="342935">
                  <a:moveTo>
                    <a:pt x="327336" y="342287"/>
                  </a:moveTo>
                  <a:cubicBezTo>
                    <a:pt x="328439" y="342715"/>
                    <a:pt x="329611" y="342934"/>
                    <a:pt x="330794" y="342935"/>
                  </a:cubicBezTo>
                  <a:cubicBezTo>
                    <a:pt x="331979" y="342932"/>
                    <a:pt x="333154" y="342713"/>
                    <a:pt x="334261" y="342287"/>
                  </a:cubicBezTo>
                  <a:cubicBezTo>
                    <a:pt x="544763" y="260115"/>
                    <a:pt x="530533" y="127518"/>
                    <a:pt x="528571" y="114230"/>
                  </a:cubicBezTo>
                  <a:cubicBezTo>
                    <a:pt x="528217" y="50789"/>
                    <a:pt x="476501" y="-352"/>
                    <a:pt x="413060" y="2"/>
                  </a:cubicBezTo>
                  <a:cubicBezTo>
                    <a:pt x="381965" y="175"/>
                    <a:pt x="352268" y="12948"/>
                    <a:pt x="330756" y="35401"/>
                  </a:cubicBezTo>
                  <a:cubicBezTo>
                    <a:pt x="286906" y="-10366"/>
                    <a:pt x="214256" y="-11921"/>
                    <a:pt x="168488" y="31929"/>
                  </a:cubicBezTo>
                  <a:cubicBezTo>
                    <a:pt x="160717" y="39375"/>
                    <a:pt x="154031" y="47877"/>
                    <a:pt x="148628" y="57185"/>
                  </a:cubicBezTo>
                  <a:lnTo>
                    <a:pt x="127054" y="57185"/>
                  </a:lnTo>
                  <a:cubicBezTo>
                    <a:pt x="87849" y="57185"/>
                    <a:pt x="65513" y="88389"/>
                    <a:pt x="58893" y="102905"/>
                  </a:cubicBezTo>
                  <a:lnTo>
                    <a:pt x="0" y="144720"/>
                  </a:lnTo>
                  <a:lnTo>
                    <a:pt x="11030" y="160255"/>
                  </a:lnTo>
                  <a:lnTo>
                    <a:pt x="72190" y="116821"/>
                  </a:lnTo>
                  <a:cubicBezTo>
                    <a:pt x="73758" y="115703"/>
                    <a:pt x="74950" y="114135"/>
                    <a:pt x="75609" y="112325"/>
                  </a:cubicBezTo>
                  <a:cubicBezTo>
                    <a:pt x="78400" y="104705"/>
                    <a:pt x="95317" y="76235"/>
                    <a:pt x="127044" y="76235"/>
                  </a:cubicBezTo>
                  <a:lnTo>
                    <a:pt x="140513" y="76235"/>
                  </a:lnTo>
                  <a:cubicBezTo>
                    <a:pt x="136369" y="91734"/>
                    <a:pt x="133583" y="107564"/>
                    <a:pt x="132188" y="123546"/>
                  </a:cubicBezTo>
                  <a:lnTo>
                    <a:pt x="132188" y="123631"/>
                  </a:lnTo>
                  <a:lnTo>
                    <a:pt x="132188" y="123860"/>
                  </a:lnTo>
                  <a:cubicBezTo>
                    <a:pt x="132247" y="124461"/>
                    <a:pt x="132365" y="125054"/>
                    <a:pt x="132540" y="125632"/>
                  </a:cubicBezTo>
                  <a:cubicBezTo>
                    <a:pt x="132607" y="126235"/>
                    <a:pt x="132728" y="126831"/>
                    <a:pt x="132902" y="127413"/>
                  </a:cubicBezTo>
                  <a:cubicBezTo>
                    <a:pt x="133249" y="128166"/>
                    <a:pt x="133698" y="128868"/>
                    <a:pt x="134236" y="129499"/>
                  </a:cubicBezTo>
                  <a:cubicBezTo>
                    <a:pt x="134426" y="129828"/>
                    <a:pt x="134636" y="130147"/>
                    <a:pt x="134864" y="130451"/>
                  </a:cubicBezTo>
                  <a:lnTo>
                    <a:pt x="134931" y="130451"/>
                  </a:lnTo>
                  <a:cubicBezTo>
                    <a:pt x="135789" y="131331"/>
                    <a:pt x="136812" y="132033"/>
                    <a:pt x="137941" y="132518"/>
                  </a:cubicBezTo>
                  <a:lnTo>
                    <a:pt x="137998" y="132518"/>
                  </a:lnTo>
                  <a:cubicBezTo>
                    <a:pt x="139173" y="133017"/>
                    <a:pt x="140437" y="133273"/>
                    <a:pt x="141713" y="133271"/>
                  </a:cubicBezTo>
                  <a:lnTo>
                    <a:pt x="186480" y="133271"/>
                  </a:lnTo>
                  <a:cubicBezTo>
                    <a:pt x="191741" y="133271"/>
                    <a:pt x="196005" y="137535"/>
                    <a:pt x="196005" y="142796"/>
                  </a:cubicBezTo>
                  <a:cubicBezTo>
                    <a:pt x="196014" y="145362"/>
                    <a:pt x="194959" y="147817"/>
                    <a:pt x="193091" y="149578"/>
                  </a:cubicBezTo>
                  <a:cubicBezTo>
                    <a:pt x="191353" y="151355"/>
                    <a:pt x="188966" y="152346"/>
                    <a:pt x="186480" y="152321"/>
                  </a:cubicBezTo>
                  <a:lnTo>
                    <a:pt x="148380" y="152321"/>
                  </a:lnTo>
                  <a:cubicBezTo>
                    <a:pt x="143120" y="152321"/>
                    <a:pt x="138855" y="156585"/>
                    <a:pt x="138855" y="161846"/>
                  </a:cubicBezTo>
                  <a:cubicBezTo>
                    <a:pt x="138858" y="163572"/>
                    <a:pt x="138715" y="165296"/>
                    <a:pt x="138427" y="166999"/>
                  </a:cubicBezTo>
                  <a:cubicBezTo>
                    <a:pt x="138427" y="167275"/>
                    <a:pt x="138427" y="167494"/>
                    <a:pt x="138332" y="167780"/>
                  </a:cubicBezTo>
                  <a:cubicBezTo>
                    <a:pt x="138264" y="168289"/>
                    <a:pt x="138168" y="168795"/>
                    <a:pt x="138046" y="169294"/>
                  </a:cubicBezTo>
                  <a:cubicBezTo>
                    <a:pt x="135103" y="182382"/>
                    <a:pt x="108756" y="195183"/>
                    <a:pt x="91230" y="195183"/>
                  </a:cubicBezTo>
                  <a:cubicBezTo>
                    <a:pt x="86985" y="195160"/>
                    <a:pt x="82783" y="194329"/>
                    <a:pt x="78848" y="192735"/>
                  </a:cubicBezTo>
                  <a:cubicBezTo>
                    <a:pt x="75312" y="191321"/>
                    <a:pt x="71274" y="192149"/>
                    <a:pt x="68580" y="194840"/>
                  </a:cubicBezTo>
                  <a:lnTo>
                    <a:pt x="3543" y="260001"/>
                  </a:lnTo>
                  <a:lnTo>
                    <a:pt x="17012" y="273469"/>
                  </a:lnTo>
                  <a:lnTo>
                    <a:pt x="77905" y="212576"/>
                  </a:lnTo>
                  <a:cubicBezTo>
                    <a:pt x="82253" y="213751"/>
                    <a:pt x="86736" y="214346"/>
                    <a:pt x="91240" y="214348"/>
                  </a:cubicBezTo>
                  <a:cubicBezTo>
                    <a:pt x="111588" y="213584"/>
                    <a:pt x="130993" y="205571"/>
                    <a:pt x="145952" y="191754"/>
                  </a:cubicBezTo>
                  <a:cubicBezTo>
                    <a:pt x="166211" y="239313"/>
                    <a:pt x="214551" y="298368"/>
                    <a:pt x="327336" y="342287"/>
                  </a:cubicBezTo>
                  <a:close/>
                  <a:moveTo>
                    <a:pt x="186490" y="171485"/>
                  </a:moveTo>
                  <a:cubicBezTo>
                    <a:pt x="188393" y="171490"/>
                    <a:pt x="190291" y="171305"/>
                    <a:pt x="192157" y="170933"/>
                  </a:cubicBezTo>
                  <a:cubicBezTo>
                    <a:pt x="197634" y="169865"/>
                    <a:pt x="202657" y="167158"/>
                    <a:pt x="206559" y="163170"/>
                  </a:cubicBezTo>
                  <a:lnTo>
                    <a:pt x="206559" y="163170"/>
                  </a:lnTo>
                  <a:cubicBezTo>
                    <a:pt x="206826" y="162913"/>
                    <a:pt x="207007" y="162598"/>
                    <a:pt x="207264" y="162332"/>
                  </a:cubicBezTo>
                  <a:cubicBezTo>
                    <a:pt x="210932" y="158535"/>
                    <a:pt x="213440" y="153770"/>
                    <a:pt x="214493" y="148596"/>
                  </a:cubicBezTo>
                  <a:cubicBezTo>
                    <a:pt x="217650" y="133134"/>
                    <a:pt x="207674" y="118040"/>
                    <a:pt x="192211" y="114884"/>
                  </a:cubicBezTo>
                  <a:cubicBezTo>
                    <a:pt x="190325" y="114499"/>
                    <a:pt x="188405" y="114305"/>
                    <a:pt x="186480" y="114306"/>
                  </a:cubicBezTo>
                  <a:lnTo>
                    <a:pt x="152324" y="114306"/>
                  </a:lnTo>
                  <a:cubicBezTo>
                    <a:pt x="153919" y="99525"/>
                    <a:pt x="157399" y="85009"/>
                    <a:pt x="162677" y="71111"/>
                  </a:cubicBezTo>
                  <a:lnTo>
                    <a:pt x="162677" y="71111"/>
                  </a:lnTo>
                  <a:lnTo>
                    <a:pt x="162677" y="71111"/>
                  </a:lnTo>
                  <a:cubicBezTo>
                    <a:pt x="186865" y="24058"/>
                    <a:pt x="244616" y="5523"/>
                    <a:pt x="291668" y="29710"/>
                  </a:cubicBezTo>
                  <a:cubicBezTo>
                    <a:pt x="303943" y="36020"/>
                    <a:pt x="314710" y="44908"/>
                    <a:pt x="323231" y="55766"/>
                  </a:cubicBezTo>
                  <a:cubicBezTo>
                    <a:pt x="326826" y="59924"/>
                    <a:pt x="333112" y="60381"/>
                    <a:pt x="337270" y="56785"/>
                  </a:cubicBezTo>
                  <a:cubicBezTo>
                    <a:pt x="337634" y="56471"/>
                    <a:pt x="337975" y="56130"/>
                    <a:pt x="338290" y="55766"/>
                  </a:cubicBezTo>
                  <a:cubicBezTo>
                    <a:pt x="363901" y="23114"/>
                    <a:pt x="407637" y="10690"/>
                    <a:pt x="446589" y="25000"/>
                  </a:cubicBezTo>
                  <a:cubicBezTo>
                    <a:pt x="500605" y="44869"/>
                    <a:pt x="518979" y="107039"/>
                    <a:pt x="506787" y="159064"/>
                  </a:cubicBezTo>
                  <a:cubicBezTo>
                    <a:pt x="499184" y="188851"/>
                    <a:pt x="484103" y="216204"/>
                    <a:pt x="462972" y="238532"/>
                  </a:cubicBezTo>
                  <a:cubicBezTo>
                    <a:pt x="427301" y="277517"/>
                    <a:pt x="379438" y="303883"/>
                    <a:pt x="330832" y="323218"/>
                  </a:cubicBezTo>
                  <a:cubicBezTo>
                    <a:pt x="215894" y="277498"/>
                    <a:pt x="173565" y="216615"/>
                    <a:pt x="158658" y="171533"/>
                  </a:cubicBezTo>
                  <a:close/>
                </a:path>
              </a:pathLst>
            </a:custGeom>
            <a:grpFill/>
            <a:ln w="9525" cap="flat">
              <a:noFill/>
              <a:prstDash val="solid"/>
              <a:miter/>
            </a:ln>
          </p:spPr>
          <p:txBody>
            <a:bodyPr rtlCol="0" anchor="ctr"/>
            <a:lstStyle/>
            <a:p>
              <a:endParaRPr lang="fr-FR"/>
            </a:p>
          </p:txBody>
        </p:sp>
        <p:sp>
          <p:nvSpPr>
            <p:cNvPr id="76" name="Forme libre : forme 75">
              <a:extLst>
                <a:ext uri="{FF2B5EF4-FFF2-40B4-BE49-F238E27FC236}">
                  <a16:creationId xmlns:a16="http://schemas.microsoft.com/office/drawing/2014/main" id="{9DED9252-5172-4723-A8EA-E13609B46B10}"/>
                </a:ext>
              </a:extLst>
            </p:cNvPr>
            <p:cNvSpPr/>
            <p:nvPr/>
          </p:nvSpPr>
          <p:spPr>
            <a:xfrm>
              <a:off x="5566738" y="5557608"/>
              <a:ext cx="400050" cy="145170"/>
            </a:xfrm>
            <a:custGeom>
              <a:avLst/>
              <a:gdLst>
                <a:gd name="connsiteX0" fmla="*/ 400051 w 400050"/>
                <a:gd name="connsiteY0" fmla="*/ 40405 h 145170"/>
                <a:gd name="connsiteX1" fmla="*/ 400051 w 400050"/>
                <a:gd name="connsiteY1" fmla="*/ 21355 h 145170"/>
                <a:gd name="connsiteX2" fmla="*/ 352426 w 400050"/>
                <a:gd name="connsiteY2" fmla="*/ 21355 h 145170"/>
                <a:gd name="connsiteX3" fmla="*/ 352426 w 400050"/>
                <a:gd name="connsiteY3" fmla="*/ 11830 h 145170"/>
                <a:gd name="connsiteX4" fmla="*/ 342901 w 400050"/>
                <a:gd name="connsiteY4" fmla="*/ 2305 h 145170"/>
                <a:gd name="connsiteX5" fmla="*/ 304801 w 400050"/>
                <a:gd name="connsiteY5" fmla="*/ 2305 h 145170"/>
                <a:gd name="connsiteX6" fmla="*/ 295276 w 400050"/>
                <a:gd name="connsiteY6" fmla="*/ 11830 h 145170"/>
                <a:gd name="connsiteX7" fmla="*/ 295276 w 400050"/>
                <a:gd name="connsiteY7" fmla="*/ 17545 h 145170"/>
                <a:gd name="connsiteX8" fmla="*/ 282436 w 400050"/>
                <a:gd name="connsiteY8" fmla="*/ 12373 h 145170"/>
                <a:gd name="connsiteX9" fmla="*/ 281855 w 400050"/>
                <a:gd name="connsiteY9" fmla="*/ 11925 h 145170"/>
                <a:gd name="connsiteX10" fmla="*/ 279826 w 400050"/>
                <a:gd name="connsiteY10" fmla="*/ 11373 h 145170"/>
                <a:gd name="connsiteX11" fmla="*/ 240717 w 400050"/>
                <a:gd name="connsiteY11" fmla="*/ 0 h 145170"/>
                <a:gd name="connsiteX12" fmla="*/ 185310 w 400050"/>
                <a:gd name="connsiteY12" fmla="*/ 15859 h 145170"/>
                <a:gd name="connsiteX13" fmla="*/ 134522 w 400050"/>
                <a:gd name="connsiteY13" fmla="*/ 6191 h 145170"/>
                <a:gd name="connsiteX14" fmla="*/ 99794 w 400050"/>
                <a:gd name="connsiteY14" fmla="*/ 29051 h 145170"/>
                <a:gd name="connsiteX15" fmla="*/ 41692 w 400050"/>
                <a:gd name="connsiteY15" fmla="*/ 2762 h 145170"/>
                <a:gd name="connsiteX16" fmla="*/ 2858 w 400050"/>
                <a:gd name="connsiteY16" fmla="*/ 16688 h 145170"/>
                <a:gd name="connsiteX17" fmla="*/ 1 w 400050"/>
                <a:gd name="connsiteY17" fmla="*/ 29166 h 145170"/>
                <a:gd name="connsiteX18" fmla="*/ 16708 w 400050"/>
                <a:gd name="connsiteY18" fmla="*/ 55540 h 145170"/>
                <a:gd name="connsiteX19" fmla="*/ 151867 w 400050"/>
                <a:gd name="connsiteY19" fmla="*/ 132807 h 145170"/>
                <a:gd name="connsiteX20" fmla="*/ 163802 w 400050"/>
                <a:gd name="connsiteY20" fmla="*/ 135665 h 145170"/>
                <a:gd name="connsiteX21" fmla="*/ 167812 w 400050"/>
                <a:gd name="connsiteY21" fmla="*/ 135369 h 145170"/>
                <a:gd name="connsiteX22" fmla="*/ 239431 w 400050"/>
                <a:gd name="connsiteY22" fmla="*/ 124616 h 145170"/>
                <a:gd name="connsiteX23" fmla="*/ 243631 w 400050"/>
                <a:gd name="connsiteY23" fmla="*/ 124616 h 145170"/>
                <a:gd name="connsiteX24" fmla="*/ 245193 w 400050"/>
                <a:gd name="connsiteY24" fmla="*/ 124739 h 145170"/>
                <a:gd name="connsiteX25" fmla="*/ 295276 w 400050"/>
                <a:gd name="connsiteY25" fmla="*/ 124463 h 145170"/>
                <a:gd name="connsiteX26" fmla="*/ 295276 w 400050"/>
                <a:gd name="connsiteY26" fmla="*/ 135646 h 145170"/>
                <a:gd name="connsiteX27" fmla="*/ 304801 w 400050"/>
                <a:gd name="connsiteY27" fmla="*/ 145171 h 145170"/>
                <a:gd name="connsiteX28" fmla="*/ 342901 w 400050"/>
                <a:gd name="connsiteY28" fmla="*/ 145171 h 145170"/>
                <a:gd name="connsiteX29" fmla="*/ 352426 w 400050"/>
                <a:gd name="connsiteY29" fmla="*/ 135646 h 145170"/>
                <a:gd name="connsiteX30" fmla="*/ 352426 w 400050"/>
                <a:gd name="connsiteY30" fmla="*/ 126121 h 145170"/>
                <a:gd name="connsiteX31" fmla="*/ 400051 w 400050"/>
                <a:gd name="connsiteY31" fmla="*/ 126121 h 145170"/>
                <a:gd name="connsiteX32" fmla="*/ 400051 w 400050"/>
                <a:gd name="connsiteY32" fmla="*/ 107071 h 145170"/>
                <a:gd name="connsiteX33" fmla="*/ 352426 w 400050"/>
                <a:gd name="connsiteY33" fmla="*/ 107071 h 145170"/>
                <a:gd name="connsiteX34" fmla="*/ 352426 w 400050"/>
                <a:gd name="connsiteY34" fmla="*/ 40396 h 145170"/>
                <a:gd name="connsiteX35" fmla="*/ 295276 w 400050"/>
                <a:gd name="connsiteY35" fmla="*/ 105423 h 145170"/>
                <a:gd name="connsiteX36" fmla="*/ 245793 w 400050"/>
                <a:gd name="connsiteY36" fmla="*/ 105699 h 145170"/>
                <a:gd name="connsiteX37" fmla="*/ 236916 w 400050"/>
                <a:gd name="connsiteY37" fmla="*/ 105699 h 145170"/>
                <a:gd name="connsiteX38" fmla="*/ 164945 w 400050"/>
                <a:gd name="connsiteY38" fmla="*/ 116491 h 145170"/>
                <a:gd name="connsiteX39" fmla="*/ 160945 w 400050"/>
                <a:gd name="connsiteY39" fmla="*/ 116043 h 145170"/>
                <a:gd name="connsiteX40" fmla="*/ 25718 w 400050"/>
                <a:gd name="connsiteY40" fmla="*/ 38767 h 145170"/>
                <a:gd name="connsiteX41" fmla="*/ 24766 w 400050"/>
                <a:gd name="connsiteY41" fmla="*/ 38290 h 145170"/>
                <a:gd name="connsiteX42" fmla="*/ 19003 w 400050"/>
                <a:gd name="connsiteY42" fmla="*/ 29166 h 145170"/>
                <a:gd name="connsiteX43" fmla="*/ 20003 w 400050"/>
                <a:gd name="connsiteY43" fmla="*/ 24965 h 145170"/>
                <a:gd name="connsiteX44" fmla="*/ 33665 w 400050"/>
                <a:gd name="connsiteY44" fmla="*/ 20043 h 145170"/>
                <a:gd name="connsiteX45" fmla="*/ 33719 w 400050"/>
                <a:gd name="connsiteY45" fmla="*/ 20069 h 145170"/>
                <a:gd name="connsiteX46" fmla="*/ 103890 w 400050"/>
                <a:gd name="connsiteY46" fmla="*/ 51835 h 145170"/>
                <a:gd name="connsiteX47" fmla="*/ 104157 w 400050"/>
                <a:gd name="connsiteY47" fmla="*/ 52330 h 145170"/>
                <a:gd name="connsiteX48" fmla="*/ 122673 w 400050"/>
                <a:gd name="connsiteY48" fmla="*/ 64713 h 145170"/>
                <a:gd name="connsiteX49" fmla="*/ 197635 w 400050"/>
                <a:gd name="connsiteY49" fmla="*/ 84020 h 145170"/>
                <a:gd name="connsiteX50" fmla="*/ 202398 w 400050"/>
                <a:gd name="connsiteY50" fmla="*/ 65589 h 145170"/>
                <a:gd name="connsiteX51" fmla="*/ 126788 w 400050"/>
                <a:gd name="connsiteY51" fmla="*/ 46063 h 145170"/>
                <a:gd name="connsiteX52" fmla="*/ 118201 w 400050"/>
                <a:gd name="connsiteY52" fmla="*/ 33576 h 145170"/>
                <a:gd name="connsiteX53" fmla="*/ 118216 w 400050"/>
                <a:gd name="connsiteY53" fmla="*/ 33499 h 145170"/>
                <a:gd name="connsiteX54" fmla="*/ 130383 w 400050"/>
                <a:gd name="connsiteY54" fmla="*/ 24786 h 145170"/>
                <a:gd name="connsiteX55" fmla="*/ 130874 w 400050"/>
                <a:gd name="connsiteY55" fmla="*/ 24879 h 145170"/>
                <a:gd name="connsiteX56" fmla="*/ 186691 w 400050"/>
                <a:gd name="connsiteY56" fmla="*/ 35519 h 145170"/>
                <a:gd name="connsiteX57" fmla="*/ 196006 w 400050"/>
                <a:gd name="connsiteY57" fmla="*/ 31994 h 145170"/>
                <a:gd name="connsiteX58" fmla="*/ 240679 w 400050"/>
                <a:gd name="connsiteY58" fmla="*/ 19050 h 145170"/>
                <a:gd name="connsiteX59" fmla="*/ 295238 w 400050"/>
                <a:gd name="connsiteY59" fmla="*/ 38195 h 145170"/>
                <a:gd name="connsiteX60" fmla="*/ 333376 w 400050"/>
                <a:gd name="connsiteY60" fmla="*/ 126130 h 145170"/>
                <a:gd name="connsiteX61" fmla="*/ 314326 w 400050"/>
                <a:gd name="connsiteY61" fmla="*/ 126130 h 145170"/>
                <a:gd name="connsiteX62" fmla="*/ 314326 w 400050"/>
                <a:gd name="connsiteY62" fmla="*/ 21355 h 145170"/>
                <a:gd name="connsiteX63" fmla="*/ 333376 w 400050"/>
                <a:gd name="connsiteY63" fmla="*/ 21355 h 14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0050" h="145170">
                  <a:moveTo>
                    <a:pt x="400051" y="40405"/>
                  </a:moveTo>
                  <a:lnTo>
                    <a:pt x="400051" y="21355"/>
                  </a:lnTo>
                  <a:lnTo>
                    <a:pt x="352426" y="21355"/>
                  </a:lnTo>
                  <a:lnTo>
                    <a:pt x="352426" y="11830"/>
                  </a:lnTo>
                  <a:cubicBezTo>
                    <a:pt x="352426" y="6570"/>
                    <a:pt x="348161" y="2305"/>
                    <a:pt x="342901" y="2305"/>
                  </a:cubicBezTo>
                  <a:lnTo>
                    <a:pt x="304801" y="2305"/>
                  </a:lnTo>
                  <a:cubicBezTo>
                    <a:pt x="299540" y="2305"/>
                    <a:pt x="295276" y="6570"/>
                    <a:pt x="295276" y="11830"/>
                  </a:cubicBezTo>
                  <a:lnTo>
                    <a:pt x="295276" y="17545"/>
                  </a:lnTo>
                  <a:cubicBezTo>
                    <a:pt x="291237" y="15878"/>
                    <a:pt x="286903" y="14116"/>
                    <a:pt x="282436" y="12373"/>
                  </a:cubicBezTo>
                  <a:cubicBezTo>
                    <a:pt x="282217" y="12249"/>
                    <a:pt x="282084" y="12040"/>
                    <a:pt x="281855" y="11925"/>
                  </a:cubicBezTo>
                  <a:cubicBezTo>
                    <a:pt x="281202" y="11664"/>
                    <a:pt x="280522" y="11479"/>
                    <a:pt x="279826" y="11373"/>
                  </a:cubicBezTo>
                  <a:cubicBezTo>
                    <a:pt x="267348" y="5873"/>
                    <a:pt x="254198" y="2049"/>
                    <a:pt x="240717" y="0"/>
                  </a:cubicBezTo>
                  <a:cubicBezTo>
                    <a:pt x="224934" y="0"/>
                    <a:pt x="198930" y="4315"/>
                    <a:pt x="185310" y="15859"/>
                  </a:cubicBezTo>
                  <a:lnTo>
                    <a:pt x="134522" y="6191"/>
                  </a:lnTo>
                  <a:cubicBezTo>
                    <a:pt x="118678" y="3209"/>
                    <a:pt x="103320" y="13318"/>
                    <a:pt x="99794" y="29051"/>
                  </a:cubicBezTo>
                  <a:lnTo>
                    <a:pt x="41692" y="2762"/>
                  </a:lnTo>
                  <a:cubicBezTo>
                    <a:pt x="27119" y="-4046"/>
                    <a:pt x="9783" y="2171"/>
                    <a:pt x="2858" y="16688"/>
                  </a:cubicBezTo>
                  <a:cubicBezTo>
                    <a:pt x="946" y="20567"/>
                    <a:pt x="-33" y="24840"/>
                    <a:pt x="1" y="29166"/>
                  </a:cubicBezTo>
                  <a:cubicBezTo>
                    <a:pt x="-72" y="40469"/>
                    <a:pt x="6457" y="50776"/>
                    <a:pt x="16708" y="55540"/>
                  </a:cubicBezTo>
                  <a:lnTo>
                    <a:pt x="151867" y="132807"/>
                  </a:lnTo>
                  <a:cubicBezTo>
                    <a:pt x="155563" y="134691"/>
                    <a:pt x="159654" y="135671"/>
                    <a:pt x="163802" y="135665"/>
                  </a:cubicBezTo>
                  <a:cubicBezTo>
                    <a:pt x="165144" y="135666"/>
                    <a:pt x="166485" y="135567"/>
                    <a:pt x="167812" y="135369"/>
                  </a:cubicBezTo>
                  <a:lnTo>
                    <a:pt x="239431" y="124616"/>
                  </a:lnTo>
                  <a:cubicBezTo>
                    <a:pt x="240825" y="124428"/>
                    <a:pt x="242237" y="124428"/>
                    <a:pt x="243631" y="124616"/>
                  </a:cubicBezTo>
                  <a:cubicBezTo>
                    <a:pt x="244145" y="124719"/>
                    <a:pt x="244670" y="124761"/>
                    <a:pt x="245193" y="124739"/>
                  </a:cubicBezTo>
                  <a:lnTo>
                    <a:pt x="295276" y="124463"/>
                  </a:lnTo>
                  <a:lnTo>
                    <a:pt x="295276" y="135646"/>
                  </a:lnTo>
                  <a:cubicBezTo>
                    <a:pt x="295276" y="140906"/>
                    <a:pt x="299540" y="145171"/>
                    <a:pt x="304801" y="145171"/>
                  </a:cubicBezTo>
                  <a:lnTo>
                    <a:pt x="342901" y="145171"/>
                  </a:lnTo>
                  <a:cubicBezTo>
                    <a:pt x="348161" y="145171"/>
                    <a:pt x="352426" y="140906"/>
                    <a:pt x="352426" y="135646"/>
                  </a:cubicBezTo>
                  <a:lnTo>
                    <a:pt x="352426" y="126121"/>
                  </a:lnTo>
                  <a:lnTo>
                    <a:pt x="400051" y="126121"/>
                  </a:lnTo>
                  <a:lnTo>
                    <a:pt x="400051" y="107071"/>
                  </a:lnTo>
                  <a:lnTo>
                    <a:pt x="352426" y="107071"/>
                  </a:lnTo>
                  <a:lnTo>
                    <a:pt x="352426" y="40396"/>
                  </a:lnTo>
                  <a:close/>
                  <a:moveTo>
                    <a:pt x="295276" y="105423"/>
                  </a:moveTo>
                  <a:lnTo>
                    <a:pt x="245793" y="105699"/>
                  </a:lnTo>
                  <a:cubicBezTo>
                    <a:pt x="242846" y="105327"/>
                    <a:pt x="239864" y="105327"/>
                    <a:pt x="236916" y="105699"/>
                  </a:cubicBezTo>
                  <a:lnTo>
                    <a:pt x="164945" y="116491"/>
                  </a:lnTo>
                  <a:cubicBezTo>
                    <a:pt x="163597" y="116731"/>
                    <a:pt x="162207" y="116576"/>
                    <a:pt x="160945" y="116043"/>
                  </a:cubicBezTo>
                  <a:lnTo>
                    <a:pt x="25718" y="38767"/>
                  </a:lnTo>
                  <a:cubicBezTo>
                    <a:pt x="25414" y="38595"/>
                    <a:pt x="25099" y="38433"/>
                    <a:pt x="24766" y="38290"/>
                  </a:cubicBezTo>
                  <a:cubicBezTo>
                    <a:pt x="21180" y="36689"/>
                    <a:pt x="18908" y="33091"/>
                    <a:pt x="19003" y="29166"/>
                  </a:cubicBezTo>
                  <a:cubicBezTo>
                    <a:pt x="18992" y="27705"/>
                    <a:pt x="19336" y="26264"/>
                    <a:pt x="20003" y="24965"/>
                  </a:cubicBezTo>
                  <a:cubicBezTo>
                    <a:pt x="22417" y="19833"/>
                    <a:pt x="28533" y="17630"/>
                    <a:pt x="33665" y="20043"/>
                  </a:cubicBezTo>
                  <a:cubicBezTo>
                    <a:pt x="33683" y="20052"/>
                    <a:pt x="33701" y="20060"/>
                    <a:pt x="33719" y="20069"/>
                  </a:cubicBezTo>
                  <a:lnTo>
                    <a:pt x="103890" y="51835"/>
                  </a:lnTo>
                  <a:cubicBezTo>
                    <a:pt x="103995" y="51997"/>
                    <a:pt x="104052" y="52178"/>
                    <a:pt x="104157" y="52330"/>
                  </a:cubicBezTo>
                  <a:cubicBezTo>
                    <a:pt x="108438" y="58754"/>
                    <a:pt x="115101" y="63210"/>
                    <a:pt x="122673" y="64713"/>
                  </a:cubicBezTo>
                  <a:lnTo>
                    <a:pt x="197635" y="84020"/>
                  </a:lnTo>
                  <a:lnTo>
                    <a:pt x="202398" y="65589"/>
                  </a:lnTo>
                  <a:lnTo>
                    <a:pt x="126788" y="46063"/>
                  </a:lnTo>
                  <a:cubicBezTo>
                    <a:pt x="120969" y="44986"/>
                    <a:pt x="117124" y="39396"/>
                    <a:pt x="118201" y="33576"/>
                  </a:cubicBezTo>
                  <a:cubicBezTo>
                    <a:pt x="118206" y="33551"/>
                    <a:pt x="118211" y="33525"/>
                    <a:pt x="118216" y="33499"/>
                  </a:cubicBezTo>
                  <a:cubicBezTo>
                    <a:pt x="119169" y="27733"/>
                    <a:pt x="124617" y="23832"/>
                    <a:pt x="130383" y="24786"/>
                  </a:cubicBezTo>
                  <a:cubicBezTo>
                    <a:pt x="130548" y="24813"/>
                    <a:pt x="130711" y="24844"/>
                    <a:pt x="130874" y="24879"/>
                  </a:cubicBezTo>
                  <a:lnTo>
                    <a:pt x="186691" y="35519"/>
                  </a:lnTo>
                  <a:cubicBezTo>
                    <a:pt x="190212" y="36190"/>
                    <a:pt x="193812" y="34828"/>
                    <a:pt x="196006" y="31994"/>
                  </a:cubicBezTo>
                  <a:cubicBezTo>
                    <a:pt x="201350" y="25098"/>
                    <a:pt x="222219" y="19050"/>
                    <a:pt x="240679" y="19050"/>
                  </a:cubicBezTo>
                  <a:cubicBezTo>
                    <a:pt x="259465" y="23572"/>
                    <a:pt x="277745" y="29986"/>
                    <a:pt x="295238" y="38195"/>
                  </a:cubicBezTo>
                  <a:close/>
                  <a:moveTo>
                    <a:pt x="333376" y="126130"/>
                  </a:moveTo>
                  <a:lnTo>
                    <a:pt x="314326" y="126130"/>
                  </a:lnTo>
                  <a:lnTo>
                    <a:pt x="314326" y="21355"/>
                  </a:lnTo>
                  <a:lnTo>
                    <a:pt x="333376" y="21355"/>
                  </a:lnTo>
                  <a:close/>
                </a:path>
              </a:pathLst>
            </a:custGeom>
            <a:grpFill/>
            <a:ln w="9525" cap="flat">
              <a:noFill/>
              <a:prstDash val="solid"/>
              <a:miter/>
            </a:ln>
          </p:spPr>
          <p:txBody>
            <a:bodyPr rtlCol="0" anchor="ctr"/>
            <a:lstStyle/>
            <a:p>
              <a:endParaRPr lang="fr-FR"/>
            </a:p>
          </p:txBody>
        </p:sp>
      </p:grpSp>
      <p:grpSp>
        <p:nvGrpSpPr>
          <p:cNvPr id="77" name="Graphique 7">
            <a:extLst>
              <a:ext uri="{FF2B5EF4-FFF2-40B4-BE49-F238E27FC236}">
                <a16:creationId xmlns:a16="http://schemas.microsoft.com/office/drawing/2014/main" id="{42B8E4E3-C510-4C24-8831-FC0BD3A5FCD0}"/>
              </a:ext>
            </a:extLst>
          </p:cNvPr>
          <p:cNvGrpSpPr/>
          <p:nvPr/>
        </p:nvGrpSpPr>
        <p:grpSpPr>
          <a:xfrm>
            <a:off x="5921070" y="3937484"/>
            <a:ext cx="477156" cy="598557"/>
            <a:chOff x="5754309" y="2881312"/>
            <a:chExt cx="683380" cy="857250"/>
          </a:xfrm>
          <a:solidFill>
            <a:schemeClr val="accent1"/>
          </a:solidFill>
        </p:grpSpPr>
        <p:sp>
          <p:nvSpPr>
            <p:cNvPr id="78" name="Forme libre : forme 77">
              <a:extLst>
                <a:ext uri="{FF2B5EF4-FFF2-40B4-BE49-F238E27FC236}">
                  <a16:creationId xmlns:a16="http://schemas.microsoft.com/office/drawing/2014/main" id="{0F74A31A-FAFA-4B30-9A22-C5534F42EDF6}"/>
                </a:ext>
              </a:extLst>
            </p:cNvPr>
            <p:cNvSpPr/>
            <p:nvPr/>
          </p:nvSpPr>
          <p:spPr>
            <a:xfrm>
              <a:off x="5754309" y="2881312"/>
              <a:ext cx="480974" cy="504548"/>
            </a:xfrm>
            <a:custGeom>
              <a:avLst/>
              <a:gdLst>
                <a:gd name="connsiteX0" fmla="*/ 197977 w 480974"/>
                <a:gd name="connsiteY0" fmla="*/ 407137 h 504548"/>
                <a:gd name="connsiteX1" fmla="*/ 251546 w 480974"/>
                <a:gd name="connsiteY1" fmla="*/ 412032 h 504548"/>
                <a:gd name="connsiteX2" fmla="*/ 313649 w 480974"/>
                <a:gd name="connsiteY2" fmla="*/ 405670 h 504548"/>
                <a:gd name="connsiteX3" fmla="*/ 295970 w 480974"/>
                <a:gd name="connsiteY3" fmla="*/ 380238 h 504548"/>
                <a:gd name="connsiteX4" fmla="*/ 251555 w 480974"/>
                <a:gd name="connsiteY4" fmla="*/ 383781 h 504548"/>
                <a:gd name="connsiteX5" fmla="*/ 197939 w 480974"/>
                <a:gd name="connsiteY5" fmla="*/ 378381 h 504548"/>
                <a:gd name="connsiteX6" fmla="*/ 192481 w 480974"/>
                <a:gd name="connsiteY6" fmla="*/ 377304 h 504548"/>
                <a:gd name="connsiteX7" fmla="*/ 93897 w 480974"/>
                <a:gd name="connsiteY7" fmla="*/ 438426 h 504548"/>
                <a:gd name="connsiteX8" fmla="*/ 124092 w 480974"/>
                <a:gd name="connsiteY8" fmla="*/ 351987 h 504548"/>
                <a:gd name="connsiteX9" fmla="*/ 114481 w 480974"/>
                <a:gd name="connsiteY9" fmla="*/ 346015 h 504548"/>
                <a:gd name="connsiteX10" fmla="*/ 28270 w 480974"/>
                <a:gd name="connsiteY10" fmla="*/ 206026 h 504548"/>
                <a:gd name="connsiteX11" fmla="*/ 251555 w 480974"/>
                <a:gd name="connsiteY11" fmla="*/ 28270 h 504548"/>
                <a:gd name="connsiteX12" fmla="*/ 450237 w 480974"/>
                <a:gd name="connsiteY12" fmla="*/ 125073 h 504548"/>
                <a:gd name="connsiteX13" fmla="*/ 480974 w 480974"/>
                <a:gd name="connsiteY13" fmla="*/ 121710 h 504548"/>
                <a:gd name="connsiteX14" fmla="*/ 251546 w 480974"/>
                <a:gd name="connsiteY14" fmla="*/ 0 h 504548"/>
                <a:gd name="connsiteX15" fmla="*/ 0 w 480974"/>
                <a:gd name="connsiteY15" fmla="*/ 206016 h 504548"/>
                <a:gd name="connsiteX16" fmla="*/ 90021 w 480974"/>
                <a:gd name="connsiteY16" fmla="*/ 363788 h 504548"/>
                <a:gd name="connsiteX17" fmla="*/ 40862 w 480974"/>
                <a:gd name="connsiteY17" fmla="*/ 504549 h 504548"/>
                <a:gd name="connsiteX18" fmla="*/ 197977 w 480974"/>
                <a:gd name="connsiteY18" fmla="*/ 407137 h 50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974" h="504548">
                  <a:moveTo>
                    <a:pt x="197977" y="407137"/>
                  </a:moveTo>
                  <a:cubicBezTo>
                    <a:pt x="216075" y="410385"/>
                    <a:pt x="234077" y="412032"/>
                    <a:pt x="251546" y="412032"/>
                  </a:cubicBezTo>
                  <a:cubicBezTo>
                    <a:pt x="272967" y="412032"/>
                    <a:pt x="293770" y="409813"/>
                    <a:pt x="313649" y="405670"/>
                  </a:cubicBezTo>
                  <a:cubicBezTo>
                    <a:pt x="306962" y="397631"/>
                    <a:pt x="301047" y="389134"/>
                    <a:pt x="295970" y="380238"/>
                  </a:cubicBezTo>
                  <a:cubicBezTo>
                    <a:pt x="281607" y="382553"/>
                    <a:pt x="266757" y="383781"/>
                    <a:pt x="251555" y="383781"/>
                  </a:cubicBezTo>
                  <a:cubicBezTo>
                    <a:pt x="234144" y="383781"/>
                    <a:pt x="216103" y="381962"/>
                    <a:pt x="197939" y="378381"/>
                  </a:cubicBezTo>
                  <a:lnTo>
                    <a:pt x="192481" y="377304"/>
                  </a:lnTo>
                  <a:lnTo>
                    <a:pt x="93897" y="438426"/>
                  </a:lnTo>
                  <a:lnTo>
                    <a:pt x="124092" y="351987"/>
                  </a:lnTo>
                  <a:lnTo>
                    <a:pt x="114481" y="346015"/>
                  </a:lnTo>
                  <a:cubicBezTo>
                    <a:pt x="59684" y="311925"/>
                    <a:pt x="28270" y="260899"/>
                    <a:pt x="28270" y="206026"/>
                  </a:cubicBezTo>
                  <a:cubicBezTo>
                    <a:pt x="28270" y="108014"/>
                    <a:pt x="128435" y="28270"/>
                    <a:pt x="251555" y="28270"/>
                  </a:cubicBezTo>
                  <a:cubicBezTo>
                    <a:pt x="338061" y="28270"/>
                    <a:pt x="413175" y="67666"/>
                    <a:pt x="450237" y="125073"/>
                  </a:cubicBezTo>
                  <a:cubicBezTo>
                    <a:pt x="460248" y="123358"/>
                    <a:pt x="470516" y="122253"/>
                    <a:pt x="480974" y="121710"/>
                  </a:cubicBezTo>
                  <a:cubicBezTo>
                    <a:pt x="441541" y="50044"/>
                    <a:pt x="353578" y="0"/>
                    <a:pt x="251546" y="0"/>
                  </a:cubicBezTo>
                  <a:cubicBezTo>
                    <a:pt x="112843" y="0"/>
                    <a:pt x="0" y="92421"/>
                    <a:pt x="0" y="206016"/>
                  </a:cubicBezTo>
                  <a:cubicBezTo>
                    <a:pt x="0" y="267548"/>
                    <a:pt x="32652" y="324498"/>
                    <a:pt x="90021" y="363788"/>
                  </a:cubicBezTo>
                  <a:lnTo>
                    <a:pt x="40862" y="504549"/>
                  </a:lnTo>
                  <a:lnTo>
                    <a:pt x="197977" y="407137"/>
                  </a:lnTo>
                  <a:close/>
                </a:path>
              </a:pathLst>
            </a:custGeom>
            <a:grpFill/>
            <a:ln w="9525" cap="flat">
              <a:noFill/>
              <a:prstDash val="solid"/>
              <a:miter/>
            </a:ln>
          </p:spPr>
          <p:txBody>
            <a:bodyPr rtlCol="0" anchor="ctr"/>
            <a:lstStyle/>
            <a:p>
              <a:endParaRPr lang="fr-FR"/>
            </a:p>
          </p:txBody>
        </p:sp>
        <p:sp>
          <p:nvSpPr>
            <p:cNvPr id="79" name="Forme libre : forme 78">
              <a:extLst>
                <a:ext uri="{FF2B5EF4-FFF2-40B4-BE49-F238E27FC236}">
                  <a16:creationId xmlns:a16="http://schemas.microsoft.com/office/drawing/2014/main" id="{CFE14F65-171D-49F0-8177-2F01911E0DC9}"/>
                </a:ext>
              </a:extLst>
            </p:cNvPr>
            <p:cNvSpPr/>
            <p:nvPr/>
          </p:nvSpPr>
          <p:spPr>
            <a:xfrm>
              <a:off x="6069787" y="3040322"/>
              <a:ext cx="367903" cy="346757"/>
            </a:xfrm>
            <a:custGeom>
              <a:avLst/>
              <a:gdLst>
                <a:gd name="connsiteX0" fmla="*/ 313077 w 367903"/>
                <a:gd name="connsiteY0" fmla="*/ 245859 h 346757"/>
                <a:gd name="connsiteX1" fmla="*/ 358521 w 367903"/>
                <a:gd name="connsiteY1" fmla="*/ 147599 h 346757"/>
                <a:gd name="connsiteX2" fmla="*/ 179261 w 367903"/>
                <a:gd name="connsiteY2" fmla="*/ 0 h 346757"/>
                <a:gd name="connsiteX3" fmla="*/ 0 w 367903"/>
                <a:gd name="connsiteY3" fmla="*/ 147599 h 346757"/>
                <a:gd name="connsiteX4" fmla="*/ 179261 w 367903"/>
                <a:gd name="connsiteY4" fmla="*/ 295189 h 346757"/>
                <a:gd name="connsiteX5" fmla="*/ 233963 w 367903"/>
                <a:gd name="connsiteY5" fmla="*/ 288046 h 346757"/>
                <a:gd name="connsiteX6" fmla="*/ 367903 w 367903"/>
                <a:gd name="connsiteY6" fmla="*/ 346758 h 346757"/>
                <a:gd name="connsiteX7" fmla="*/ 313077 w 367903"/>
                <a:gd name="connsiteY7" fmla="*/ 245859 h 346757"/>
                <a:gd name="connsiteX8" fmla="*/ 236001 w 367903"/>
                <a:gd name="connsiteY8" fmla="*/ 258099 h 346757"/>
                <a:gd name="connsiteX9" fmla="*/ 231077 w 367903"/>
                <a:gd name="connsiteY9" fmla="*/ 259528 h 346757"/>
                <a:gd name="connsiteX10" fmla="*/ 179251 w 367903"/>
                <a:gd name="connsiteY10" fmla="*/ 266938 h 346757"/>
                <a:gd name="connsiteX11" fmla="*/ 28242 w 367903"/>
                <a:gd name="connsiteY11" fmla="*/ 147599 h 346757"/>
                <a:gd name="connsiteX12" fmla="*/ 179251 w 367903"/>
                <a:gd name="connsiteY12" fmla="*/ 28261 h 346757"/>
                <a:gd name="connsiteX13" fmla="*/ 330260 w 367903"/>
                <a:gd name="connsiteY13" fmla="*/ 147599 h 346757"/>
                <a:gd name="connsiteX14" fmla="*/ 286407 w 367903"/>
                <a:gd name="connsiteY14" fmla="*/ 231515 h 346757"/>
                <a:gd name="connsiteX15" fmla="*/ 277158 w 367903"/>
                <a:gd name="connsiteY15" fmla="*/ 238897 h 346757"/>
                <a:gd name="connsiteX16" fmla="*/ 303705 w 367903"/>
                <a:gd name="connsiteY16" fmla="*/ 287760 h 346757"/>
                <a:gd name="connsiteX17" fmla="*/ 236001 w 367903"/>
                <a:gd name="connsiteY17" fmla="*/ 258099 h 34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903" h="346757">
                  <a:moveTo>
                    <a:pt x="313077" y="245859"/>
                  </a:moveTo>
                  <a:cubicBezTo>
                    <a:pt x="342471" y="218818"/>
                    <a:pt x="358521" y="184328"/>
                    <a:pt x="358521" y="147599"/>
                  </a:cubicBezTo>
                  <a:cubicBezTo>
                    <a:pt x="358521" y="66218"/>
                    <a:pt x="278101" y="0"/>
                    <a:pt x="179261" y="0"/>
                  </a:cubicBezTo>
                  <a:cubicBezTo>
                    <a:pt x="80420" y="0"/>
                    <a:pt x="0" y="66208"/>
                    <a:pt x="0" y="147599"/>
                  </a:cubicBezTo>
                  <a:cubicBezTo>
                    <a:pt x="0" y="228981"/>
                    <a:pt x="80420" y="295189"/>
                    <a:pt x="179261" y="295189"/>
                  </a:cubicBezTo>
                  <a:cubicBezTo>
                    <a:pt x="197672" y="295189"/>
                    <a:pt x="216056" y="292789"/>
                    <a:pt x="233963" y="288046"/>
                  </a:cubicBezTo>
                  <a:lnTo>
                    <a:pt x="367903" y="346758"/>
                  </a:lnTo>
                  <a:lnTo>
                    <a:pt x="313077" y="245859"/>
                  </a:lnTo>
                  <a:close/>
                  <a:moveTo>
                    <a:pt x="236001" y="258099"/>
                  </a:moveTo>
                  <a:lnTo>
                    <a:pt x="231077" y="259528"/>
                  </a:lnTo>
                  <a:cubicBezTo>
                    <a:pt x="214160" y="264443"/>
                    <a:pt x="196729" y="266938"/>
                    <a:pt x="179251" y="266938"/>
                  </a:cubicBezTo>
                  <a:cubicBezTo>
                    <a:pt x="95993" y="266938"/>
                    <a:pt x="28242" y="213408"/>
                    <a:pt x="28242" y="147599"/>
                  </a:cubicBezTo>
                  <a:cubicBezTo>
                    <a:pt x="28242" y="81791"/>
                    <a:pt x="95983" y="28261"/>
                    <a:pt x="179251" y="28261"/>
                  </a:cubicBezTo>
                  <a:cubicBezTo>
                    <a:pt x="262509" y="28261"/>
                    <a:pt x="330260" y="81801"/>
                    <a:pt x="330260" y="147599"/>
                  </a:cubicBezTo>
                  <a:cubicBezTo>
                    <a:pt x="330260" y="179165"/>
                    <a:pt x="314687" y="208969"/>
                    <a:pt x="286407" y="231515"/>
                  </a:cubicBezTo>
                  <a:lnTo>
                    <a:pt x="277158" y="238897"/>
                  </a:lnTo>
                  <a:lnTo>
                    <a:pt x="303705" y="287760"/>
                  </a:lnTo>
                  <a:lnTo>
                    <a:pt x="236001" y="258099"/>
                  </a:lnTo>
                  <a:close/>
                </a:path>
              </a:pathLst>
            </a:custGeom>
            <a:grpFill/>
            <a:ln w="9525" cap="flat">
              <a:noFill/>
              <a:prstDash val="solid"/>
              <a:miter/>
            </a:ln>
          </p:spPr>
          <p:txBody>
            <a:bodyPr rtlCol="0" anchor="ctr"/>
            <a:lstStyle/>
            <a:p>
              <a:endParaRPr lang="fr-FR"/>
            </a:p>
          </p:txBody>
        </p:sp>
        <p:sp>
          <p:nvSpPr>
            <p:cNvPr id="80" name="Forme libre : forme 79">
              <a:extLst>
                <a:ext uri="{FF2B5EF4-FFF2-40B4-BE49-F238E27FC236}">
                  <a16:creationId xmlns:a16="http://schemas.microsoft.com/office/drawing/2014/main" id="{2A565EED-7672-4C84-8EB2-8A281AA3D264}"/>
                </a:ext>
              </a:extLst>
            </p:cNvPr>
            <p:cNvSpPr/>
            <p:nvPr/>
          </p:nvSpPr>
          <p:spPr>
            <a:xfrm>
              <a:off x="6143101" y="3173043"/>
              <a:ext cx="40043" cy="40043"/>
            </a:xfrm>
            <a:custGeom>
              <a:avLst/>
              <a:gdLst>
                <a:gd name="connsiteX0" fmla="*/ 40043 w 40043"/>
                <a:gd name="connsiteY0" fmla="*/ 20022 h 40043"/>
                <a:gd name="connsiteX1" fmla="*/ 20022 w 40043"/>
                <a:gd name="connsiteY1" fmla="*/ 40043 h 40043"/>
                <a:gd name="connsiteX2" fmla="*/ 0 w 40043"/>
                <a:gd name="connsiteY2" fmla="*/ 20022 h 40043"/>
                <a:gd name="connsiteX3" fmla="*/ 20022 w 40043"/>
                <a:gd name="connsiteY3" fmla="*/ 0 h 40043"/>
                <a:gd name="connsiteX4" fmla="*/ 40043 w 40043"/>
                <a:gd name="connsiteY4" fmla="*/ 20022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 h="40043">
                  <a:moveTo>
                    <a:pt x="40043" y="20022"/>
                  </a:moveTo>
                  <a:cubicBezTo>
                    <a:pt x="40043" y="31079"/>
                    <a:pt x="31079" y="40043"/>
                    <a:pt x="20022" y="40043"/>
                  </a:cubicBezTo>
                  <a:cubicBezTo>
                    <a:pt x="8964" y="40043"/>
                    <a:pt x="0" y="31079"/>
                    <a:pt x="0" y="20022"/>
                  </a:cubicBezTo>
                  <a:cubicBezTo>
                    <a:pt x="0" y="8964"/>
                    <a:pt x="8964" y="0"/>
                    <a:pt x="20022" y="0"/>
                  </a:cubicBezTo>
                  <a:cubicBezTo>
                    <a:pt x="31079" y="0"/>
                    <a:pt x="40043" y="8964"/>
                    <a:pt x="40043" y="20022"/>
                  </a:cubicBezTo>
                  <a:close/>
                </a:path>
              </a:pathLst>
            </a:custGeom>
            <a:grpFill/>
            <a:ln w="9525" cap="flat">
              <a:noFill/>
              <a:prstDash val="solid"/>
              <a:miter/>
            </a:ln>
          </p:spPr>
          <p:txBody>
            <a:bodyPr rtlCol="0" anchor="ctr"/>
            <a:lstStyle/>
            <a:p>
              <a:endParaRPr lang="fr-FR"/>
            </a:p>
          </p:txBody>
        </p:sp>
        <p:sp>
          <p:nvSpPr>
            <p:cNvPr id="81" name="Forme libre : forme 80">
              <a:extLst>
                <a:ext uri="{FF2B5EF4-FFF2-40B4-BE49-F238E27FC236}">
                  <a16:creationId xmlns:a16="http://schemas.microsoft.com/office/drawing/2014/main" id="{887B9061-BD8E-4B2D-8029-231BE5F54435}"/>
                </a:ext>
              </a:extLst>
            </p:cNvPr>
            <p:cNvSpPr/>
            <p:nvPr/>
          </p:nvSpPr>
          <p:spPr>
            <a:xfrm>
              <a:off x="6229026" y="3173043"/>
              <a:ext cx="40043" cy="40043"/>
            </a:xfrm>
            <a:custGeom>
              <a:avLst/>
              <a:gdLst>
                <a:gd name="connsiteX0" fmla="*/ 40043 w 40043"/>
                <a:gd name="connsiteY0" fmla="*/ 20022 h 40043"/>
                <a:gd name="connsiteX1" fmla="*/ 20022 w 40043"/>
                <a:gd name="connsiteY1" fmla="*/ 40043 h 40043"/>
                <a:gd name="connsiteX2" fmla="*/ 0 w 40043"/>
                <a:gd name="connsiteY2" fmla="*/ 20022 h 40043"/>
                <a:gd name="connsiteX3" fmla="*/ 20022 w 40043"/>
                <a:gd name="connsiteY3" fmla="*/ 0 h 40043"/>
                <a:gd name="connsiteX4" fmla="*/ 40043 w 40043"/>
                <a:gd name="connsiteY4" fmla="*/ 20022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 h="40043">
                  <a:moveTo>
                    <a:pt x="40043" y="20022"/>
                  </a:moveTo>
                  <a:cubicBezTo>
                    <a:pt x="40043" y="31079"/>
                    <a:pt x="31079" y="40043"/>
                    <a:pt x="20022" y="40043"/>
                  </a:cubicBezTo>
                  <a:cubicBezTo>
                    <a:pt x="8964" y="40043"/>
                    <a:pt x="0" y="31079"/>
                    <a:pt x="0" y="20022"/>
                  </a:cubicBezTo>
                  <a:cubicBezTo>
                    <a:pt x="0" y="8964"/>
                    <a:pt x="8964" y="0"/>
                    <a:pt x="20022" y="0"/>
                  </a:cubicBezTo>
                  <a:cubicBezTo>
                    <a:pt x="31079" y="0"/>
                    <a:pt x="40043" y="8964"/>
                    <a:pt x="40043" y="20022"/>
                  </a:cubicBezTo>
                  <a:close/>
                </a:path>
              </a:pathLst>
            </a:custGeom>
            <a:grpFill/>
            <a:ln w="9525" cap="flat">
              <a:noFill/>
              <a:prstDash val="solid"/>
              <a:miter/>
            </a:ln>
          </p:spPr>
          <p:txBody>
            <a:bodyPr rtlCol="0" anchor="ctr"/>
            <a:lstStyle/>
            <a:p>
              <a:endParaRPr lang="fr-FR"/>
            </a:p>
          </p:txBody>
        </p:sp>
        <p:sp>
          <p:nvSpPr>
            <p:cNvPr id="82" name="Forme libre : forme 81">
              <a:extLst>
                <a:ext uri="{FF2B5EF4-FFF2-40B4-BE49-F238E27FC236}">
                  <a16:creationId xmlns:a16="http://schemas.microsoft.com/office/drawing/2014/main" id="{35E724D0-0777-41BD-8C4C-5019EE3EB153}"/>
                </a:ext>
              </a:extLst>
            </p:cNvPr>
            <p:cNvSpPr/>
            <p:nvPr/>
          </p:nvSpPr>
          <p:spPr>
            <a:xfrm>
              <a:off x="6314951" y="3173043"/>
              <a:ext cx="40043" cy="40043"/>
            </a:xfrm>
            <a:custGeom>
              <a:avLst/>
              <a:gdLst>
                <a:gd name="connsiteX0" fmla="*/ 40043 w 40043"/>
                <a:gd name="connsiteY0" fmla="*/ 20022 h 40043"/>
                <a:gd name="connsiteX1" fmla="*/ 20022 w 40043"/>
                <a:gd name="connsiteY1" fmla="*/ 40043 h 40043"/>
                <a:gd name="connsiteX2" fmla="*/ 0 w 40043"/>
                <a:gd name="connsiteY2" fmla="*/ 20022 h 40043"/>
                <a:gd name="connsiteX3" fmla="*/ 20022 w 40043"/>
                <a:gd name="connsiteY3" fmla="*/ 0 h 40043"/>
                <a:gd name="connsiteX4" fmla="*/ 40043 w 40043"/>
                <a:gd name="connsiteY4" fmla="*/ 20022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 h="40043">
                  <a:moveTo>
                    <a:pt x="40043" y="20022"/>
                  </a:moveTo>
                  <a:cubicBezTo>
                    <a:pt x="40043" y="31079"/>
                    <a:pt x="31079" y="40043"/>
                    <a:pt x="20022" y="40043"/>
                  </a:cubicBezTo>
                  <a:cubicBezTo>
                    <a:pt x="8964" y="40043"/>
                    <a:pt x="0" y="31079"/>
                    <a:pt x="0" y="20022"/>
                  </a:cubicBezTo>
                  <a:cubicBezTo>
                    <a:pt x="0" y="8964"/>
                    <a:pt x="8964" y="0"/>
                    <a:pt x="20022" y="0"/>
                  </a:cubicBezTo>
                  <a:cubicBezTo>
                    <a:pt x="31079" y="0"/>
                    <a:pt x="40043" y="8964"/>
                    <a:pt x="40043" y="20022"/>
                  </a:cubicBezTo>
                  <a:close/>
                </a:path>
              </a:pathLst>
            </a:custGeom>
            <a:grpFill/>
            <a:ln w="9525" cap="flat">
              <a:noFill/>
              <a:prstDash val="solid"/>
              <a:miter/>
            </a:ln>
          </p:spPr>
          <p:txBody>
            <a:bodyPr rtlCol="0" anchor="ctr"/>
            <a:lstStyle/>
            <a:p>
              <a:endParaRPr lang="fr-FR"/>
            </a:p>
          </p:txBody>
        </p:sp>
        <p:sp>
          <p:nvSpPr>
            <p:cNvPr id="83" name="Forme libre : forme 82">
              <a:extLst>
                <a:ext uri="{FF2B5EF4-FFF2-40B4-BE49-F238E27FC236}">
                  <a16:creationId xmlns:a16="http://schemas.microsoft.com/office/drawing/2014/main" id="{D866F6B5-EA54-4565-9A5E-B4518CCE1FFE}"/>
                </a:ext>
              </a:extLst>
            </p:cNvPr>
            <p:cNvSpPr/>
            <p:nvPr/>
          </p:nvSpPr>
          <p:spPr>
            <a:xfrm>
              <a:off x="6108268" y="3543909"/>
              <a:ext cx="255498" cy="138141"/>
            </a:xfrm>
            <a:custGeom>
              <a:avLst/>
              <a:gdLst>
                <a:gd name="connsiteX0" fmla="*/ 81591 w 255498"/>
                <a:gd name="connsiteY0" fmla="*/ 138141 h 138141"/>
                <a:gd name="connsiteX1" fmla="*/ 253489 w 255498"/>
                <a:gd name="connsiteY1" fmla="*/ 138141 h 138141"/>
                <a:gd name="connsiteX2" fmla="*/ 255099 w 255498"/>
                <a:gd name="connsiteY2" fmla="*/ 119977 h 138141"/>
                <a:gd name="connsiteX3" fmla="*/ 255499 w 255498"/>
                <a:gd name="connsiteY3" fmla="*/ 113024 h 138141"/>
                <a:gd name="connsiteX4" fmla="*/ 114214 w 255498"/>
                <a:gd name="connsiteY4" fmla="*/ 0 h 138141"/>
                <a:gd name="connsiteX5" fmla="*/ 0 w 255498"/>
                <a:gd name="connsiteY5" fmla="*/ 46768 h 138141"/>
                <a:gd name="connsiteX6" fmla="*/ 32499 w 255498"/>
                <a:gd name="connsiteY6" fmla="*/ 66846 h 138141"/>
                <a:gd name="connsiteX7" fmla="*/ 64160 w 255498"/>
                <a:gd name="connsiteY7" fmla="*/ 100470 h 138141"/>
                <a:gd name="connsiteX8" fmla="*/ 81591 w 255498"/>
                <a:gd name="connsiteY8" fmla="*/ 138141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98" h="138141">
                  <a:moveTo>
                    <a:pt x="81591" y="138141"/>
                  </a:moveTo>
                  <a:lnTo>
                    <a:pt x="253489" y="138141"/>
                  </a:lnTo>
                  <a:lnTo>
                    <a:pt x="255099" y="119977"/>
                  </a:lnTo>
                  <a:cubicBezTo>
                    <a:pt x="255308" y="117672"/>
                    <a:pt x="255499" y="115367"/>
                    <a:pt x="255499" y="113024"/>
                  </a:cubicBezTo>
                  <a:cubicBezTo>
                    <a:pt x="255499" y="50702"/>
                    <a:pt x="192119" y="0"/>
                    <a:pt x="114214" y="0"/>
                  </a:cubicBezTo>
                  <a:cubicBezTo>
                    <a:pt x="67256" y="0"/>
                    <a:pt x="25698" y="18488"/>
                    <a:pt x="0" y="46768"/>
                  </a:cubicBezTo>
                  <a:cubicBezTo>
                    <a:pt x="11801" y="52368"/>
                    <a:pt x="22679" y="59131"/>
                    <a:pt x="32499" y="66846"/>
                  </a:cubicBezTo>
                  <a:cubicBezTo>
                    <a:pt x="44968" y="76638"/>
                    <a:pt x="55693" y="87935"/>
                    <a:pt x="64160" y="100470"/>
                  </a:cubicBezTo>
                  <a:cubicBezTo>
                    <a:pt x="72028" y="112109"/>
                    <a:pt x="77924" y="124758"/>
                    <a:pt x="81591" y="138141"/>
                  </a:cubicBezTo>
                  <a:close/>
                </a:path>
              </a:pathLst>
            </a:custGeom>
            <a:grpFill/>
            <a:ln w="9525" cap="flat">
              <a:noFill/>
              <a:prstDash val="solid"/>
              <a:miter/>
            </a:ln>
          </p:spPr>
          <p:txBody>
            <a:bodyPr rtlCol="0" anchor="ctr"/>
            <a:lstStyle/>
            <a:p>
              <a:endParaRPr lang="fr-FR"/>
            </a:p>
          </p:txBody>
        </p:sp>
        <p:sp>
          <p:nvSpPr>
            <p:cNvPr id="84" name="Forme libre : forme 83">
              <a:extLst>
                <a:ext uri="{FF2B5EF4-FFF2-40B4-BE49-F238E27FC236}">
                  <a16:creationId xmlns:a16="http://schemas.microsoft.com/office/drawing/2014/main" id="{AECB5BF4-1939-41B6-ADD3-E72A0427BB97}"/>
                </a:ext>
              </a:extLst>
            </p:cNvPr>
            <p:cNvSpPr/>
            <p:nvPr/>
          </p:nvSpPr>
          <p:spPr>
            <a:xfrm>
              <a:off x="6145558" y="3361800"/>
              <a:ext cx="141284" cy="158543"/>
            </a:xfrm>
            <a:custGeom>
              <a:avLst/>
              <a:gdLst>
                <a:gd name="connsiteX0" fmla="*/ 141284 w 141284"/>
                <a:gd name="connsiteY0" fmla="*/ 79277 h 158543"/>
                <a:gd name="connsiteX1" fmla="*/ 92478 w 141284"/>
                <a:gd name="connsiteY1" fmla="*/ 3924 h 158543"/>
                <a:gd name="connsiteX2" fmla="*/ 70637 w 141284"/>
                <a:gd name="connsiteY2" fmla="*/ 0 h 158543"/>
                <a:gd name="connsiteX3" fmla="*/ 61360 w 141284"/>
                <a:gd name="connsiteY3" fmla="*/ 762 h 158543"/>
                <a:gd name="connsiteX4" fmla="*/ 0 w 141284"/>
                <a:gd name="connsiteY4" fmla="*/ 79267 h 158543"/>
                <a:gd name="connsiteX5" fmla="*/ 70647 w 141284"/>
                <a:gd name="connsiteY5" fmla="*/ 158544 h 158543"/>
                <a:gd name="connsiteX6" fmla="*/ 141284 w 141284"/>
                <a:gd name="connsiteY6" fmla="*/ 79277 h 15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84" h="158543">
                  <a:moveTo>
                    <a:pt x="141284" y="79277"/>
                  </a:moveTo>
                  <a:cubicBezTo>
                    <a:pt x="141284" y="44120"/>
                    <a:pt x="120768" y="14278"/>
                    <a:pt x="92478" y="3924"/>
                  </a:cubicBezTo>
                  <a:cubicBezTo>
                    <a:pt x="85592" y="1410"/>
                    <a:pt x="78267" y="0"/>
                    <a:pt x="70637" y="0"/>
                  </a:cubicBezTo>
                  <a:cubicBezTo>
                    <a:pt x="67485" y="0"/>
                    <a:pt x="64399" y="314"/>
                    <a:pt x="61360" y="762"/>
                  </a:cubicBezTo>
                  <a:cubicBezTo>
                    <a:pt x="26784" y="5886"/>
                    <a:pt x="0" y="39100"/>
                    <a:pt x="0" y="79267"/>
                  </a:cubicBezTo>
                  <a:cubicBezTo>
                    <a:pt x="0" y="122977"/>
                    <a:pt x="31690" y="158544"/>
                    <a:pt x="70647" y="158544"/>
                  </a:cubicBezTo>
                  <a:cubicBezTo>
                    <a:pt x="109595" y="158553"/>
                    <a:pt x="141284" y="122996"/>
                    <a:pt x="141284" y="79277"/>
                  </a:cubicBezTo>
                  <a:close/>
                </a:path>
              </a:pathLst>
            </a:custGeom>
            <a:grpFill/>
            <a:ln w="9525" cap="flat">
              <a:noFill/>
              <a:prstDash val="solid"/>
              <a:miter/>
            </a:ln>
          </p:spPr>
          <p:txBody>
            <a:bodyPr rtlCol="0" anchor="ctr"/>
            <a:lstStyle/>
            <a:p>
              <a:endParaRPr lang="fr-FR"/>
            </a:p>
          </p:txBody>
        </p:sp>
        <p:sp>
          <p:nvSpPr>
            <p:cNvPr id="85" name="Forme libre : forme 84">
              <a:extLst>
                <a:ext uri="{FF2B5EF4-FFF2-40B4-BE49-F238E27FC236}">
                  <a16:creationId xmlns:a16="http://schemas.microsoft.com/office/drawing/2014/main" id="{D4BE5D47-BAB4-4B49-A1F6-9A36BB4D022C}"/>
                </a:ext>
              </a:extLst>
            </p:cNvPr>
            <p:cNvSpPr/>
            <p:nvPr/>
          </p:nvSpPr>
          <p:spPr>
            <a:xfrm>
              <a:off x="5883402" y="3601525"/>
              <a:ext cx="282568" cy="137036"/>
            </a:xfrm>
            <a:custGeom>
              <a:avLst/>
              <a:gdLst>
                <a:gd name="connsiteX0" fmla="*/ 2000 w 282568"/>
                <a:gd name="connsiteY0" fmla="*/ 137036 h 137036"/>
                <a:gd name="connsiteX1" fmla="*/ 280559 w 282568"/>
                <a:gd name="connsiteY1" fmla="*/ 137036 h 137036"/>
                <a:gd name="connsiteX2" fmla="*/ 282169 w 282568"/>
                <a:gd name="connsiteY2" fmla="*/ 118882 h 137036"/>
                <a:gd name="connsiteX3" fmla="*/ 282569 w 282568"/>
                <a:gd name="connsiteY3" fmla="*/ 111919 h 137036"/>
                <a:gd name="connsiteX4" fmla="*/ 159963 w 282568"/>
                <a:gd name="connsiteY4" fmla="*/ 0 h 137036"/>
                <a:gd name="connsiteX5" fmla="*/ 135007 w 282568"/>
                <a:gd name="connsiteY5" fmla="*/ 3600 h 137036"/>
                <a:gd name="connsiteX6" fmla="*/ 113871 w 282568"/>
                <a:gd name="connsiteY6" fmla="*/ 1067 h 137036"/>
                <a:gd name="connsiteX7" fmla="*/ 0 w 282568"/>
                <a:gd name="connsiteY7" fmla="*/ 111919 h 137036"/>
                <a:gd name="connsiteX8" fmla="*/ 400 w 282568"/>
                <a:gd name="connsiteY8" fmla="*/ 118882 h 137036"/>
                <a:gd name="connsiteX9" fmla="*/ 2000 w 282568"/>
                <a:gd name="connsiteY9" fmla="*/ 137036 h 13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568" h="137036">
                  <a:moveTo>
                    <a:pt x="2000" y="137036"/>
                  </a:moveTo>
                  <a:lnTo>
                    <a:pt x="280559" y="137036"/>
                  </a:lnTo>
                  <a:lnTo>
                    <a:pt x="282169" y="118882"/>
                  </a:lnTo>
                  <a:cubicBezTo>
                    <a:pt x="282378" y="116576"/>
                    <a:pt x="282569" y="114262"/>
                    <a:pt x="282569" y="111919"/>
                  </a:cubicBezTo>
                  <a:cubicBezTo>
                    <a:pt x="282569" y="54673"/>
                    <a:pt x="229048" y="7344"/>
                    <a:pt x="159963" y="0"/>
                  </a:cubicBezTo>
                  <a:cubicBezTo>
                    <a:pt x="151971" y="2267"/>
                    <a:pt x="143637" y="3600"/>
                    <a:pt x="135007" y="3600"/>
                  </a:cubicBezTo>
                  <a:cubicBezTo>
                    <a:pt x="127749" y="3600"/>
                    <a:pt x="120691" y="2686"/>
                    <a:pt x="113871" y="1067"/>
                  </a:cubicBezTo>
                  <a:cubicBezTo>
                    <a:pt x="49035" y="11306"/>
                    <a:pt x="0" y="57093"/>
                    <a:pt x="0" y="111919"/>
                  </a:cubicBezTo>
                  <a:cubicBezTo>
                    <a:pt x="0" y="114262"/>
                    <a:pt x="181" y="116576"/>
                    <a:pt x="400" y="118882"/>
                  </a:cubicBezTo>
                  <a:lnTo>
                    <a:pt x="2000" y="137036"/>
                  </a:lnTo>
                  <a:close/>
                </a:path>
              </a:pathLst>
            </a:custGeom>
            <a:grpFill/>
            <a:ln w="9525" cap="flat">
              <a:noFill/>
              <a:prstDash val="solid"/>
              <a:miter/>
            </a:ln>
          </p:spPr>
          <p:txBody>
            <a:bodyPr rtlCol="0" anchor="ctr"/>
            <a:lstStyle/>
            <a:p>
              <a:endParaRPr lang="fr-FR"/>
            </a:p>
          </p:txBody>
        </p:sp>
        <p:sp>
          <p:nvSpPr>
            <p:cNvPr id="86" name="Forme libre : forme 85">
              <a:extLst>
                <a:ext uri="{FF2B5EF4-FFF2-40B4-BE49-F238E27FC236}">
                  <a16:creationId xmlns:a16="http://schemas.microsoft.com/office/drawing/2014/main" id="{82147DE8-9E69-4807-960D-A6165ED19117}"/>
                </a:ext>
              </a:extLst>
            </p:cNvPr>
            <p:cNvSpPr/>
            <p:nvPr/>
          </p:nvSpPr>
          <p:spPr>
            <a:xfrm>
              <a:off x="5947752" y="3418321"/>
              <a:ext cx="141293" cy="158543"/>
            </a:xfrm>
            <a:custGeom>
              <a:avLst/>
              <a:gdLst>
                <a:gd name="connsiteX0" fmla="*/ 0 w 141293"/>
                <a:gd name="connsiteY0" fmla="*/ 79267 h 158543"/>
                <a:gd name="connsiteX1" fmla="*/ 70647 w 141293"/>
                <a:gd name="connsiteY1" fmla="*/ 158544 h 158543"/>
                <a:gd name="connsiteX2" fmla="*/ 141294 w 141293"/>
                <a:gd name="connsiteY2" fmla="*/ 79267 h 158543"/>
                <a:gd name="connsiteX3" fmla="*/ 70647 w 141293"/>
                <a:gd name="connsiteY3" fmla="*/ 0 h 158543"/>
                <a:gd name="connsiteX4" fmla="*/ 0 w 141293"/>
                <a:gd name="connsiteY4" fmla="*/ 79267 h 15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93" h="158543">
                  <a:moveTo>
                    <a:pt x="0" y="79267"/>
                  </a:moveTo>
                  <a:cubicBezTo>
                    <a:pt x="0" y="122987"/>
                    <a:pt x="31690" y="158544"/>
                    <a:pt x="70647" y="158544"/>
                  </a:cubicBezTo>
                  <a:cubicBezTo>
                    <a:pt x="109604" y="158544"/>
                    <a:pt x="141294" y="122987"/>
                    <a:pt x="141294" y="79267"/>
                  </a:cubicBezTo>
                  <a:cubicBezTo>
                    <a:pt x="141294" y="35557"/>
                    <a:pt x="109604" y="0"/>
                    <a:pt x="70647" y="0"/>
                  </a:cubicBezTo>
                  <a:cubicBezTo>
                    <a:pt x="31690" y="-10"/>
                    <a:pt x="0" y="35557"/>
                    <a:pt x="0" y="79267"/>
                  </a:cubicBezTo>
                  <a:close/>
                </a:path>
              </a:pathLst>
            </a:custGeom>
            <a:grpFill/>
            <a:ln w="9525" cap="flat">
              <a:noFill/>
              <a:prstDash val="solid"/>
              <a:miter/>
            </a:ln>
          </p:spPr>
          <p:txBody>
            <a:bodyPr rtlCol="0" anchor="ctr"/>
            <a:lstStyle/>
            <a:p>
              <a:endParaRPr lang="fr-FR"/>
            </a:p>
          </p:txBody>
        </p:sp>
      </p:grpSp>
    </p:spTree>
    <p:extLst>
      <p:ext uri="{BB962C8B-B14F-4D97-AF65-F5344CB8AC3E}">
        <p14:creationId xmlns:p14="http://schemas.microsoft.com/office/powerpoint/2010/main" val="22410135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1000"/>
                                        <p:tgtEl>
                                          <p:spTgt spid="74"/>
                                        </p:tgtEl>
                                      </p:cBhvr>
                                    </p:animEffect>
                                    <p:anim calcmode="lin" valueType="num">
                                      <p:cBhvr>
                                        <p:cTn id="33" dur="1000" fill="hold"/>
                                        <p:tgtEl>
                                          <p:spTgt spid="74"/>
                                        </p:tgtEl>
                                        <p:attrNameLst>
                                          <p:attrName>ppt_x</p:attrName>
                                        </p:attrNameLst>
                                      </p:cBhvr>
                                      <p:tavLst>
                                        <p:tav tm="0">
                                          <p:val>
                                            <p:strVal val="#ppt_x"/>
                                          </p:val>
                                        </p:tav>
                                        <p:tav tm="100000">
                                          <p:val>
                                            <p:strVal val="#ppt_x"/>
                                          </p:val>
                                        </p:tav>
                                      </p:tavLst>
                                    </p:anim>
                                    <p:anim calcmode="lin" valueType="num">
                                      <p:cBhvr>
                                        <p:cTn id="34" dur="10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par>
                                <p:cTn id="50" presetID="16" presetClass="entr" presetSubtype="37" fill="hold" nodeType="withEffect">
                                  <p:stCondLst>
                                    <p:cond delay="500"/>
                                  </p:stCondLst>
                                  <p:childTnLst>
                                    <p:set>
                                      <p:cBhvr>
                                        <p:cTn id="51" dur="1" fill="hold">
                                          <p:stCondLst>
                                            <p:cond delay="0"/>
                                          </p:stCondLst>
                                        </p:cTn>
                                        <p:tgtEl>
                                          <p:spTgt spid="61"/>
                                        </p:tgtEl>
                                        <p:attrNameLst>
                                          <p:attrName>style.visibility</p:attrName>
                                        </p:attrNameLst>
                                      </p:cBhvr>
                                      <p:to>
                                        <p:strVal val="visible"/>
                                      </p:to>
                                    </p:set>
                                    <p:animEffect transition="in" filter="barn(outVertical)">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6" grpId="0"/>
      <p:bldP spid="39" grpId="0"/>
      <p:bldP spid="4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Nos vies avant tout : Formation Ambassadeurs</a:t>
            </a:r>
            <a:endParaRPr lang="fr-FR" dirty="0">
              <a:cs typeface="+mn-cs"/>
            </a:endParaRPr>
          </a:p>
        </p:txBody>
      </p:sp>
      <p:sp>
        <p:nvSpPr>
          <p:cNvPr id="4" name="Titre 3"/>
          <p:cNvSpPr>
            <a:spLocks noGrp="1"/>
          </p:cNvSpPr>
          <p:nvPr>
            <p:ph type="title"/>
          </p:nvPr>
        </p:nvSpPr>
        <p:spPr/>
        <p:txBody>
          <a:bodyPr/>
          <a:lstStyle/>
          <a:p>
            <a:r>
              <a:rPr lang="fr-FR" dirty="0"/>
              <a:t>Stratégie de déploiement</a:t>
            </a:r>
          </a:p>
        </p:txBody>
      </p:sp>
      <p:sp>
        <p:nvSpPr>
          <p:cNvPr id="40" name="Espace réservé du contenu 1"/>
          <p:cNvSpPr txBox="1">
            <a:spLocks/>
          </p:cNvSpPr>
          <p:nvPr/>
        </p:nvSpPr>
        <p:spPr>
          <a:xfrm>
            <a:off x="887567" y="2055240"/>
            <a:ext cx="4396119" cy="928291"/>
          </a:xfrm>
          <a:prstGeom prst="rect">
            <a:avLst/>
          </a:prstGeom>
        </p:spPr>
        <p:txBody>
          <a:bodyPr vert="horz" lIns="0" tIns="45720" rIns="91440" bIns="45720" rtlCol="0" anchor="ctr"/>
          <a:lstStyle>
            <a:defPPr>
              <a:defRPr lang="fr-FR"/>
            </a:defPPr>
            <a:lvl1pPr marL="0" algn="l" defTabSz="457200" rtl="0" eaLnBrk="1" latinLnBrk="0" hangingPunct="1">
              <a:defRPr sz="900" kern="1200">
                <a:solidFill>
                  <a:schemeClr val="tx1"/>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a:solidFill>
                  <a:schemeClr val="accent4"/>
                </a:solidFill>
              </a:rPr>
              <a:t>Chaque branche établira sa stratégie de déploiement </a:t>
            </a:r>
            <a:r>
              <a:rPr lang="fr-FR" sz="1600" dirty="0"/>
              <a:t>et obtiendra la validation de son Comité Directeur</a:t>
            </a:r>
          </a:p>
          <a:p>
            <a:pPr algn="ctr"/>
            <a:endParaRPr lang="fr-FR" sz="1600" dirty="0"/>
          </a:p>
          <a:p>
            <a:pPr algn="ctr"/>
            <a:endParaRPr lang="fr-FR" sz="1600" dirty="0"/>
          </a:p>
        </p:txBody>
      </p:sp>
      <p:sp>
        <p:nvSpPr>
          <p:cNvPr id="42" name="Freeform 26">
            <a:extLst>
              <a:ext uri="{FF2B5EF4-FFF2-40B4-BE49-F238E27FC236}">
                <a16:creationId xmlns:a16="http://schemas.microsoft.com/office/drawing/2014/main" id="{9B022076-0712-40D4-A118-25E03C98A178}"/>
              </a:ext>
            </a:extLst>
          </p:cNvPr>
          <p:cNvSpPr>
            <a:spLocks noEditPoints="1"/>
          </p:cNvSpPr>
          <p:nvPr/>
        </p:nvSpPr>
        <p:spPr bwMode="auto">
          <a:xfrm>
            <a:off x="2725777" y="1380088"/>
            <a:ext cx="356157" cy="362087"/>
          </a:xfrm>
          <a:custGeom>
            <a:avLst/>
            <a:gdLst>
              <a:gd name="T0" fmla="*/ 144 w 352"/>
              <a:gd name="T1" fmla="*/ 32 h 344"/>
              <a:gd name="T2" fmla="*/ 208 w 352"/>
              <a:gd name="T3" fmla="*/ 32 h 344"/>
              <a:gd name="T4" fmla="*/ 176 w 352"/>
              <a:gd name="T5" fmla="*/ 16 h 344"/>
              <a:gd name="T6" fmla="*/ 176 w 352"/>
              <a:gd name="T7" fmla="*/ 48 h 344"/>
              <a:gd name="T8" fmla="*/ 176 w 352"/>
              <a:gd name="T9" fmla="*/ 16 h 344"/>
              <a:gd name="T10" fmla="*/ 130 w 352"/>
              <a:gd name="T11" fmla="*/ 85 h 344"/>
              <a:gd name="T12" fmla="*/ 108 w 352"/>
              <a:gd name="T13" fmla="*/ 148 h 344"/>
              <a:gd name="T14" fmla="*/ 236 w 352"/>
              <a:gd name="T15" fmla="*/ 156 h 344"/>
              <a:gd name="T16" fmla="*/ 244 w 352"/>
              <a:gd name="T17" fmla="*/ 116 h 344"/>
              <a:gd name="T18" fmla="*/ 176 w 352"/>
              <a:gd name="T19" fmla="*/ 76 h 344"/>
              <a:gd name="T20" fmla="*/ 215 w 352"/>
              <a:gd name="T21" fmla="*/ 100 h 344"/>
              <a:gd name="T22" fmla="*/ 228 w 352"/>
              <a:gd name="T23" fmla="*/ 140 h 344"/>
              <a:gd name="T24" fmla="*/ 124 w 352"/>
              <a:gd name="T25" fmla="*/ 116 h 344"/>
              <a:gd name="T26" fmla="*/ 176 w 352"/>
              <a:gd name="T27" fmla="*/ 92 h 344"/>
              <a:gd name="T28" fmla="*/ 168 w 352"/>
              <a:gd name="T29" fmla="*/ 188 h 344"/>
              <a:gd name="T30" fmla="*/ 132 w 352"/>
              <a:gd name="T31" fmla="*/ 245 h 344"/>
              <a:gd name="T32" fmla="*/ 140 w 352"/>
              <a:gd name="T33" fmla="*/ 259 h 344"/>
              <a:gd name="T34" fmla="*/ 212 w 352"/>
              <a:gd name="T35" fmla="*/ 259 h 344"/>
              <a:gd name="T36" fmla="*/ 220 w 352"/>
              <a:gd name="T37" fmla="*/ 245 h 344"/>
              <a:gd name="T38" fmla="*/ 184 w 352"/>
              <a:gd name="T39" fmla="*/ 188 h 344"/>
              <a:gd name="T40" fmla="*/ 68 w 352"/>
              <a:gd name="T41" fmla="*/ 188 h 344"/>
              <a:gd name="T42" fmla="*/ 68 w 352"/>
              <a:gd name="T43" fmla="*/ 252 h 344"/>
              <a:gd name="T44" fmla="*/ 68 w 352"/>
              <a:gd name="T45" fmla="*/ 188 h 344"/>
              <a:gd name="T46" fmla="*/ 252 w 352"/>
              <a:gd name="T47" fmla="*/ 220 h 344"/>
              <a:gd name="T48" fmla="*/ 316 w 352"/>
              <a:gd name="T49" fmla="*/ 220 h 344"/>
              <a:gd name="T50" fmla="*/ 68 w 352"/>
              <a:gd name="T51" fmla="*/ 204 h 344"/>
              <a:gd name="T52" fmla="*/ 68 w 352"/>
              <a:gd name="T53" fmla="*/ 236 h 344"/>
              <a:gd name="T54" fmla="*/ 68 w 352"/>
              <a:gd name="T55" fmla="*/ 204 h 344"/>
              <a:gd name="T56" fmla="*/ 300 w 352"/>
              <a:gd name="T57" fmla="*/ 220 h 344"/>
              <a:gd name="T58" fmla="*/ 268 w 352"/>
              <a:gd name="T59" fmla="*/ 220 h 344"/>
              <a:gd name="T60" fmla="*/ 68 w 352"/>
              <a:gd name="T61" fmla="*/ 264 h 344"/>
              <a:gd name="T62" fmla="*/ 0 w 352"/>
              <a:gd name="T63" fmla="*/ 304 h 344"/>
              <a:gd name="T64" fmla="*/ 8 w 352"/>
              <a:gd name="T65" fmla="*/ 344 h 344"/>
              <a:gd name="T66" fmla="*/ 136 w 352"/>
              <a:gd name="T67" fmla="*/ 336 h 344"/>
              <a:gd name="T68" fmla="*/ 114 w 352"/>
              <a:gd name="T69" fmla="*/ 273 h 344"/>
              <a:gd name="T70" fmla="*/ 284 w 352"/>
              <a:gd name="T71" fmla="*/ 264 h 344"/>
              <a:gd name="T72" fmla="*/ 216 w 352"/>
              <a:gd name="T73" fmla="*/ 304 h 344"/>
              <a:gd name="T74" fmla="*/ 224 w 352"/>
              <a:gd name="T75" fmla="*/ 344 h 344"/>
              <a:gd name="T76" fmla="*/ 352 w 352"/>
              <a:gd name="T77" fmla="*/ 336 h 344"/>
              <a:gd name="T78" fmla="*/ 330 w 352"/>
              <a:gd name="T79" fmla="*/ 273 h 344"/>
              <a:gd name="T80" fmla="*/ 68 w 352"/>
              <a:gd name="T81" fmla="*/ 280 h 344"/>
              <a:gd name="T82" fmla="*/ 120 w 352"/>
              <a:gd name="T83" fmla="*/ 304 h 344"/>
              <a:gd name="T84" fmla="*/ 16 w 352"/>
              <a:gd name="T85" fmla="*/ 328 h 344"/>
              <a:gd name="T86" fmla="*/ 29 w 352"/>
              <a:gd name="T87" fmla="*/ 288 h 344"/>
              <a:gd name="T88" fmla="*/ 284 w 352"/>
              <a:gd name="T89" fmla="*/ 280 h 344"/>
              <a:gd name="T90" fmla="*/ 336 w 352"/>
              <a:gd name="T91" fmla="*/ 304 h 344"/>
              <a:gd name="T92" fmla="*/ 232 w 352"/>
              <a:gd name="T93" fmla="*/ 328 h 344"/>
              <a:gd name="T94" fmla="*/ 245 w 352"/>
              <a:gd name="T95" fmla="*/ 28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2" h="344">
                <a:moveTo>
                  <a:pt x="176" y="0"/>
                </a:moveTo>
                <a:cubicBezTo>
                  <a:pt x="158" y="0"/>
                  <a:pt x="144" y="14"/>
                  <a:pt x="144" y="32"/>
                </a:cubicBezTo>
                <a:cubicBezTo>
                  <a:pt x="144" y="50"/>
                  <a:pt x="158" y="64"/>
                  <a:pt x="176" y="64"/>
                </a:cubicBezTo>
                <a:cubicBezTo>
                  <a:pt x="194" y="64"/>
                  <a:pt x="208" y="50"/>
                  <a:pt x="208" y="32"/>
                </a:cubicBezTo>
                <a:cubicBezTo>
                  <a:pt x="208" y="14"/>
                  <a:pt x="194" y="0"/>
                  <a:pt x="176" y="0"/>
                </a:cubicBezTo>
                <a:close/>
                <a:moveTo>
                  <a:pt x="176" y="16"/>
                </a:moveTo>
                <a:cubicBezTo>
                  <a:pt x="185" y="16"/>
                  <a:pt x="192" y="23"/>
                  <a:pt x="192" y="32"/>
                </a:cubicBezTo>
                <a:cubicBezTo>
                  <a:pt x="192" y="41"/>
                  <a:pt x="185" y="48"/>
                  <a:pt x="176" y="48"/>
                </a:cubicBezTo>
                <a:cubicBezTo>
                  <a:pt x="167" y="48"/>
                  <a:pt x="160" y="41"/>
                  <a:pt x="160" y="32"/>
                </a:cubicBezTo>
                <a:cubicBezTo>
                  <a:pt x="160" y="23"/>
                  <a:pt x="167" y="16"/>
                  <a:pt x="176" y="16"/>
                </a:cubicBezTo>
                <a:close/>
                <a:moveTo>
                  <a:pt x="176" y="76"/>
                </a:moveTo>
                <a:cubicBezTo>
                  <a:pt x="158" y="76"/>
                  <a:pt x="142" y="79"/>
                  <a:pt x="130" y="85"/>
                </a:cubicBezTo>
                <a:cubicBezTo>
                  <a:pt x="117" y="92"/>
                  <a:pt x="108" y="102"/>
                  <a:pt x="108" y="116"/>
                </a:cubicBezTo>
                <a:cubicBezTo>
                  <a:pt x="108" y="148"/>
                  <a:pt x="108" y="148"/>
                  <a:pt x="108" y="148"/>
                </a:cubicBezTo>
                <a:cubicBezTo>
                  <a:pt x="108" y="152"/>
                  <a:pt x="112" y="156"/>
                  <a:pt x="116" y="156"/>
                </a:cubicBezTo>
                <a:cubicBezTo>
                  <a:pt x="236" y="156"/>
                  <a:pt x="236" y="156"/>
                  <a:pt x="236" y="156"/>
                </a:cubicBezTo>
                <a:cubicBezTo>
                  <a:pt x="240" y="156"/>
                  <a:pt x="244" y="152"/>
                  <a:pt x="244" y="148"/>
                </a:cubicBezTo>
                <a:cubicBezTo>
                  <a:pt x="244" y="116"/>
                  <a:pt x="244" y="116"/>
                  <a:pt x="244" y="116"/>
                </a:cubicBezTo>
                <a:cubicBezTo>
                  <a:pt x="244" y="102"/>
                  <a:pt x="235" y="92"/>
                  <a:pt x="222" y="85"/>
                </a:cubicBezTo>
                <a:cubicBezTo>
                  <a:pt x="210" y="79"/>
                  <a:pt x="194" y="76"/>
                  <a:pt x="176" y="76"/>
                </a:cubicBezTo>
                <a:close/>
                <a:moveTo>
                  <a:pt x="176" y="92"/>
                </a:moveTo>
                <a:cubicBezTo>
                  <a:pt x="192" y="92"/>
                  <a:pt x="206" y="95"/>
                  <a:pt x="215" y="100"/>
                </a:cubicBezTo>
                <a:cubicBezTo>
                  <a:pt x="224" y="104"/>
                  <a:pt x="228" y="110"/>
                  <a:pt x="228" y="116"/>
                </a:cubicBezTo>
                <a:cubicBezTo>
                  <a:pt x="228" y="140"/>
                  <a:pt x="228" y="140"/>
                  <a:pt x="228" y="140"/>
                </a:cubicBezTo>
                <a:cubicBezTo>
                  <a:pt x="124" y="140"/>
                  <a:pt x="124" y="140"/>
                  <a:pt x="124" y="140"/>
                </a:cubicBezTo>
                <a:cubicBezTo>
                  <a:pt x="124" y="116"/>
                  <a:pt x="124" y="116"/>
                  <a:pt x="124" y="116"/>
                </a:cubicBezTo>
                <a:cubicBezTo>
                  <a:pt x="124" y="110"/>
                  <a:pt x="128" y="104"/>
                  <a:pt x="137" y="100"/>
                </a:cubicBezTo>
                <a:cubicBezTo>
                  <a:pt x="146" y="95"/>
                  <a:pt x="160" y="92"/>
                  <a:pt x="176" y="92"/>
                </a:cubicBezTo>
                <a:close/>
                <a:moveTo>
                  <a:pt x="175" y="180"/>
                </a:moveTo>
                <a:cubicBezTo>
                  <a:pt x="171" y="180"/>
                  <a:pt x="168" y="184"/>
                  <a:pt x="168" y="188"/>
                </a:cubicBezTo>
                <a:cubicBezTo>
                  <a:pt x="168" y="223"/>
                  <a:pt x="168" y="223"/>
                  <a:pt x="168" y="223"/>
                </a:cubicBezTo>
                <a:cubicBezTo>
                  <a:pt x="132" y="245"/>
                  <a:pt x="132" y="245"/>
                  <a:pt x="132" y="245"/>
                </a:cubicBezTo>
                <a:cubicBezTo>
                  <a:pt x="128" y="247"/>
                  <a:pt x="126" y="253"/>
                  <a:pt x="129" y="256"/>
                </a:cubicBezTo>
                <a:cubicBezTo>
                  <a:pt x="131" y="260"/>
                  <a:pt x="137" y="261"/>
                  <a:pt x="140" y="259"/>
                </a:cubicBezTo>
                <a:cubicBezTo>
                  <a:pt x="176" y="237"/>
                  <a:pt x="176" y="237"/>
                  <a:pt x="176" y="237"/>
                </a:cubicBezTo>
                <a:cubicBezTo>
                  <a:pt x="212" y="259"/>
                  <a:pt x="212" y="259"/>
                  <a:pt x="212" y="259"/>
                </a:cubicBezTo>
                <a:cubicBezTo>
                  <a:pt x="215" y="261"/>
                  <a:pt x="221" y="260"/>
                  <a:pt x="223" y="256"/>
                </a:cubicBezTo>
                <a:cubicBezTo>
                  <a:pt x="226" y="253"/>
                  <a:pt x="224" y="247"/>
                  <a:pt x="220" y="245"/>
                </a:cubicBezTo>
                <a:cubicBezTo>
                  <a:pt x="184" y="223"/>
                  <a:pt x="184" y="223"/>
                  <a:pt x="184" y="223"/>
                </a:cubicBezTo>
                <a:cubicBezTo>
                  <a:pt x="184" y="188"/>
                  <a:pt x="184" y="188"/>
                  <a:pt x="184" y="188"/>
                </a:cubicBezTo>
                <a:cubicBezTo>
                  <a:pt x="184" y="183"/>
                  <a:pt x="180" y="179"/>
                  <a:pt x="175" y="180"/>
                </a:cubicBezTo>
                <a:close/>
                <a:moveTo>
                  <a:pt x="68" y="188"/>
                </a:moveTo>
                <a:cubicBezTo>
                  <a:pt x="50" y="188"/>
                  <a:pt x="36" y="202"/>
                  <a:pt x="36" y="220"/>
                </a:cubicBezTo>
                <a:cubicBezTo>
                  <a:pt x="36" y="238"/>
                  <a:pt x="50" y="252"/>
                  <a:pt x="68" y="252"/>
                </a:cubicBezTo>
                <a:cubicBezTo>
                  <a:pt x="86" y="252"/>
                  <a:pt x="100" y="238"/>
                  <a:pt x="100" y="220"/>
                </a:cubicBezTo>
                <a:cubicBezTo>
                  <a:pt x="100" y="202"/>
                  <a:pt x="86" y="188"/>
                  <a:pt x="68" y="188"/>
                </a:cubicBezTo>
                <a:close/>
                <a:moveTo>
                  <a:pt x="284" y="188"/>
                </a:moveTo>
                <a:cubicBezTo>
                  <a:pt x="266" y="188"/>
                  <a:pt x="252" y="202"/>
                  <a:pt x="252" y="220"/>
                </a:cubicBezTo>
                <a:cubicBezTo>
                  <a:pt x="252" y="238"/>
                  <a:pt x="266" y="252"/>
                  <a:pt x="284" y="252"/>
                </a:cubicBezTo>
                <a:cubicBezTo>
                  <a:pt x="302" y="252"/>
                  <a:pt x="316" y="238"/>
                  <a:pt x="316" y="220"/>
                </a:cubicBezTo>
                <a:cubicBezTo>
                  <a:pt x="316" y="202"/>
                  <a:pt x="302" y="188"/>
                  <a:pt x="284" y="188"/>
                </a:cubicBezTo>
                <a:close/>
                <a:moveTo>
                  <a:pt x="68" y="204"/>
                </a:moveTo>
                <a:cubicBezTo>
                  <a:pt x="77" y="204"/>
                  <a:pt x="84" y="211"/>
                  <a:pt x="84" y="220"/>
                </a:cubicBezTo>
                <a:cubicBezTo>
                  <a:pt x="84" y="229"/>
                  <a:pt x="77" y="236"/>
                  <a:pt x="68" y="236"/>
                </a:cubicBezTo>
                <a:cubicBezTo>
                  <a:pt x="59" y="236"/>
                  <a:pt x="52" y="229"/>
                  <a:pt x="52" y="220"/>
                </a:cubicBezTo>
                <a:cubicBezTo>
                  <a:pt x="52" y="211"/>
                  <a:pt x="59" y="204"/>
                  <a:pt x="68" y="204"/>
                </a:cubicBezTo>
                <a:close/>
                <a:moveTo>
                  <a:pt x="284" y="204"/>
                </a:moveTo>
                <a:cubicBezTo>
                  <a:pt x="293" y="204"/>
                  <a:pt x="300" y="211"/>
                  <a:pt x="300" y="220"/>
                </a:cubicBezTo>
                <a:cubicBezTo>
                  <a:pt x="300" y="229"/>
                  <a:pt x="293" y="236"/>
                  <a:pt x="284" y="236"/>
                </a:cubicBezTo>
                <a:cubicBezTo>
                  <a:pt x="275" y="236"/>
                  <a:pt x="268" y="229"/>
                  <a:pt x="268" y="220"/>
                </a:cubicBezTo>
                <a:cubicBezTo>
                  <a:pt x="268" y="211"/>
                  <a:pt x="275" y="204"/>
                  <a:pt x="284" y="204"/>
                </a:cubicBezTo>
                <a:close/>
                <a:moveTo>
                  <a:pt x="68" y="264"/>
                </a:moveTo>
                <a:cubicBezTo>
                  <a:pt x="50" y="264"/>
                  <a:pt x="34" y="267"/>
                  <a:pt x="22" y="273"/>
                </a:cubicBezTo>
                <a:cubicBezTo>
                  <a:pt x="9" y="280"/>
                  <a:pt x="0" y="290"/>
                  <a:pt x="0" y="304"/>
                </a:cubicBezTo>
                <a:cubicBezTo>
                  <a:pt x="0" y="336"/>
                  <a:pt x="0" y="336"/>
                  <a:pt x="0" y="336"/>
                </a:cubicBezTo>
                <a:cubicBezTo>
                  <a:pt x="0" y="340"/>
                  <a:pt x="4" y="344"/>
                  <a:pt x="8" y="344"/>
                </a:cubicBezTo>
                <a:cubicBezTo>
                  <a:pt x="128" y="344"/>
                  <a:pt x="128" y="344"/>
                  <a:pt x="128" y="344"/>
                </a:cubicBezTo>
                <a:cubicBezTo>
                  <a:pt x="132" y="344"/>
                  <a:pt x="136" y="340"/>
                  <a:pt x="136" y="336"/>
                </a:cubicBezTo>
                <a:cubicBezTo>
                  <a:pt x="136" y="304"/>
                  <a:pt x="136" y="304"/>
                  <a:pt x="136" y="304"/>
                </a:cubicBezTo>
                <a:cubicBezTo>
                  <a:pt x="136" y="290"/>
                  <a:pt x="127" y="280"/>
                  <a:pt x="114" y="273"/>
                </a:cubicBezTo>
                <a:cubicBezTo>
                  <a:pt x="102" y="267"/>
                  <a:pt x="86" y="264"/>
                  <a:pt x="68" y="264"/>
                </a:cubicBezTo>
                <a:close/>
                <a:moveTo>
                  <a:pt x="284" y="264"/>
                </a:moveTo>
                <a:cubicBezTo>
                  <a:pt x="266" y="264"/>
                  <a:pt x="250" y="267"/>
                  <a:pt x="238" y="273"/>
                </a:cubicBezTo>
                <a:cubicBezTo>
                  <a:pt x="225" y="280"/>
                  <a:pt x="216" y="290"/>
                  <a:pt x="216" y="304"/>
                </a:cubicBezTo>
                <a:cubicBezTo>
                  <a:pt x="216" y="336"/>
                  <a:pt x="216" y="336"/>
                  <a:pt x="216" y="336"/>
                </a:cubicBezTo>
                <a:cubicBezTo>
                  <a:pt x="216" y="340"/>
                  <a:pt x="220" y="344"/>
                  <a:pt x="224" y="344"/>
                </a:cubicBezTo>
                <a:cubicBezTo>
                  <a:pt x="344" y="344"/>
                  <a:pt x="344" y="344"/>
                  <a:pt x="344" y="344"/>
                </a:cubicBezTo>
                <a:cubicBezTo>
                  <a:pt x="348" y="344"/>
                  <a:pt x="352" y="340"/>
                  <a:pt x="352" y="336"/>
                </a:cubicBezTo>
                <a:cubicBezTo>
                  <a:pt x="352" y="304"/>
                  <a:pt x="352" y="304"/>
                  <a:pt x="352" y="304"/>
                </a:cubicBezTo>
                <a:cubicBezTo>
                  <a:pt x="352" y="290"/>
                  <a:pt x="343" y="280"/>
                  <a:pt x="330" y="273"/>
                </a:cubicBezTo>
                <a:cubicBezTo>
                  <a:pt x="318" y="267"/>
                  <a:pt x="302" y="264"/>
                  <a:pt x="284" y="264"/>
                </a:cubicBezTo>
                <a:close/>
                <a:moveTo>
                  <a:pt x="68" y="280"/>
                </a:moveTo>
                <a:cubicBezTo>
                  <a:pt x="84" y="280"/>
                  <a:pt x="98" y="283"/>
                  <a:pt x="107" y="288"/>
                </a:cubicBezTo>
                <a:cubicBezTo>
                  <a:pt x="116" y="292"/>
                  <a:pt x="120" y="298"/>
                  <a:pt x="120" y="304"/>
                </a:cubicBezTo>
                <a:cubicBezTo>
                  <a:pt x="120" y="328"/>
                  <a:pt x="120" y="328"/>
                  <a:pt x="120" y="328"/>
                </a:cubicBezTo>
                <a:cubicBezTo>
                  <a:pt x="16" y="328"/>
                  <a:pt x="16" y="328"/>
                  <a:pt x="16" y="328"/>
                </a:cubicBezTo>
                <a:cubicBezTo>
                  <a:pt x="16" y="304"/>
                  <a:pt x="16" y="304"/>
                  <a:pt x="16" y="304"/>
                </a:cubicBezTo>
                <a:cubicBezTo>
                  <a:pt x="16" y="298"/>
                  <a:pt x="20" y="292"/>
                  <a:pt x="29" y="288"/>
                </a:cubicBezTo>
                <a:cubicBezTo>
                  <a:pt x="38" y="283"/>
                  <a:pt x="52" y="280"/>
                  <a:pt x="68" y="280"/>
                </a:cubicBezTo>
                <a:close/>
                <a:moveTo>
                  <a:pt x="284" y="280"/>
                </a:moveTo>
                <a:cubicBezTo>
                  <a:pt x="300" y="280"/>
                  <a:pt x="314" y="283"/>
                  <a:pt x="323" y="288"/>
                </a:cubicBezTo>
                <a:cubicBezTo>
                  <a:pt x="332" y="292"/>
                  <a:pt x="336" y="298"/>
                  <a:pt x="336" y="304"/>
                </a:cubicBezTo>
                <a:cubicBezTo>
                  <a:pt x="336" y="328"/>
                  <a:pt x="336" y="328"/>
                  <a:pt x="336" y="328"/>
                </a:cubicBezTo>
                <a:cubicBezTo>
                  <a:pt x="232" y="328"/>
                  <a:pt x="232" y="328"/>
                  <a:pt x="232" y="328"/>
                </a:cubicBezTo>
                <a:cubicBezTo>
                  <a:pt x="232" y="304"/>
                  <a:pt x="232" y="304"/>
                  <a:pt x="232" y="304"/>
                </a:cubicBezTo>
                <a:cubicBezTo>
                  <a:pt x="232" y="298"/>
                  <a:pt x="236" y="292"/>
                  <a:pt x="245" y="288"/>
                </a:cubicBezTo>
                <a:cubicBezTo>
                  <a:pt x="254" y="283"/>
                  <a:pt x="268" y="280"/>
                  <a:pt x="284" y="280"/>
                </a:cubicBezTo>
                <a:close/>
              </a:path>
            </a:pathLst>
          </a:custGeom>
          <a:solidFill>
            <a:schemeClr val="accent4"/>
          </a:solidFill>
          <a:ln w="3175">
            <a:noFill/>
          </a:ln>
        </p:spPr>
        <p:txBody>
          <a:bodyPr vert="horz" wrap="square" lIns="68580" tIns="34290" rIns="68580" bIns="34290" numCol="1" anchor="t" anchorCtr="0" compatLnSpc="1">
            <a:prstTxWarp prst="textNoShape">
              <a:avLst/>
            </a:prstTxWarp>
          </a:bodyPr>
          <a:lstStyle/>
          <a:p>
            <a:pPr algn="ctr"/>
            <a:endParaRPr lang="fr-FR" sz="1350" dirty="0"/>
          </a:p>
        </p:txBody>
      </p:sp>
      <p:sp>
        <p:nvSpPr>
          <p:cNvPr id="43" name="Freeform 16">
            <a:extLst>
              <a:ext uri="{FF2B5EF4-FFF2-40B4-BE49-F238E27FC236}">
                <a16:creationId xmlns:a16="http://schemas.microsoft.com/office/drawing/2014/main" id="{E0EB1B38-D6A4-47F3-8AB6-5D91576BFF5C}"/>
              </a:ext>
            </a:extLst>
          </p:cNvPr>
          <p:cNvSpPr>
            <a:spLocks noEditPoints="1"/>
          </p:cNvSpPr>
          <p:nvPr/>
        </p:nvSpPr>
        <p:spPr bwMode="auto">
          <a:xfrm>
            <a:off x="2725777" y="3466330"/>
            <a:ext cx="359849" cy="351055"/>
          </a:xfrm>
          <a:custGeom>
            <a:avLst/>
            <a:gdLst>
              <a:gd name="T0" fmla="*/ 289 w 364"/>
              <a:gd name="T1" fmla="*/ 0 h 400"/>
              <a:gd name="T2" fmla="*/ 295 w 364"/>
              <a:gd name="T3" fmla="*/ 49 h 400"/>
              <a:gd name="T4" fmla="*/ 364 w 364"/>
              <a:gd name="T5" fmla="*/ 56 h 400"/>
              <a:gd name="T6" fmla="*/ 283 w 364"/>
              <a:gd name="T7" fmla="*/ 194 h 400"/>
              <a:gd name="T8" fmla="*/ 218 w 364"/>
              <a:gd name="T9" fmla="*/ 251 h 400"/>
              <a:gd name="T10" fmla="*/ 250 w 364"/>
              <a:gd name="T11" fmla="*/ 302 h 400"/>
              <a:gd name="T12" fmla="*/ 253 w 364"/>
              <a:gd name="T13" fmla="*/ 344 h 400"/>
              <a:gd name="T14" fmla="*/ 317 w 364"/>
              <a:gd name="T15" fmla="*/ 351 h 400"/>
              <a:gd name="T16" fmla="*/ 311 w 364"/>
              <a:gd name="T17" fmla="*/ 400 h 400"/>
              <a:gd name="T18" fmla="*/ 46 w 364"/>
              <a:gd name="T19" fmla="*/ 393 h 400"/>
              <a:gd name="T20" fmla="*/ 53 w 364"/>
              <a:gd name="T21" fmla="*/ 344 h 400"/>
              <a:gd name="T22" fmla="*/ 111 w 364"/>
              <a:gd name="T23" fmla="*/ 307 h 400"/>
              <a:gd name="T24" fmla="*/ 137 w 364"/>
              <a:gd name="T25" fmla="*/ 275 h 400"/>
              <a:gd name="T26" fmla="*/ 101 w 364"/>
              <a:gd name="T27" fmla="*/ 224 h 400"/>
              <a:gd name="T28" fmla="*/ 16 w 364"/>
              <a:gd name="T29" fmla="*/ 149 h 400"/>
              <a:gd name="T30" fmla="*/ 6 w 364"/>
              <a:gd name="T31" fmla="*/ 49 h 400"/>
              <a:gd name="T32" fmla="*/ 68 w 364"/>
              <a:gd name="T33" fmla="*/ 7 h 400"/>
              <a:gd name="T34" fmla="*/ 206 w 364"/>
              <a:gd name="T35" fmla="*/ 255 h 400"/>
              <a:gd name="T36" fmla="*/ 158 w 364"/>
              <a:gd name="T37" fmla="*/ 255 h 400"/>
              <a:gd name="T38" fmla="*/ 133 w 364"/>
              <a:gd name="T39" fmla="*/ 301 h 400"/>
              <a:gd name="T40" fmla="*/ 230 w 364"/>
              <a:gd name="T41" fmla="*/ 301 h 400"/>
              <a:gd name="T42" fmla="*/ 206 w 364"/>
              <a:gd name="T43" fmla="*/ 255 h 400"/>
              <a:gd name="T44" fmla="*/ 201 w 364"/>
              <a:gd name="T45" fmla="*/ 93 h 400"/>
              <a:gd name="T46" fmla="*/ 252 w 364"/>
              <a:gd name="T47" fmla="*/ 100 h 400"/>
              <a:gd name="T48" fmla="*/ 213 w 364"/>
              <a:gd name="T49" fmla="*/ 131 h 400"/>
              <a:gd name="T50" fmla="*/ 223 w 364"/>
              <a:gd name="T51" fmla="*/ 181 h 400"/>
              <a:gd name="T52" fmla="*/ 182 w 364"/>
              <a:gd name="T53" fmla="*/ 154 h 400"/>
              <a:gd name="T54" fmla="*/ 137 w 364"/>
              <a:gd name="T55" fmla="*/ 179 h 400"/>
              <a:gd name="T56" fmla="*/ 150 w 364"/>
              <a:gd name="T57" fmla="*/ 131 h 400"/>
              <a:gd name="T58" fmla="*/ 112 w 364"/>
              <a:gd name="T59" fmla="*/ 96 h 400"/>
              <a:gd name="T60" fmla="*/ 162 w 364"/>
              <a:gd name="T61" fmla="*/ 93 h 400"/>
              <a:gd name="T62" fmla="*/ 184 w 364"/>
              <a:gd name="T63" fmla="*/ 47 h 400"/>
              <a:gd name="T64" fmla="*/ 191 w 364"/>
              <a:gd name="T65" fmla="*/ 102 h 400"/>
              <a:gd name="T66" fmla="*/ 173 w 364"/>
              <a:gd name="T67" fmla="*/ 102 h 400"/>
              <a:gd name="T68" fmla="*/ 138 w 364"/>
              <a:gd name="T69" fmla="*/ 106 h 400"/>
              <a:gd name="T70" fmla="*/ 163 w 364"/>
              <a:gd name="T71" fmla="*/ 130 h 400"/>
              <a:gd name="T72" fmla="*/ 178 w 364"/>
              <a:gd name="T73" fmla="*/ 141 h 400"/>
              <a:gd name="T74" fmla="*/ 209 w 364"/>
              <a:gd name="T75" fmla="*/ 158 h 400"/>
              <a:gd name="T76" fmla="*/ 202 w 364"/>
              <a:gd name="T77" fmla="*/ 123 h 400"/>
              <a:gd name="T78" fmla="*/ 197 w 364"/>
              <a:gd name="T79" fmla="*/ 106 h 400"/>
              <a:gd name="T80" fmla="*/ 295 w 364"/>
              <a:gd name="T81" fmla="*/ 62 h 400"/>
              <a:gd name="T82" fmla="*/ 289 w 364"/>
              <a:gd name="T83" fmla="*/ 181 h 400"/>
              <a:gd name="T84" fmla="*/ 351 w 364"/>
              <a:gd name="T85" fmla="*/ 62 h 400"/>
              <a:gd name="T86" fmla="*/ 74 w 364"/>
              <a:gd name="T87" fmla="*/ 180 h 400"/>
              <a:gd name="T88" fmla="*/ 68 w 364"/>
              <a:gd name="T89" fmla="*/ 62 h 400"/>
              <a:gd name="T90" fmla="*/ 28 w 364"/>
              <a:gd name="T91" fmla="*/ 144 h 400"/>
              <a:gd name="T92" fmla="*/ 240 w 364"/>
              <a:gd name="T93" fmla="*/ 314 h 400"/>
              <a:gd name="T94" fmla="*/ 124 w 364"/>
              <a:gd name="T95" fmla="*/ 344 h 400"/>
              <a:gd name="T96" fmla="*/ 240 w 364"/>
              <a:gd name="T97" fmla="*/ 314 h 400"/>
              <a:gd name="T98" fmla="*/ 246 w 364"/>
              <a:gd name="T99" fmla="*/ 357 h 400"/>
              <a:gd name="T100" fmla="*/ 59 w 364"/>
              <a:gd name="T101" fmla="*/ 357 h 400"/>
              <a:gd name="T102" fmla="*/ 304 w 364"/>
              <a:gd name="T103" fmla="*/ 387 h 400"/>
              <a:gd name="T104" fmla="*/ 282 w 364"/>
              <a:gd name="T105" fmla="*/ 13 h 400"/>
              <a:gd name="T106" fmla="*/ 80 w 364"/>
              <a:gd name="T107" fmla="*/ 143 h 400"/>
              <a:gd name="T108" fmla="*/ 182 w 364"/>
              <a:gd name="T109" fmla="*/ 244 h 400"/>
              <a:gd name="T110" fmla="*/ 282 w 364"/>
              <a:gd name="T111" fmla="*/ 14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 h="400">
                <a:moveTo>
                  <a:pt x="74" y="0"/>
                </a:moveTo>
                <a:cubicBezTo>
                  <a:pt x="289" y="0"/>
                  <a:pt x="289" y="0"/>
                  <a:pt x="289" y="0"/>
                </a:cubicBezTo>
                <a:cubicBezTo>
                  <a:pt x="293" y="0"/>
                  <a:pt x="295" y="3"/>
                  <a:pt x="295" y="7"/>
                </a:cubicBezTo>
                <a:cubicBezTo>
                  <a:pt x="295" y="49"/>
                  <a:pt x="295" y="49"/>
                  <a:pt x="295" y="49"/>
                </a:cubicBezTo>
                <a:cubicBezTo>
                  <a:pt x="358" y="49"/>
                  <a:pt x="358" y="49"/>
                  <a:pt x="358" y="49"/>
                </a:cubicBezTo>
                <a:cubicBezTo>
                  <a:pt x="361" y="49"/>
                  <a:pt x="364" y="52"/>
                  <a:pt x="364" y="56"/>
                </a:cubicBezTo>
                <a:cubicBezTo>
                  <a:pt x="364" y="89"/>
                  <a:pt x="360" y="124"/>
                  <a:pt x="349" y="149"/>
                </a:cubicBezTo>
                <a:cubicBezTo>
                  <a:pt x="336" y="176"/>
                  <a:pt x="316" y="193"/>
                  <a:pt x="283" y="194"/>
                </a:cubicBezTo>
                <a:cubicBezTo>
                  <a:pt x="278" y="205"/>
                  <a:pt x="271" y="215"/>
                  <a:pt x="262" y="224"/>
                </a:cubicBezTo>
                <a:cubicBezTo>
                  <a:pt x="250" y="236"/>
                  <a:pt x="235" y="245"/>
                  <a:pt x="218" y="251"/>
                </a:cubicBezTo>
                <a:cubicBezTo>
                  <a:pt x="219" y="260"/>
                  <a:pt x="222" y="268"/>
                  <a:pt x="226" y="275"/>
                </a:cubicBezTo>
                <a:cubicBezTo>
                  <a:pt x="232" y="286"/>
                  <a:pt x="241" y="295"/>
                  <a:pt x="250" y="302"/>
                </a:cubicBezTo>
                <a:cubicBezTo>
                  <a:pt x="251" y="303"/>
                  <a:pt x="253" y="305"/>
                  <a:pt x="253" y="307"/>
                </a:cubicBezTo>
                <a:cubicBezTo>
                  <a:pt x="253" y="344"/>
                  <a:pt x="253" y="344"/>
                  <a:pt x="253" y="344"/>
                </a:cubicBezTo>
                <a:cubicBezTo>
                  <a:pt x="311" y="344"/>
                  <a:pt x="311" y="344"/>
                  <a:pt x="311" y="344"/>
                </a:cubicBezTo>
                <a:cubicBezTo>
                  <a:pt x="314" y="344"/>
                  <a:pt x="317" y="347"/>
                  <a:pt x="317" y="351"/>
                </a:cubicBezTo>
                <a:cubicBezTo>
                  <a:pt x="317" y="393"/>
                  <a:pt x="317" y="393"/>
                  <a:pt x="317" y="393"/>
                </a:cubicBezTo>
                <a:cubicBezTo>
                  <a:pt x="317" y="397"/>
                  <a:pt x="314" y="400"/>
                  <a:pt x="311" y="400"/>
                </a:cubicBezTo>
                <a:cubicBezTo>
                  <a:pt x="53" y="400"/>
                  <a:pt x="53" y="400"/>
                  <a:pt x="53" y="400"/>
                </a:cubicBezTo>
                <a:cubicBezTo>
                  <a:pt x="49" y="400"/>
                  <a:pt x="46" y="397"/>
                  <a:pt x="46" y="393"/>
                </a:cubicBezTo>
                <a:cubicBezTo>
                  <a:pt x="46" y="351"/>
                  <a:pt x="46" y="351"/>
                  <a:pt x="46" y="351"/>
                </a:cubicBezTo>
                <a:cubicBezTo>
                  <a:pt x="46" y="347"/>
                  <a:pt x="49" y="344"/>
                  <a:pt x="53" y="344"/>
                </a:cubicBezTo>
                <a:cubicBezTo>
                  <a:pt x="111" y="344"/>
                  <a:pt x="111" y="344"/>
                  <a:pt x="111" y="344"/>
                </a:cubicBezTo>
                <a:cubicBezTo>
                  <a:pt x="111" y="307"/>
                  <a:pt x="111" y="307"/>
                  <a:pt x="111" y="307"/>
                </a:cubicBezTo>
                <a:cubicBezTo>
                  <a:pt x="111" y="305"/>
                  <a:pt x="112" y="303"/>
                  <a:pt x="113" y="302"/>
                </a:cubicBezTo>
                <a:cubicBezTo>
                  <a:pt x="122" y="295"/>
                  <a:pt x="131" y="286"/>
                  <a:pt x="137" y="275"/>
                </a:cubicBezTo>
                <a:cubicBezTo>
                  <a:pt x="141" y="268"/>
                  <a:pt x="144" y="260"/>
                  <a:pt x="145" y="251"/>
                </a:cubicBezTo>
                <a:cubicBezTo>
                  <a:pt x="128" y="245"/>
                  <a:pt x="113" y="236"/>
                  <a:pt x="101" y="224"/>
                </a:cubicBezTo>
                <a:cubicBezTo>
                  <a:pt x="93" y="215"/>
                  <a:pt x="85" y="205"/>
                  <a:pt x="80" y="194"/>
                </a:cubicBezTo>
                <a:cubicBezTo>
                  <a:pt x="48" y="193"/>
                  <a:pt x="28" y="175"/>
                  <a:pt x="16" y="149"/>
                </a:cubicBezTo>
                <a:cubicBezTo>
                  <a:pt x="4" y="124"/>
                  <a:pt x="0" y="89"/>
                  <a:pt x="0" y="56"/>
                </a:cubicBezTo>
                <a:cubicBezTo>
                  <a:pt x="0" y="52"/>
                  <a:pt x="3" y="49"/>
                  <a:pt x="6" y="49"/>
                </a:cubicBezTo>
                <a:cubicBezTo>
                  <a:pt x="68" y="49"/>
                  <a:pt x="68" y="49"/>
                  <a:pt x="68" y="49"/>
                </a:cubicBezTo>
                <a:cubicBezTo>
                  <a:pt x="68" y="7"/>
                  <a:pt x="68" y="7"/>
                  <a:pt x="68" y="7"/>
                </a:cubicBezTo>
                <a:cubicBezTo>
                  <a:pt x="68" y="3"/>
                  <a:pt x="71" y="0"/>
                  <a:pt x="74" y="0"/>
                </a:cubicBezTo>
                <a:close/>
                <a:moveTo>
                  <a:pt x="206" y="255"/>
                </a:moveTo>
                <a:cubicBezTo>
                  <a:pt x="198" y="256"/>
                  <a:pt x="190" y="257"/>
                  <a:pt x="182" y="257"/>
                </a:cubicBezTo>
                <a:cubicBezTo>
                  <a:pt x="173" y="257"/>
                  <a:pt x="165" y="256"/>
                  <a:pt x="158" y="255"/>
                </a:cubicBezTo>
                <a:cubicBezTo>
                  <a:pt x="156" y="264"/>
                  <a:pt x="153" y="273"/>
                  <a:pt x="148" y="282"/>
                </a:cubicBezTo>
                <a:cubicBezTo>
                  <a:pt x="144" y="289"/>
                  <a:pt x="139" y="295"/>
                  <a:pt x="133" y="301"/>
                </a:cubicBezTo>
                <a:cubicBezTo>
                  <a:pt x="180" y="301"/>
                  <a:pt x="180" y="301"/>
                  <a:pt x="180" y="301"/>
                </a:cubicBezTo>
                <a:cubicBezTo>
                  <a:pt x="230" y="301"/>
                  <a:pt x="230" y="301"/>
                  <a:pt x="230" y="301"/>
                </a:cubicBezTo>
                <a:cubicBezTo>
                  <a:pt x="224" y="295"/>
                  <a:pt x="219" y="289"/>
                  <a:pt x="215" y="282"/>
                </a:cubicBezTo>
                <a:cubicBezTo>
                  <a:pt x="210" y="273"/>
                  <a:pt x="207" y="264"/>
                  <a:pt x="206" y="255"/>
                </a:cubicBezTo>
                <a:close/>
                <a:moveTo>
                  <a:pt x="188" y="51"/>
                </a:moveTo>
                <a:cubicBezTo>
                  <a:pt x="201" y="93"/>
                  <a:pt x="201" y="93"/>
                  <a:pt x="201" y="93"/>
                </a:cubicBezTo>
                <a:cubicBezTo>
                  <a:pt x="246" y="93"/>
                  <a:pt x="246" y="93"/>
                  <a:pt x="246" y="93"/>
                </a:cubicBezTo>
                <a:cubicBezTo>
                  <a:pt x="249" y="93"/>
                  <a:pt x="252" y="96"/>
                  <a:pt x="252" y="100"/>
                </a:cubicBezTo>
                <a:cubicBezTo>
                  <a:pt x="252" y="102"/>
                  <a:pt x="251" y="104"/>
                  <a:pt x="249" y="105"/>
                </a:cubicBezTo>
                <a:cubicBezTo>
                  <a:pt x="213" y="131"/>
                  <a:pt x="213" y="131"/>
                  <a:pt x="213" y="131"/>
                </a:cubicBezTo>
                <a:cubicBezTo>
                  <a:pt x="227" y="173"/>
                  <a:pt x="227" y="173"/>
                  <a:pt x="227" y="173"/>
                </a:cubicBezTo>
                <a:cubicBezTo>
                  <a:pt x="229" y="176"/>
                  <a:pt x="226" y="180"/>
                  <a:pt x="223" y="181"/>
                </a:cubicBezTo>
                <a:cubicBezTo>
                  <a:pt x="221" y="182"/>
                  <a:pt x="219" y="181"/>
                  <a:pt x="217" y="180"/>
                </a:cubicBezTo>
                <a:cubicBezTo>
                  <a:pt x="182" y="154"/>
                  <a:pt x="182" y="154"/>
                  <a:pt x="182" y="154"/>
                </a:cubicBezTo>
                <a:cubicBezTo>
                  <a:pt x="146" y="180"/>
                  <a:pt x="146" y="180"/>
                  <a:pt x="146" y="180"/>
                </a:cubicBezTo>
                <a:cubicBezTo>
                  <a:pt x="143" y="182"/>
                  <a:pt x="139" y="182"/>
                  <a:pt x="137" y="179"/>
                </a:cubicBezTo>
                <a:cubicBezTo>
                  <a:pt x="135" y="177"/>
                  <a:pt x="135" y="175"/>
                  <a:pt x="136" y="173"/>
                </a:cubicBezTo>
                <a:cubicBezTo>
                  <a:pt x="150" y="131"/>
                  <a:pt x="150" y="131"/>
                  <a:pt x="150" y="131"/>
                </a:cubicBezTo>
                <a:cubicBezTo>
                  <a:pt x="114" y="105"/>
                  <a:pt x="114" y="105"/>
                  <a:pt x="114" y="105"/>
                </a:cubicBezTo>
                <a:cubicBezTo>
                  <a:pt x="111" y="103"/>
                  <a:pt x="110" y="99"/>
                  <a:pt x="112" y="96"/>
                </a:cubicBezTo>
                <a:cubicBezTo>
                  <a:pt x="113" y="94"/>
                  <a:pt x="116" y="93"/>
                  <a:pt x="118" y="93"/>
                </a:cubicBezTo>
                <a:cubicBezTo>
                  <a:pt x="162" y="93"/>
                  <a:pt x="162" y="93"/>
                  <a:pt x="162" y="93"/>
                </a:cubicBezTo>
                <a:cubicBezTo>
                  <a:pt x="175" y="51"/>
                  <a:pt x="175" y="51"/>
                  <a:pt x="175" y="51"/>
                </a:cubicBezTo>
                <a:cubicBezTo>
                  <a:pt x="177" y="48"/>
                  <a:pt x="180" y="46"/>
                  <a:pt x="184" y="47"/>
                </a:cubicBezTo>
                <a:cubicBezTo>
                  <a:pt x="186" y="48"/>
                  <a:pt x="187" y="49"/>
                  <a:pt x="188" y="51"/>
                </a:cubicBezTo>
                <a:close/>
                <a:moveTo>
                  <a:pt x="191" y="102"/>
                </a:moveTo>
                <a:cubicBezTo>
                  <a:pt x="182" y="74"/>
                  <a:pt x="182" y="74"/>
                  <a:pt x="182" y="74"/>
                </a:cubicBezTo>
                <a:cubicBezTo>
                  <a:pt x="173" y="102"/>
                  <a:pt x="173" y="102"/>
                  <a:pt x="173" y="102"/>
                </a:cubicBezTo>
                <a:cubicBezTo>
                  <a:pt x="172" y="104"/>
                  <a:pt x="169" y="106"/>
                  <a:pt x="166" y="106"/>
                </a:cubicBezTo>
                <a:cubicBezTo>
                  <a:pt x="138" y="106"/>
                  <a:pt x="138" y="106"/>
                  <a:pt x="138" y="106"/>
                </a:cubicBezTo>
                <a:cubicBezTo>
                  <a:pt x="161" y="123"/>
                  <a:pt x="161" y="123"/>
                  <a:pt x="161" y="123"/>
                </a:cubicBezTo>
                <a:cubicBezTo>
                  <a:pt x="163" y="125"/>
                  <a:pt x="164" y="128"/>
                  <a:pt x="163" y="130"/>
                </a:cubicBezTo>
                <a:cubicBezTo>
                  <a:pt x="154" y="158"/>
                  <a:pt x="154" y="158"/>
                  <a:pt x="154" y="158"/>
                </a:cubicBezTo>
                <a:cubicBezTo>
                  <a:pt x="178" y="141"/>
                  <a:pt x="178" y="141"/>
                  <a:pt x="178" y="141"/>
                </a:cubicBezTo>
                <a:cubicBezTo>
                  <a:pt x="180" y="139"/>
                  <a:pt x="183" y="139"/>
                  <a:pt x="185" y="141"/>
                </a:cubicBezTo>
                <a:cubicBezTo>
                  <a:pt x="209" y="158"/>
                  <a:pt x="209" y="158"/>
                  <a:pt x="209" y="158"/>
                </a:cubicBezTo>
                <a:cubicBezTo>
                  <a:pt x="200" y="131"/>
                  <a:pt x="200" y="131"/>
                  <a:pt x="200" y="131"/>
                </a:cubicBezTo>
                <a:cubicBezTo>
                  <a:pt x="199" y="128"/>
                  <a:pt x="200" y="125"/>
                  <a:pt x="202" y="123"/>
                </a:cubicBezTo>
                <a:cubicBezTo>
                  <a:pt x="226" y="106"/>
                  <a:pt x="226" y="106"/>
                  <a:pt x="226" y="106"/>
                </a:cubicBezTo>
                <a:cubicBezTo>
                  <a:pt x="197" y="106"/>
                  <a:pt x="197" y="106"/>
                  <a:pt x="197" y="106"/>
                </a:cubicBezTo>
                <a:cubicBezTo>
                  <a:pt x="194" y="106"/>
                  <a:pt x="191" y="104"/>
                  <a:pt x="191" y="102"/>
                </a:cubicBezTo>
                <a:close/>
                <a:moveTo>
                  <a:pt x="295" y="62"/>
                </a:moveTo>
                <a:cubicBezTo>
                  <a:pt x="295" y="143"/>
                  <a:pt x="295" y="143"/>
                  <a:pt x="295" y="143"/>
                </a:cubicBezTo>
                <a:cubicBezTo>
                  <a:pt x="295" y="156"/>
                  <a:pt x="293" y="169"/>
                  <a:pt x="289" y="181"/>
                </a:cubicBezTo>
                <a:cubicBezTo>
                  <a:pt x="312" y="178"/>
                  <a:pt x="327" y="164"/>
                  <a:pt x="337" y="144"/>
                </a:cubicBezTo>
                <a:cubicBezTo>
                  <a:pt x="347" y="122"/>
                  <a:pt x="351" y="92"/>
                  <a:pt x="351" y="62"/>
                </a:cubicBezTo>
                <a:lnTo>
                  <a:pt x="295" y="62"/>
                </a:lnTo>
                <a:close/>
                <a:moveTo>
                  <a:pt x="74" y="180"/>
                </a:moveTo>
                <a:cubicBezTo>
                  <a:pt x="70" y="169"/>
                  <a:pt x="68" y="156"/>
                  <a:pt x="68" y="143"/>
                </a:cubicBezTo>
                <a:cubicBezTo>
                  <a:pt x="68" y="62"/>
                  <a:pt x="68" y="62"/>
                  <a:pt x="68" y="62"/>
                </a:cubicBezTo>
                <a:cubicBezTo>
                  <a:pt x="13" y="62"/>
                  <a:pt x="13" y="62"/>
                  <a:pt x="13" y="62"/>
                </a:cubicBezTo>
                <a:cubicBezTo>
                  <a:pt x="13" y="92"/>
                  <a:pt x="17" y="122"/>
                  <a:pt x="28" y="144"/>
                </a:cubicBezTo>
                <a:cubicBezTo>
                  <a:pt x="37" y="164"/>
                  <a:pt x="51" y="178"/>
                  <a:pt x="74" y="180"/>
                </a:cubicBezTo>
                <a:close/>
                <a:moveTo>
                  <a:pt x="240" y="314"/>
                </a:moveTo>
                <a:cubicBezTo>
                  <a:pt x="124" y="314"/>
                  <a:pt x="124" y="314"/>
                  <a:pt x="124" y="314"/>
                </a:cubicBezTo>
                <a:cubicBezTo>
                  <a:pt x="124" y="344"/>
                  <a:pt x="124" y="344"/>
                  <a:pt x="124" y="344"/>
                </a:cubicBezTo>
                <a:cubicBezTo>
                  <a:pt x="240" y="344"/>
                  <a:pt x="240" y="344"/>
                  <a:pt x="240" y="344"/>
                </a:cubicBezTo>
                <a:lnTo>
                  <a:pt x="240" y="314"/>
                </a:lnTo>
                <a:close/>
                <a:moveTo>
                  <a:pt x="304" y="357"/>
                </a:moveTo>
                <a:cubicBezTo>
                  <a:pt x="246" y="357"/>
                  <a:pt x="246" y="357"/>
                  <a:pt x="246" y="357"/>
                </a:cubicBezTo>
                <a:cubicBezTo>
                  <a:pt x="117" y="357"/>
                  <a:pt x="117" y="357"/>
                  <a:pt x="117" y="357"/>
                </a:cubicBezTo>
                <a:cubicBezTo>
                  <a:pt x="59" y="357"/>
                  <a:pt x="59" y="357"/>
                  <a:pt x="59" y="357"/>
                </a:cubicBezTo>
                <a:cubicBezTo>
                  <a:pt x="59" y="387"/>
                  <a:pt x="59" y="387"/>
                  <a:pt x="59" y="387"/>
                </a:cubicBezTo>
                <a:cubicBezTo>
                  <a:pt x="304" y="387"/>
                  <a:pt x="304" y="387"/>
                  <a:pt x="304" y="387"/>
                </a:cubicBezTo>
                <a:lnTo>
                  <a:pt x="304" y="357"/>
                </a:lnTo>
                <a:close/>
                <a:moveTo>
                  <a:pt x="282" y="13"/>
                </a:moveTo>
                <a:cubicBezTo>
                  <a:pt x="80" y="13"/>
                  <a:pt x="80" y="13"/>
                  <a:pt x="80" y="13"/>
                </a:cubicBezTo>
                <a:cubicBezTo>
                  <a:pt x="80" y="143"/>
                  <a:pt x="80" y="143"/>
                  <a:pt x="80" y="143"/>
                </a:cubicBezTo>
                <a:cubicBezTo>
                  <a:pt x="80" y="171"/>
                  <a:pt x="92" y="196"/>
                  <a:pt x="110" y="215"/>
                </a:cubicBezTo>
                <a:cubicBezTo>
                  <a:pt x="129" y="233"/>
                  <a:pt x="154" y="244"/>
                  <a:pt x="182" y="244"/>
                </a:cubicBezTo>
                <a:cubicBezTo>
                  <a:pt x="209" y="244"/>
                  <a:pt x="235" y="233"/>
                  <a:pt x="253" y="215"/>
                </a:cubicBezTo>
                <a:cubicBezTo>
                  <a:pt x="271" y="196"/>
                  <a:pt x="282" y="171"/>
                  <a:pt x="282" y="143"/>
                </a:cubicBezTo>
                <a:lnTo>
                  <a:pt x="282" y="13"/>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fr-FR" sz="1350" dirty="0"/>
          </a:p>
        </p:txBody>
      </p:sp>
      <p:sp>
        <p:nvSpPr>
          <p:cNvPr id="44" name="Espace réservé du contenu 1">
            <a:extLst>
              <a:ext uri="{FF2B5EF4-FFF2-40B4-BE49-F238E27FC236}">
                <a16:creationId xmlns:a16="http://schemas.microsoft.com/office/drawing/2014/main" id="{D4947CCB-145D-4111-AF3C-0C5D7D79D0BA}"/>
              </a:ext>
            </a:extLst>
          </p:cNvPr>
          <p:cNvSpPr txBox="1">
            <a:spLocks/>
          </p:cNvSpPr>
          <p:nvPr/>
        </p:nvSpPr>
        <p:spPr>
          <a:xfrm>
            <a:off x="6407705" y="1342195"/>
            <a:ext cx="5138673" cy="92829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600" b="1" dirty="0">
                <a:solidFill>
                  <a:schemeClr val="accent4"/>
                </a:solidFill>
              </a:rPr>
              <a:t>La Direction HSE préparera pour et avec les branches</a:t>
            </a:r>
          </a:p>
          <a:p>
            <a:pPr marL="214313" lvl="1" indent="-214313">
              <a:buFont typeface="Arial" panose="020B0604020202020204" pitchFamily="34" charset="0"/>
              <a:buChar char="•"/>
            </a:pPr>
            <a:r>
              <a:rPr lang="fr-FR" dirty="0">
                <a:solidFill>
                  <a:schemeClr val="tx1"/>
                </a:solidFill>
              </a:rPr>
              <a:t>Kits de déploiement</a:t>
            </a:r>
          </a:p>
          <a:p>
            <a:pPr marL="214313" lvl="1" indent="-214313">
              <a:spcBef>
                <a:spcPts val="0"/>
              </a:spcBef>
              <a:buFont typeface="Arial" panose="020B0604020202020204" pitchFamily="34" charset="0"/>
              <a:buChar char="•"/>
            </a:pPr>
            <a:r>
              <a:rPr lang="fr-FR" dirty="0">
                <a:solidFill>
                  <a:schemeClr val="tx1"/>
                </a:solidFill>
              </a:rPr>
              <a:t>Webinars, Guides et Manuels</a:t>
            </a:r>
          </a:p>
          <a:p>
            <a:pPr marL="214313" lvl="1" indent="-214313">
              <a:spcBef>
                <a:spcPts val="0"/>
              </a:spcBef>
              <a:buFont typeface="Arial" panose="020B0604020202020204" pitchFamily="34" charset="0"/>
              <a:buChar char="•"/>
            </a:pPr>
            <a:r>
              <a:rPr lang="fr-FR" dirty="0">
                <a:solidFill>
                  <a:schemeClr val="tx1"/>
                </a:solidFill>
              </a:rPr>
              <a:t>Programmes de formation</a:t>
            </a:r>
          </a:p>
          <a:p>
            <a:pPr marL="214313" lvl="1" indent="-214313">
              <a:spcBef>
                <a:spcPts val="0"/>
              </a:spcBef>
              <a:buFont typeface="Arial" panose="020B0604020202020204" pitchFamily="34" charset="0"/>
              <a:buChar char="•"/>
            </a:pPr>
            <a:r>
              <a:rPr lang="fr-FR" dirty="0">
                <a:solidFill>
                  <a:schemeClr val="tx1"/>
                </a:solidFill>
              </a:rPr>
              <a:t>Outils spécifiques dédiés au personnel extérieur</a:t>
            </a:r>
          </a:p>
        </p:txBody>
      </p:sp>
      <p:grpSp>
        <p:nvGrpSpPr>
          <p:cNvPr id="45" name="Group 16">
            <a:extLst>
              <a:ext uri="{FF2B5EF4-FFF2-40B4-BE49-F238E27FC236}">
                <a16:creationId xmlns:a16="http://schemas.microsoft.com/office/drawing/2014/main" id="{7AF1273C-6C6B-44A9-84F0-91B88B84E5E1}"/>
              </a:ext>
            </a:extLst>
          </p:cNvPr>
          <p:cNvGrpSpPr>
            <a:grpSpLocks noChangeAspect="1"/>
          </p:cNvGrpSpPr>
          <p:nvPr/>
        </p:nvGrpSpPr>
        <p:grpSpPr bwMode="auto">
          <a:xfrm>
            <a:off x="8796772" y="830644"/>
            <a:ext cx="360538" cy="339374"/>
            <a:chOff x="3105" y="430"/>
            <a:chExt cx="494" cy="465"/>
          </a:xfrm>
          <a:solidFill>
            <a:srgbClr val="E10032"/>
          </a:solidFill>
        </p:grpSpPr>
        <p:sp>
          <p:nvSpPr>
            <p:cNvPr id="46" name="Freeform 17">
              <a:extLst>
                <a:ext uri="{FF2B5EF4-FFF2-40B4-BE49-F238E27FC236}">
                  <a16:creationId xmlns:a16="http://schemas.microsoft.com/office/drawing/2014/main" id="{32E51F99-9CEA-4760-8BB0-7ECB0ADE88DF}"/>
                </a:ext>
              </a:extLst>
            </p:cNvPr>
            <p:cNvSpPr>
              <a:spLocks/>
            </p:cNvSpPr>
            <p:nvPr/>
          </p:nvSpPr>
          <p:spPr bwMode="auto">
            <a:xfrm>
              <a:off x="3374" y="751"/>
              <a:ext cx="102" cy="42"/>
            </a:xfrm>
            <a:custGeom>
              <a:avLst/>
              <a:gdLst>
                <a:gd name="T0" fmla="*/ 11 w 81"/>
                <a:gd name="T1" fmla="*/ 32 h 35"/>
                <a:gd name="T2" fmla="*/ 74 w 81"/>
                <a:gd name="T3" fmla="*/ 17 h 35"/>
                <a:gd name="T4" fmla="*/ 81 w 81"/>
                <a:gd name="T5" fmla="*/ 11 h 35"/>
                <a:gd name="T6" fmla="*/ 75 w 81"/>
                <a:gd name="T7" fmla="*/ 5 h 35"/>
                <a:gd name="T8" fmla="*/ 2 w 81"/>
                <a:gd name="T9" fmla="*/ 25 h 35"/>
                <a:gd name="T10" fmla="*/ 3 w 81"/>
                <a:gd name="T11" fmla="*/ 33 h 35"/>
                <a:gd name="T12" fmla="*/ 11 w 81"/>
                <a:gd name="T13" fmla="*/ 32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11" y="32"/>
                  </a:moveTo>
                  <a:cubicBezTo>
                    <a:pt x="24" y="16"/>
                    <a:pt x="61" y="16"/>
                    <a:pt x="74" y="17"/>
                  </a:cubicBezTo>
                  <a:cubicBezTo>
                    <a:pt x="78" y="17"/>
                    <a:pt x="80" y="14"/>
                    <a:pt x="81" y="11"/>
                  </a:cubicBezTo>
                  <a:cubicBezTo>
                    <a:pt x="81" y="8"/>
                    <a:pt x="79" y="5"/>
                    <a:pt x="75" y="5"/>
                  </a:cubicBezTo>
                  <a:cubicBezTo>
                    <a:pt x="73" y="5"/>
                    <a:pt x="21" y="0"/>
                    <a:pt x="2" y="25"/>
                  </a:cubicBezTo>
                  <a:cubicBezTo>
                    <a:pt x="0" y="27"/>
                    <a:pt x="1" y="31"/>
                    <a:pt x="3" y="33"/>
                  </a:cubicBezTo>
                  <a:cubicBezTo>
                    <a:pt x="6" y="35"/>
                    <a:pt x="10" y="35"/>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dirty="0">
                <a:solidFill>
                  <a:prstClr val="black"/>
                </a:solidFill>
                <a:latin typeface="Calibri"/>
              </a:endParaRPr>
            </a:p>
          </p:txBody>
        </p:sp>
        <p:sp>
          <p:nvSpPr>
            <p:cNvPr id="47" name="Freeform 18">
              <a:extLst>
                <a:ext uri="{FF2B5EF4-FFF2-40B4-BE49-F238E27FC236}">
                  <a16:creationId xmlns:a16="http://schemas.microsoft.com/office/drawing/2014/main" id="{B62FC53F-A8B7-4DE6-A1DC-964F5E254A04}"/>
                </a:ext>
              </a:extLst>
            </p:cNvPr>
            <p:cNvSpPr>
              <a:spLocks/>
            </p:cNvSpPr>
            <p:nvPr/>
          </p:nvSpPr>
          <p:spPr bwMode="auto">
            <a:xfrm>
              <a:off x="3371" y="794"/>
              <a:ext cx="112" cy="42"/>
            </a:xfrm>
            <a:custGeom>
              <a:avLst/>
              <a:gdLst>
                <a:gd name="T0" fmla="*/ 11 w 89"/>
                <a:gd name="T1" fmla="*/ 34 h 35"/>
                <a:gd name="T2" fmla="*/ 20 w 89"/>
                <a:gd name="T3" fmla="*/ 32 h 35"/>
                <a:gd name="T4" fmla="*/ 82 w 89"/>
                <a:gd name="T5" fmla="*/ 17 h 35"/>
                <a:gd name="T6" fmla="*/ 89 w 89"/>
                <a:gd name="T7" fmla="*/ 12 h 35"/>
                <a:gd name="T8" fmla="*/ 83 w 89"/>
                <a:gd name="T9" fmla="*/ 5 h 35"/>
                <a:gd name="T10" fmla="*/ 11 w 89"/>
                <a:gd name="T11" fmla="*/ 34 h 35"/>
              </a:gdLst>
              <a:ahLst/>
              <a:cxnLst>
                <a:cxn ang="0">
                  <a:pos x="T0" y="T1"/>
                </a:cxn>
                <a:cxn ang="0">
                  <a:pos x="T2" y="T3"/>
                </a:cxn>
                <a:cxn ang="0">
                  <a:pos x="T4" y="T5"/>
                </a:cxn>
                <a:cxn ang="0">
                  <a:pos x="T6" y="T7"/>
                </a:cxn>
                <a:cxn ang="0">
                  <a:pos x="T8" y="T9"/>
                </a:cxn>
                <a:cxn ang="0">
                  <a:pos x="T10" y="T11"/>
                </a:cxn>
              </a:cxnLst>
              <a:rect l="0" t="0" r="r" b="b"/>
              <a:pathLst>
                <a:path w="89" h="35">
                  <a:moveTo>
                    <a:pt x="11" y="34"/>
                  </a:moveTo>
                  <a:cubicBezTo>
                    <a:pt x="13" y="35"/>
                    <a:pt x="18" y="35"/>
                    <a:pt x="20" y="32"/>
                  </a:cubicBezTo>
                  <a:cubicBezTo>
                    <a:pt x="32" y="16"/>
                    <a:pt x="69" y="16"/>
                    <a:pt x="82" y="17"/>
                  </a:cubicBezTo>
                  <a:cubicBezTo>
                    <a:pt x="86" y="17"/>
                    <a:pt x="88" y="15"/>
                    <a:pt x="89" y="12"/>
                  </a:cubicBezTo>
                  <a:cubicBezTo>
                    <a:pt x="89" y="9"/>
                    <a:pt x="87" y="6"/>
                    <a:pt x="83" y="5"/>
                  </a:cubicBezTo>
                  <a:cubicBezTo>
                    <a:pt x="29" y="0"/>
                    <a:pt x="0" y="26"/>
                    <a:pt x="1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dirty="0">
                <a:solidFill>
                  <a:prstClr val="black"/>
                </a:solidFill>
                <a:latin typeface="Calibri"/>
              </a:endParaRPr>
            </a:p>
          </p:txBody>
        </p:sp>
        <p:sp>
          <p:nvSpPr>
            <p:cNvPr id="48" name="Freeform 19">
              <a:extLst>
                <a:ext uri="{FF2B5EF4-FFF2-40B4-BE49-F238E27FC236}">
                  <a16:creationId xmlns:a16="http://schemas.microsoft.com/office/drawing/2014/main" id="{A6609D31-4FEC-424A-BAA7-F3192E51AA09}"/>
                </a:ext>
              </a:extLst>
            </p:cNvPr>
            <p:cNvSpPr>
              <a:spLocks/>
            </p:cNvSpPr>
            <p:nvPr/>
          </p:nvSpPr>
          <p:spPr bwMode="auto">
            <a:xfrm>
              <a:off x="3229" y="751"/>
              <a:ext cx="102" cy="42"/>
            </a:xfrm>
            <a:custGeom>
              <a:avLst/>
              <a:gdLst>
                <a:gd name="T0" fmla="*/ 7 w 81"/>
                <a:gd name="T1" fmla="*/ 17 h 35"/>
                <a:gd name="T2" fmla="*/ 70 w 81"/>
                <a:gd name="T3" fmla="*/ 32 h 35"/>
                <a:gd name="T4" fmla="*/ 78 w 81"/>
                <a:gd name="T5" fmla="*/ 33 h 35"/>
                <a:gd name="T6" fmla="*/ 79 w 81"/>
                <a:gd name="T7" fmla="*/ 25 h 35"/>
                <a:gd name="T8" fmla="*/ 6 w 81"/>
                <a:gd name="T9" fmla="*/ 5 h 35"/>
                <a:gd name="T10" fmla="*/ 0 w 81"/>
                <a:gd name="T11" fmla="*/ 11 h 35"/>
                <a:gd name="T12" fmla="*/ 7 w 81"/>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 y="17"/>
                  </a:moveTo>
                  <a:cubicBezTo>
                    <a:pt x="20" y="16"/>
                    <a:pt x="57" y="16"/>
                    <a:pt x="70" y="32"/>
                  </a:cubicBezTo>
                  <a:cubicBezTo>
                    <a:pt x="71" y="34"/>
                    <a:pt x="76" y="35"/>
                    <a:pt x="78" y="33"/>
                  </a:cubicBezTo>
                  <a:cubicBezTo>
                    <a:pt x="80" y="31"/>
                    <a:pt x="81" y="27"/>
                    <a:pt x="79" y="25"/>
                  </a:cubicBezTo>
                  <a:cubicBezTo>
                    <a:pt x="60" y="0"/>
                    <a:pt x="8" y="5"/>
                    <a:pt x="6" y="5"/>
                  </a:cubicBezTo>
                  <a:cubicBezTo>
                    <a:pt x="3" y="5"/>
                    <a:pt x="0" y="8"/>
                    <a:pt x="0" y="11"/>
                  </a:cubicBezTo>
                  <a:cubicBezTo>
                    <a:pt x="1" y="14"/>
                    <a:pt x="4" y="17"/>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dirty="0">
                <a:solidFill>
                  <a:prstClr val="black"/>
                </a:solidFill>
                <a:latin typeface="Calibri"/>
              </a:endParaRPr>
            </a:p>
          </p:txBody>
        </p:sp>
        <p:sp>
          <p:nvSpPr>
            <p:cNvPr id="49" name="Freeform 20">
              <a:extLst>
                <a:ext uri="{FF2B5EF4-FFF2-40B4-BE49-F238E27FC236}">
                  <a16:creationId xmlns:a16="http://schemas.microsoft.com/office/drawing/2014/main" id="{7FC9F15D-38BE-4E29-81C5-E5A73F2DAA45}"/>
                </a:ext>
              </a:extLst>
            </p:cNvPr>
            <p:cNvSpPr>
              <a:spLocks/>
            </p:cNvSpPr>
            <p:nvPr/>
          </p:nvSpPr>
          <p:spPr bwMode="auto">
            <a:xfrm>
              <a:off x="3221" y="794"/>
              <a:ext cx="102" cy="42"/>
            </a:xfrm>
            <a:custGeom>
              <a:avLst/>
              <a:gdLst>
                <a:gd name="T0" fmla="*/ 7 w 81"/>
                <a:gd name="T1" fmla="*/ 17 h 35"/>
                <a:gd name="T2" fmla="*/ 69 w 81"/>
                <a:gd name="T3" fmla="*/ 32 h 35"/>
                <a:gd name="T4" fmla="*/ 78 w 81"/>
                <a:gd name="T5" fmla="*/ 34 h 35"/>
                <a:gd name="T6" fmla="*/ 79 w 81"/>
                <a:gd name="T7" fmla="*/ 25 h 35"/>
                <a:gd name="T8" fmla="*/ 6 w 81"/>
                <a:gd name="T9" fmla="*/ 5 h 35"/>
                <a:gd name="T10" fmla="*/ 0 w 81"/>
                <a:gd name="T11" fmla="*/ 12 h 35"/>
                <a:gd name="T12" fmla="*/ 7 w 81"/>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7" y="17"/>
                  </a:moveTo>
                  <a:cubicBezTo>
                    <a:pt x="20" y="16"/>
                    <a:pt x="57" y="16"/>
                    <a:pt x="69" y="32"/>
                  </a:cubicBezTo>
                  <a:cubicBezTo>
                    <a:pt x="71" y="35"/>
                    <a:pt x="76" y="35"/>
                    <a:pt x="78" y="34"/>
                  </a:cubicBezTo>
                  <a:cubicBezTo>
                    <a:pt x="80" y="32"/>
                    <a:pt x="81" y="28"/>
                    <a:pt x="79" y="25"/>
                  </a:cubicBezTo>
                  <a:cubicBezTo>
                    <a:pt x="60" y="0"/>
                    <a:pt x="8" y="5"/>
                    <a:pt x="6" y="5"/>
                  </a:cubicBezTo>
                  <a:cubicBezTo>
                    <a:pt x="3" y="6"/>
                    <a:pt x="0" y="8"/>
                    <a:pt x="0" y="12"/>
                  </a:cubicBezTo>
                  <a:cubicBezTo>
                    <a:pt x="1" y="15"/>
                    <a:pt x="4" y="18"/>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dirty="0">
                <a:solidFill>
                  <a:prstClr val="black"/>
                </a:solidFill>
                <a:latin typeface="Calibri"/>
              </a:endParaRPr>
            </a:p>
          </p:txBody>
        </p:sp>
        <p:sp>
          <p:nvSpPr>
            <p:cNvPr id="50" name="Freeform 21">
              <a:extLst>
                <a:ext uri="{FF2B5EF4-FFF2-40B4-BE49-F238E27FC236}">
                  <a16:creationId xmlns:a16="http://schemas.microsoft.com/office/drawing/2014/main" id="{595A4543-757D-408C-8CF0-8D07C1735BB4}"/>
                </a:ext>
              </a:extLst>
            </p:cNvPr>
            <p:cNvSpPr>
              <a:spLocks noEditPoints="1"/>
            </p:cNvSpPr>
            <p:nvPr/>
          </p:nvSpPr>
          <p:spPr bwMode="auto">
            <a:xfrm>
              <a:off x="3105" y="710"/>
              <a:ext cx="494" cy="185"/>
            </a:xfrm>
            <a:custGeom>
              <a:avLst/>
              <a:gdLst>
                <a:gd name="T0" fmla="*/ 391 w 392"/>
                <a:gd name="T1" fmla="*/ 145 h 154"/>
                <a:gd name="T2" fmla="*/ 346 w 392"/>
                <a:gd name="T3" fmla="*/ 32 h 154"/>
                <a:gd name="T4" fmla="*/ 340 w 392"/>
                <a:gd name="T5" fmla="*/ 28 h 154"/>
                <a:gd name="T6" fmla="*/ 317 w 392"/>
                <a:gd name="T7" fmla="*/ 28 h 154"/>
                <a:gd name="T8" fmla="*/ 311 w 392"/>
                <a:gd name="T9" fmla="*/ 7 h 154"/>
                <a:gd name="T10" fmla="*/ 305 w 392"/>
                <a:gd name="T11" fmla="*/ 3 h 154"/>
                <a:gd name="T12" fmla="*/ 196 w 392"/>
                <a:gd name="T13" fmla="*/ 26 h 154"/>
                <a:gd name="T14" fmla="*/ 87 w 392"/>
                <a:gd name="T15" fmla="*/ 3 h 154"/>
                <a:gd name="T16" fmla="*/ 81 w 392"/>
                <a:gd name="T17" fmla="*/ 7 h 154"/>
                <a:gd name="T18" fmla="*/ 75 w 392"/>
                <a:gd name="T19" fmla="*/ 28 h 154"/>
                <a:gd name="T20" fmla="*/ 52 w 392"/>
                <a:gd name="T21" fmla="*/ 28 h 154"/>
                <a:gd name="T22" fmla="*/ 47 w 392"/>
                <a:gd name="T23" fmla="*/ 32 h 154"/>
                <a:gd name="T24" fmla="*/ 1 w 392"/>
                <a:gd name="T25" fmla="*/ 145 h 154"/>
                <a:gd name="T26" fmla="*/ 8 w 392"/>
                <a:gd name="T27" fmla="*/ 154 h 154"/>
                <a:gd name="T28" fmla="*/ 385 w 392"/>
                <a:gd name="T29" fmla="*/ 154 h 154"/>
                <a:gd name="T30" fmla="*/ 391 w 392"/>
                <a:gd name="T31" fmla="*/ 145 h 154"/>
                <a:gd name="T32" fmla="*/ 300 w 392"/>
                <a:gd name="T33" fmla="*/ 15 h 154"/>
                <a:gd name="T34" fmla="*/ 331 w 392"/>
                <a:gd name="T35" fmla="*/ 112 h 154"/>
                <a:gd name="T36" fmla="*/ 300 w 392"/>
                <a:gd name="T37" fmla="*/ 107 h 154"/>
                <a:gd name="T38" fmla="*/ 202 w 392"/>
                <a:gd name="T39" fmla="*/ 137 h 154"/>
                <a:gd name="T40" fmla="*/ 202 w 392"/>
                <a:gd name="T41" fmla="*/ 39 h 154"/>
                <a:gd name="T42" fmla="*/ 300 w 392"/>
                <a:gd name="T43" fmla="*/ 15 h 154"/>
                <a:gd name="T44" fmla="*/ 92 w 392"/>
                <a:gd name="T45" fmla="*/ 15 h 154"/>
                <a:gd name="T46" fmla="*/ 190 w 392"/>
                <a:gd name="T47" fmla="*/ 39 h 154"/>
                <a:gd name="T48" fmla="*/ 190 w 392"/>
                <a:gd name="T49" fmla="*/ 137 h 154"/>
                <a:gd name="T50" fmla="*/ 92 w 392"/>
                <a:gd name="T51" fmla="*/ 107 h 154"/>
                <a:gd name="T52" fmla="*/ 61 w 392"/>
                <a:gd name="T53" fmla="*/ 112 h 154"/>
                <a:gd name="T54" fmla="*/ 84 w 392"/>
                <a:gd name="T55" fmla="*/ 37 h 154"/>
                <a:gd name="T56" fmla="*/ 84 w 392"/>
                <a:gd name="T57" fmla="*/ 37 h 154"/>
                <a:gd name="T58" fmla="*/ 92 w 392"/>
                <a:gd name="T59" fmla="*/ 15 h 154"/>
                <a:gd name="T60" fmla="*/ 57 w 392"/>
                <a:gd name="T61" fmla="*/ 41 h 154"/>
                <a:gd name="T62" fmla="*/ 71 w 392"/>
                <a:gd name="T63" fmla="*/ 41 h 154"/>
                <a:gd name="T64" fmla="*/ 46 w 392"/>
                <a:gd name="T65" fmla="*/ 120 h 154"/>
                <a:gd name="T66" fmla="*/ 54 w 392"/>
                <a:gd name="T67" fmla="*/ 127 h 154"/>
                <a:gd name="T68" fmla="*/ 92 w 392"/>
                <a:gd name="T69" fmla="*/ 119 h 154"/>
                <a:gd name="T70" fmla="*/ 174 w 392"/>
                <a:gd name="T71" fmla="*/ 142 h 154"/>
                <a:gd name="T72" fmla="*/ 16 w 392"/>
                <a:gd name="T73" fmla="*/ 142 h 154"/>
                <a:gd name="T74" fmla="*/ 57 w 392"/>
                <a:gd name="T75" fmla="*/ 41 h 154"/>
                <a:gd name="T76" fmla="*/ 218 w 392"/>
                <a:gd name="T77" fmla="*/ 142 h 154"/>
                <a:gd name="T78" fmla="*/ 300 w 392"/>
                <a:gd name="T79" fmla="*/ 119 h 154"/>
                <a:gd name="T80" fmla="*/ 338 w 392"/>
                <a:gd name="T81" fmla="*/ 127 h 154"/>
                <a:gd name="T82" fmla="*/ 344 w 392"/>
                <a:gd name="T83" fmla="*/ 127 h 154"/>
                <a:gd name="T84" fmla="*/ 346 w 392"/>
                <a:gd name="T85" fmla="*/ 120 h 154"/>
                <a:gd name="T86" fmla="*/ 321 w 392"/>
                <a:gd name="T87" fmla="*/ 41 h 154"/>
                <a:gd name="T88" fmla="*/ 335 w 392"/>
                <a:gd name="T89" fmla="*/ 41 h 154"/>
                <a:gd name="T90" fmla="*/ 376 w 392"/>
                <a:gd name="T91" fmla="*/ 142 h 154"/>
                <a:gd name="T92" fmla="*/ 218 w 392"/>
                <a:gd name="T93"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2" h="154">
                  <a:moveTo>
                    <a:pt x="391" y="145"/>
                  </a:moveTo>
                  <a:cubicBezTo>
                    <a:pt x="346" y="32"/>
                    <a:pt x="346" y="32"/>
                    <a:pt x="346" y="32"/>
                  </a:cubicBezTo>
                  <a:cubicBezTo>
                    <a:pt x="344" y="30"/>
                    <a:pt x="343" y="28"/>
                    <a:pt x="340" y="28"/>
                  </a:cubicBezTo>
                  <a:cubicBezTo>
                    <a:pt x="317" y="28"/>
                    <a:pt x="317" y="28"/>
                    <a:pt x="317" y="28"/>
                  </a:cubicBezTo>
                  <a:cubicBezTo>
                    <a:pt x="311" y="7"/>
                    <a:pt x="311" y="7"/>
                    <a:pt x="311" y="7"/>
                  </a:cubicBezTo>
                  <a:cubicBezTo>
                    <a:pt x="310" y="5"/>
                    <a:pt x="308" y="3"/>
                    <a:pt x="305" y="3"/>
                  </a:cubicBezTo>
                  <a:cubicBezTo>
                    <a:pt x="274" y="0"/>
                    <a:pt x="217" y="2"/>
                    <a:pt x="196" y="26"/>
                  </a:cubicBezTo>
                  <a:cubicBezTo>
                    <a:pt x="175" y="2"/>
                    <a:pt x="117" y="1"/>
                    <a:pt x="87" y="3"/>
                  </a:cubicBezTo>
                  <a:cubicBezTo>
                    <a:pt x="84" y="3"/>
                    <a:pt x="83" y="5"/>
                    <a:pt x="81" y="7"/>
                  </a:cubicBezTo>
                  <a:cubicBezTo>
                    <a:pt x="75" y="28"/>
                    <a:pt x="75" y="28"/>
                    <a:pt x="75" y="28"/>
                  </a:cubicBezTo>
                  <a:cubicBezTo>
                    <a:pt x="52" y="28"/>
                    <a:pt x="52" y="28"/>
                    <a:pt x="52" y="28"/>
                  </a:cubicBezTo>
                  <a:cubicBezTo>
                    <a:pt x="50" y="28"/>
                    <a:pt x="48" y="30"/>
                    <a:pt x="47" y="32"/>
                  </a:cubicBezTo>
                  <a:cubicBezTo>
                    <a:pt x="1" y="145"/>
                    <a:pt x="1" y="145"/>
                    <a:pt x="1" y="145"/>
                  </a:cubicBezTo>
                  <a:cubicBezTo>
                    <a:pt x="0" y="150"/>
                    <a:pt x="3" y="154"/>
                    <a:pt x="8" y="154"/>
                  </a:cubicBezTo>
                  <a:cubicBezTo>
                    <a:pt x="385" y="154"/>
                    <a:pt x="385" y="154"/>
                    <a:pt x="385" y="154"/>
                  </a:cubicBezTo>
                  <a:cubicBezTo>
                    <a:pt x="389" y="154"/>
                    <a:pt x="392" y="150"/>
                    <a:pt x="391" y="145"/>
                  </a:cubicBezTo>
                  <a:close/>
                  <a:moveTo>
                    <a:pt x="300" y="15"/>
                  </a:moveTo>
                  <a:cubicBezTo>
                    <a:pt x="331" y="112"/>
                    <a:pt x="331" y="112"/>
                    <a:pt x="331" y="112"/>
                  </a:cubicBezTo>
                  <a:cubicBezTo>
                    <a:pt x="321" y="108"/>
                    <a:pt x="311" y="107"/>
                    <a:pt x="300" y="107"/>
                  </a:cubicBezTo>
                  <a:cubicBezTo>
                    <a:pt x="259" y="107"/>
                    <a:pt x="220" y="127"/>
                    <a:pt x="202" y="137"/>
                  </a:cubicBezTo>
                  <a:cubicBezTo>
                    <a:pt x="202" y="39"/>
                    <a:pt x="202" y="39"/>
                    <a:pt x="202" y="39"/>
                  </a:cubicBezTo>
                  <a:cubicBezTo>
                    <a:pt x="214" y="15"/>
                    <a:pt x="273" y="13"/>
                    <a:pt x="300" y="15"/>
                  </a:cubicBezTo>
                  <a:close/>
                  <a:moveTo>
                    <a:pt x="92" y="15"/>
                  </a:moveTo>
                  <a:cubicBezTo>
                    <a:pt x="119" y="13"/>
                    <a:pt x="178" y="15"/>
                    <a:pt x="190" y="39"/>
                  </a:cubicBezTo>
                  <a:cubicBezTo>
                    <a:pt x="190" y="137"/>
                    <a:pt x="190" y="137"/>
                    <a:pt x="190" y="137"/>
                  </a:cubicBezTo>
                  <a:cubicBezTo>
                    <a:pt x="172" y="127"/>
                    <a:pt x="132" y="107"/>
                    <a:pt x="92" y="107"/>
                  </a:cubicBezTo>
                  <a:cubicBezTo>
                    <a:pt x="81" y="107"/>
                    <a:pt x="71" y="108"/>
                    <a:pt x="61" y="112"/>
                  </a:cubicBezTo>
                  <a:cubicBezTo>
                    <a:pt x="84" y="37"/>
                    <a:pt x="84" y="37"/>
                    <a:pt x="84" y="37"/>
                  </a:cubicBezTo>
                  <a:cubicBezTo>
                    <a:pt x="84" y="37"/>
                    <a:pt x="84" y="37"/>
                    <a:pt x="84" y="37"/>
                  </a:cubicBezTo>
                  <a:lnTo>
                    <a:pt x="92" y="15"/>
                  </a:lnTo>
                  <a:close/>
                  <a:moveTo>
                    <a:pt x="57" y="41"/>
                  </a:moveTo>
                  <a:cubicBezTo>
                    <a:pt x="71" y="41"/>
                    <a:pt x="71" y="41"/>
                    <a:pt x="71" y="41"/>
                  </a:cubicBezTo>
                  <a:cubicBezTo>
                    <a:pt x="46" y="120"/>
                    <a:pt x="46" y="120"/>
                    <a:pt x="46" y="120"/>
                  </a:cubicBezTo>
                  <a:cubicBezTo>
                    <a:pt x="44" y="125"/>
                    <a:pt x="49" y="130"/>
                    <a:pt x="54" y="127"/>
                  </a:cubicBezTo>
                  <a:cubicBezTo>
                    <a:pt x="65" y="122"/>
                    <a:pt x="78" y="119"/>
                    <a:pt x="92" y="119"/>
                  </a:cubicBezTo>
                  <a:cubicBezTo>
                    <a:pt x="123" y="119"/>
                    <a:pt x="154" y="132"/>
                    <a:pt x="174" y="142"/>
                  </a:cubicBezTo>
                  <a:cubicBezTo>
                    <a:pt x="16" y="142"/>
                    <a:pt x="16" y="142"/>
                    <a:pt x="16" y="142"/>
                  </a:cubicBezTo>
                  <a:lnTo>
                    <a:pt x="57" y="41"/>
                  </a:lnTo>
                  <a:close/>
                  <a:moveTo>
                    <a:pt x="218" y="142"/>
                  </a:moveTo>
                  <a:cubicBezTo>
                    <a:pt x="238" y="132"/>
                    <a:pt x="269" y="119"/>
                    <a:pt x="300" y="119"/>
                  </a:cubicBezTo>
                  <a:cubicBezTo>
                    <a:pt x="314" y="119"/>
                    <a:pt x="327" y="122"/>
                    <a:pt x="338" y="127"/>
                  </a:cubicBezTo>
                  <a:cubicBezTo>
                    <a:pt x="340" y="128"/>
                    <a:pt x="343" y="128"/>
                    <a:pt x="344" y="127"/>
                  </a:cubicBezTo>
                  <a:cubicBezTo>
                    <a:pt x="346" y="125"/>
                    <a:pt x="347" y="122"/>
                    <a:pt x="346" y="120"/>
                  </a:cubicBezTo>
                  <a:cubicBezTo>
                    <a:pt x="321" y="41"/>
                    <a:pt x="321" y="41"/>
                    <a:pt x="321" y="41"/>
                  </a:cubicBezTo>
                  <a:cubicBezTo>
                    <a:pt x="335" y="41"/>
                    <a:pt x="335" y="41"/>
                    <a:pt x="335" y="41"/>
                  </a:cubicBezTo>
                  <a:cubicBezTo>
                    <a:pt x="376" y="142"/>
                    <a:pt x="376" y="142"/>
                    <a:pt x="376" y="142"/>
                  </a:cubicBezTo>
                  <a:lnTo>
                    <a:pt x="218"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dirty="0">
                <a:solidFill>
                  <a:prstClr val="black"/>
                </a:solidFill>
                <a:latin typeface="Calibri"/>
              </a:endParaRPr>
            </a:p>
          </p:txBody>
        </p:sp>
        <p:sp>
          <p:nvSpPr>
            <p:cNvPr id="51" name="Freeform 22">
              <a:extLst>
                <a:ext uri="{FF2B5EF4-FFF2-40B4-BE49-F238E27FC236}">
                  <a16:creationId xmlns:a16="http://schemas.microsoft.com/office/drawing/2014/main" id="{09E7D90B-DD7F-41FA-B8E0-58A446DFFE89}"/>
                </a:ext>
              </a:extLst>
            </p:cNvPr>
            <p:cNvSpPr>
              <a:spLocks noEditPoints="1"/>
            </p:cNvSpPr>
            <p:nvPr/>
          </p:nvSpPr>
          <p:spPr bwMode="auto">
            <a:xfrm>
              <a:off x="3257" y="484"/>
              <a:ext cx="187" cy="223"/>
            </a:xfrm>
            <a:custGeom>
              <a:avLst/>
              <a:gdLst>
                <a:gd name="T0" fmla="*/ 34 w 149"/>
                <a:gd name="T1" fmla="*/ 133 h 186"/>
                <a:gd name="T2" fmla="*/ 44 w 149"/>
                <a:gd name="T3" fmla="*/ 151 h 186"/>
                <a:gd name="T4" fmla="*/ 44 w 149"/>
                <a:gd name="T5" fmla="*/ 153 h 186"/>
                <a:gd name="T6" fmla="*/ 44 w 149"/>
                <a:gd name="T7" fmla="*/ 161 h 186"/>
                <a:gd name="T8" fmla="*/ 41 w 149"/>
                <a:gd name="T9" fmla="*/ 161 h 186"/>
                <a:gd name="T10" fmla="*/ 35 w 149"/>
                <a:gd name="T11" fmla="*/ 167 h 186"/>
                <a:gd name="T12" fmla="*/ 41 w 149"/>
                <a:gd name="T13" fmla="*/ 173 h 186"/>
                <a:gd name="T14" fmla="*/ 44 w 149"/>
                <a:gd name="T15" fmla="*/ 173 h 186"/>
                <a:gd name="T16" fmla="*/ 44 w 149"/>
                <a:gd name="T17" fmla="*/ 174 h 186"/>
                <a:gd name="T18" fmla="*/ 56 w 149"/>
                <a:gd name="T19" fmla="*/ 186 h 186"/>
                <a:gd name="T20" fmla="*/ 95 w 149"/>
                <a:gd name="T21" fmla="*/ 186 h 186"/>
                <a:gd name="T22" fmla="*/ 108 w 149"/>
                <a:gd name="T23" fmla="*/ 174 h 186"/>
                <a:gd name="T24" fmla="*/ 108 w 149"/>
                <a:gd name="T25" fmla="*/ 173 h 186"/>
                <a:gd name="T26" fmla="*/ 110 w 149"/>
                <a:gd name="T27" fmla="*/ 173 h 186"/>
                <a:gd name="T28" fmla="*/ 116 w 149"/>
                <a:gd name="T29" fmla="*/ 167 h 186"/>
                <a:gd name="T30" fmla="*/ 110 w 149"/>
                <a:gd name="T31" fmla="*/ 161 h 186"/>
                <a:gd name="T32" fmla="*/ 108 w 149"/>
                <a:gd name="T33" fmla="*/ 161 h 186"/>
                <a:gd name="T34" fmla="*/ 108 w 149"/>
                <a:gd name="T35" fmla="*/ 153 h 186"/>
                <a:gd name="T36" fmla="*/ 108 w 149"/>
                <a:gd name="T37" fmla="*/ 151 h 186"/>
                <a:gd name="T38" fmla="*/ 118 w 149"/>
                <a:gd name="T39" fmla="*/ 132 h 186"/>
                <a:gd name="T40" fmla="*/ 149 w 149"/>
                <a:gd name="T41" fmla="*/ 73 h 186"/>
                <a:gd name="T42" fmla="*/ 76 w 149"/>
                <a:gd name="T43" fmla="*/ 0 h 186"/>
                <a:gd name="T44" fmla="*/ 4 w 149"/>
                <a:gd name="T45" fmla="*/ 62 h 186"/>
                <a:gd name="T46" fmla="*/ 34 w 149"/>
                <a:gd name="T47" fmla="*/ 133 h 186"/>
                <a:gd name="T48" fmla="*/ 96 w 149"/>
                <a:gd name="T49" fmla="*/ 174 h 186"/>
                <a:gd name="T50" fmla="*/ 57 w 149"/>
                <a:gd name="T51" fmla="*/ 174 h 186"/>
                <a:gd name="T52" fmla="*/ 57 w 149"/>
                <a:gd name="T53" fmla="*/ 159 h 186"/>
                <a:gd name="T54" fmla="*/ 96 w 149"/>
                <a:gd name="T55" fmla="*/ 159 h 186"/>
                <a:gd name="T56" fmla="*/ 96 w 149"/>
                <a:gd name="T57" fmla="*/ 174 h 186"/>
                <a:gd name="T58" fmla="*/ 16 w 149"/>
                <a:gd name="T59" fmla="*/ 65 h 186"/>
                <a:gd name="T60" fmla="*/ 76 w 149"/>
                <a:gd name="T61" fmla="*/ 13 h 186"/>
                <a:gd name="T62" fmla="*/ 137 w 149"/>
                <a:gd name="T63" fmla="*/ 73 h 186"/>
                <a:gd name="T64" fmla="*/ 111 w 149"/>
                <a:gd name="T65" fmla="*/ 123 h 186"/>
                <a:gd name="T66" fmla="*/ 96 w 149"/>
                <a:gd name="T67" fmla="*/ 147 h 186"/>
                <a:gd name="T68" fmla="*/ 82 w 149"/>
                <a:gd name="T69" fmla="*/ 147 h 186"/>
                <a:gd name="T70" fmla="*/ 82 w 149"/>
                <a:gd name="T71" fmla="*/ 84 h 186"/>
                <a:gd name="T72" fmla="*/ 101 w 149"/>
                <a:gd name="T73" fmla="*/ 79 h 186"/>
                <a:gd name="T74" fmla="*/ 101 w 149"/>
                <a:gd name="T75" fmla="*/ 70 h 186"/>
                <a:gd name="T76" fmla="*/ 92 w 149"/>
                <a:gd name="T77" fmla="*/ 70 h 186"/>
                <a:gd name="T78" fmla="*/ 80 w 149"/>
                <a:gd name="T79" fmla="*/ 70 h 186"/>
                <a:gd name="T80" fmla="*/ 72 w 149"/>
                <a:gd name="T81" fmla="*/ 70 h 186"/>
                <a:gd name="T82" fmla="*/ 60 w 149"/>
                <a:gd name="T83" fmla="*/ 70 h 186"/>
                <a:gd name="T84" fmla="*/ 51 w 149"/>
                <a:gd name="T85" fmla="*/ 70 h 186"/>
                <a:gd name="T86" fmla="*/ 51 w 149"/>
                <a:gd name="T87" fmla="*/ 79 h 186"/>
                <a:gd name="T88" fmla="*/ 66 w 149"/>
                <a:gd name="T89" fmla="*/ 85 h 186"/>
                <a:gd name="T90" fmla="*/ 70 w 149"/>
                <a:gd name="T91" fmla="*/ 84 h 186"/>
                <a:gd name="T92" fmla="*/ 70 w 149"/>
                <a:gd name="T93" fmla="*/ 147 h 186"/>
                <a:gd name="T94" fmla="*/ 56 w 149"/>
                <a:gd name="T95" fmla="*/ 147 h 186"/>
                <a:gd name="T96" fmla="*/ 41 w 149"/>
                <a:gd name="T97" fmla="*/ 123 h 186"/>
                <a:gd name="T98" fmla="*/ 16 w 149"/>
                <a:gd name="T99" fmla="*/ 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186">
                  <a:moveTo>
                    <a:pt x="34" y="133"/>
                  </a:moveTo>
                  <a:cubicBezTo>
                    <a:pt x="40" y="137"/>
                    <a:pt x="44" y="144"/>
                    <a:pt x="44" y="151"/>
                  </a:cubicBezTo>
                  <a:cubicBezTo>
                    <a:pt x="44" y="153"/>
                    <a:pt x="44" y="153"/>
                    <a:pt x="44" y="153"/>
                  </a:cubicBezTo>
                  <a:cubicBezTo>
                    <a:pt x="44" y="161"/>
                    <a:pt x="44" y="161"/>
                    <a:pt x="44" y="161"/>
                  </a:cubicBezTo>
                  <a:cubicBezTo>
                    <a:pt x="41" y="161"/>
                    <a:pt x="41" y="161"/>
                    <a:pt x="41" y="161"/>
                  </a:cubicBezTo>
                  <a:cubicBezTo>
                    <a:pt x="38" y="161"/>
                    <a:pt x="35" y="163"/>
                    <a:pt x="35" y="167"/>
                  </a:cubicBezTo>
                  <a:cubicBezTo>
                    <a:pt x="35" y="170"/>
                    <a:pt x="38" y="173"/>
                    <a:pt x="41" y="173"/>
                  </a:cubicBezTo>
                  <a:cubicBezTo>
                    <a:pt x="44" y="173"/>
                    <a:pt x="44" y="173"/>
                    <a:pt x="44" y="173"/>
                  </a:cubicBezTo>
                  <a:cubicBezTo>
                    <a:pt x="44" y="174"/>
                    <a:pt x="44" y="174"/>
                    <a:pt x="44" y="174"/>
                  </a:cubicBezTo>
                  <a:cubicBezTo>
                    <a:pt x="44" y="181"/>
                    <a:pt x="49" y="186"/>
                    <a:pt x="56" y="186"/>
                  </a:cubicBezTo>
                  <a:cubicBezTo>
                    <a:pt x="95" y="186"/>
                    <a:pt x="95" y="186"/>
                    <a:pt x="95" y="186"/>
                  </a:cubicBezTo>
                  <a:cubicBezTo>
                    <a:pt x="102" y="186"/>
                    <a:pt x="108" y="181"/>
                    <a:pt x="108" y="174"/>
                  </a:cubicBezTo>
                  <a:cubicBezTo>
                    <a:pt x="108" y="173"/>
                    <a:pt x="108" y="173"/>
                    <a:pt x="108" y="173"/>
                  </a:cubicBezTo>
                  <a:cubicBezTo>
                    <a:pt x="110" y="173"/>
                    <a:pt x="110" y="173"/>
                    <a:pt x="110" y="173"/>
                  </a:cubicBezTo>
                  <a:cubicBezTo>
                    <a:pt x="114" y="173"/>
                    <a:pt x="116" y="170"/>
                    <a:pt x="116" y="167"/>
                  </a:cubicBezTo>
                  <a:cubicBezTo>
                    <a:pt x="116" y="163"/>
                    <a:pt x="114" y="161"/>
                    <a:pt x="110" y="161"/>
                  </a:cubicBezTo>
                  <a:cubicBezTo>
                    <a:pt x="108" y="161"/>
                    <a:pt x="108" y="161"/>
                    <a:pt x="108" y="161"/>
                  </a:cubicBezTo>
                  <a:cubicBezTo>
                    <a:pt x="108" y="153"/>
                    <a:pt x="108" y="153"/>
                    <a:pt x="108" y="153"/>
                  </a:cubicBezTo>
                  <a:cubicBezTo>
                    <a:pt x="108" y="151"/>
                    <a:pt x="108" y="151"/>
                    <a:pt x="108" y="151"/>
                  </a:cubicBezTo>
                  <a:cubicBezTo>
                    <a:pt x="108" y="144"/>
                    <a:pt x="111" y="137"/>
                    <a:pt x="118" y="132"/>
                  </a:cubicBezTo>
                  <a:cubicBezTo>
                    <a:pt x="137" y="119"/>
                    <a:pt x="149" y="96"/>
                    <a:pt x="149" y="73"/>
                  </a:cubicBezTo>
                  <a:cubicBezTo>
                    <a:pt x="149" y="33"/>
                    <a:pt x="116" y="0"/>
                    <a:pt x="76" y="0"/>
                  </a:cubicBezTo>
                  <a:cubicBezTo>
                    <a:pt x="38" y="0"/>
                    <a:pt x="9" y="28"/>
                    <a:pt x="4" y="62"/>
                  </a:cubicBezTo>
                  <a:cubicBezTo>
                    <a:pt x="0" y="90"/>
                    <a:pt x="12" y="117"/>
                    <a:pt x="34" y="133"/>
                  </a:cubicBezTo>
                  <a:close/>
                  <a:moveTo>
                    <a:pt x="96" y="174"/>
                  </a:moveTo>
                  <a:cubicBezTo>
                    <a:pt x="57" y="174"/>
                    <a:pt x="57" y="174"/>
                    <a:pt x="57" y="174"/>
                  </a:cubicBezTo>
                  <a:cubicBezTo>
                    <a:pt x="57" y="159"/>
                    <a:pt x="57" y="159"/>
                    <a:pt x="57" y="159"/>
                  </a:cubicBezTo>
                  <a:cubicBezTo>
                    <a:pt x="96" y="159"/>
                    <a:pt x="96" y="159"/>
                    <a:pt x="96" y="159"/>
                  </a:cubicBezTo>
                  <a:lnTo>
                    <a:pt x="96" y="174"/>
                  </a:lnTo>
                  <a:close/>
                  <a:moveTo>
                    <a:pt x="16" y="65"/>
                  </a:moveTo>
                  <a:cubicBezTo>
                    <a:pt x="20" y="36"/>
                    <a:pt x="44" y="13"/>
                    <a:pt x="76" y="13"/>
                  </a:cubicBezTo>
                  <a:cubicBezTo>
                    <a:pt x="109" y="13"/>
                    <a:pt x="137" y="40"/>
                    <a:pt x="137" y="73"/>
                  </a:cubicBezTo>
                  <a:cubicBezTo>
                    <a:pt x="137" y="93"/>
                    <a:pt x="127" y="111"/>
                    <a:pt x="111" y="123"/>
                  </a:cubicBezTo>
                  <a:cubicBezTo>
                    <a:pt x="103" y="129"/>
                    <a:pt x="98" y="137"/>
                    <a:pt x="96" y="147"/>
                  </a:cubicBezTo>
                  <a:cubicBezTo>
                    <a:pt x="82" y="147"/>
                    <a:pt x="82" y="147"/>
                    <a:pt x="82" y="147"/>
                  </a:cubicBezTo>
                  <a:cubicBezTo>
                    <a:pt x="82" y="84"/>
                    <a:pt x="82" y="84"/>
                    <a:pt x="82" y="84"/>
                  </a:cubicBezTo>
                  <a:cubicBezTo>
                    <a:pt x="89" y="85"/>
                    <a:pt x="96" y="84"/>
                    <a:pt x="101" y="79"/>
                  </a:cubicBezTo>
                  <a:cubicBezTo>
                    <a:pt x="103" y="76"/>
                    <a:pt x="103" y="73"/>
                    <a:pt x="101" y="70"/>
                  </a:cubicBezTo>
                  <a:cubicBezTo>
                    <a:pt x="98" y="68"/>
                    <a:pt x="95" y="68"/>
                    <a:pt x="92" y="70"/>
                  </a:cubicBezTo>
                  <a:cubicBezTo>
                    <a:pt x="89" y="73"/>
                    <a:pt x="84" y="74"/>
                    <a:pt x="80" y="70"/>
                  </a:cubicBezTo>
                  <a:cubicBezTo>
                    <a:pt x="78" y="68"/>
                    <a:pt x="74" y="68"/>
                    <a:pt x="72" y="70"/>
                  </a:cubicBezTo>
                  <a:cubicBezTo>
                    <a:pt x="69" y="73"/>
                    <a:pt x="63" y="73"/>
                    <a:pt x="60" y="70"/>
                  </a:cubicBezTo>
                  <a:cubicBezTo>
                    <a:pt x="57" y="68"/>
                    <a:pt x="54" y="68"/>
                    <a:pt x="51" y="70"/>
                  </a:cubicBezTo>
                  <a:cubicBezTo>
                    <a:pt x="49" y="73"/>
                    <a:pt x="49" y="76"/>
                    <a:pt x="51" y="79"/>
                  </a:cubicBezTo>
                  <a:cubicBezTo>
                    <a:pt x="55" y="83"/>
                    <a:pt x="60" y="85"/>
                    <a:pt x="66" y="85"/>
                  </a:cubicBezTo>
                  <a:cubicBezTo>
                    <a:pt x="67" y="85"/>
                    <a:pt x="69" y="85"/>
                    <a:pt x="70" y="84"/>
                  </a:cubicBezTo>
                  <a:cubicBezTo>
                    <a:pt x="70" y="147"/>
                    <a:pt x="70" y="147"/>
                    <a:pt x="70" y="147"/>
                  </a:cubicBezTo>
                  <a:cubicBezTo>
                    <a:pt x="56" y="147"/>
                    <a:pt x="56" y="147"/>
                    <a:pt x="56" y="147"/>
                  </a:cubicBezTo>
                  <a:cubicBezTo>
                    <a:pt x="55" y="137"/>
                    <a:pt x="49" y="128"/>
                    <a:pt x="41" y="123"/>
                  </a:cubicBezTo>
                  <a:cubicBezTo>
                    <a:pt x="23" y="110"/>
                    <a:pt x="13" y="87"/>
                    <a:pt x="1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dirty="0">
                <a:solidFill>
                  <a:prstClr val="black"/>
                </a:solidFill>
                <a:latin typeface="Calibri"/>
              </a:endParaRPr>
            </a:p>
          </p:txBody>
        </p:sp>
        <p:sp>
          <p:nvSpPr>
            <p:cNvPr id="52" name="Freeform 23">
              <a:extLst>
                <a:ext uri="{FF2B5EF4-FFF2-40B4-BE49-F238E27FC236}">
                  <a16:creationId xmlns:a16="http://schemas.microsoft.com/office/drawing/2014/main" id="{F6DD8835-6950-4B39-BED3-696432B4D032}"/>
                </a:ext>
              </a:extLst>
            </p:cNvPr>
            <p:cNvSpPr>
              <a:spLocks/>
            </p:cNvSpPr>
            <p:nvPr/>
          </p:nvSpPr>
          <p:spPr bwMode="auto">
            <a:xfrm>
              <a:off x="3345" y="430"/>
              <a:ext cx="15" cy="39"/>
            </a:xfrm>
            <a:custGeom>
              <a:avLst/>
              <a:gdLst>
                <a:gd name="T0" fmla="*/ 6 w 12"/>
                <a:gd name="T1" fmla="*/ 33 h 33"/>
                <a:gd name="T2" fmla="*/ 12 w 12"/>
                <a:gd name="T3" fmla="*/ 27 h 33"/>
                <a:gd name="T4" fmla="*/ 12 w 12"/>
                <a:gd name="T5" fmla="*/ 6 h 33"/>
                <a:gd name="T6" fmla="*/ 6 w 12"/>
                <a:gd name="T7" fmla="*/ 0 h 33"/>
                <a:gd name="T8" fmla="*/ 0 w 12"/>
                <a:gd name="T9" fmla="*/ 6 h 33"/>
                <a:gd name="T10" fmla="*/ 0 w 12"/>
                <a:gd name="T11" fmla="*/ 27 h 33"/>
                <a:gd name="T12" fmla="*/ 6 w 1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2" h="33">
                  <a:moveTo>
                    <a:pt x="6" y="33"/>
                  </a:moveTo>
                  <a:cubicBezTo>
                    <a:pt x="10" y="33"/>
                    <a:pt x="12" y="30"/>
                    <a:pt x="12" y="27"/>
                  </a:cubicBezTo>
                  <a:cubicBezTo>
                    <a:pt x="12" y="6"/>
                    <a:pt x="12" y="6"/>
                    <a:pt x="12" y="6"/>
                  </a:cubicBezTo>
                  <a:cubicBezTo>
                    <a:pt x="12" y="2"/>
                    <a:pt x="10" y="0"/>
                    <a:pt x="6" y="0"/>
                  </a:cubicBezTo>
                  <a:cubicBezTo>
                    <a:pt x="2" y="0"/>
                    <a:pt x="0" y="2"/>
                    <a:pt x="0" y="6"/>
                  </a:cubicBezTo>
                  <a:cubicBezTo>
                    <a:pt x="0" y="27"/>
                    <a:pt x="0" y="27"/>
                    <a:pt x="0" y="27"/>
                  </a:cubicBezTo>
                  <a:cubicBezTo>
                    <a:pt x="0" y="30"/>
                    <a:pt x="3" y="33"/>
                    <a:pt x="6"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dirty="0">
                <a:solidFill>
                  <a:prstClr val="black"/>
                </a:solidFill>
                <a:latin typeface="Calibri"/>
              </a:endParaRPr>
            </a:p>
          </p:txBody>
        </p:sp>
        <p:sp>
          <p:nvSpPr>
            <p:cNvPr id="53" name="Freeform 24">
              <a:extLst>
                <a:ext uri="{FF2B5EF4-FFF2-40B4-BE49-F238E27FC236}">
                  <a16:creationId xmlns:a16="http://schemas.microsoft.com/office/drawing/2014/main" id="{04893902-BA03-4189-A968-626220125FA8}"/>
                </a:ext>
              </a:extLst>
            </p:cNvPr>
            <p:cNvSpPr>
              <a:spLocks/>
            </p:cNvSpPr>
            <p:nvPr/>
          </p:nvSpPr>
          <p:spPr bwMode="auto">
            <a:xfrm>
              <a:off x="3289" y="438"/>
              <a:ext cx="28" cy="41"/>
            </a:xfrm>
            <a:custGeom>
              <a:avLst/>
              <a:gdLst>
                <a:gd name="T0" fmla="*/ 9 w 22"/>
                <a:gd name="T1" fmla="*/ 29 h 34"/>
                <a:gd name="T2" fmla="*/ 17 w 22"/>
                <a:gd name="T3" fmla="*/ 32 h 34"/>
                <a:gd name="T4" fmla="*/ 20 w 22"/>
                <a:gd name="T5" fmla="*/ 24 h 34"/>
                <a:gd name="T6" fmla="*/ 12 w 22"/>
                <a:gd name="T7" fmla="*/ 5 h 34"/>
                <a:gd name="T8" fmla="*/ 5 w 22"/>
                <a:gd name="T9" fmla="*/ 2 h 34"/>
                <a:gd name="T10" fmla="*/ 2 w 22"/>
                <a:gd name="T11" fmla="*/ 10 h 34"/>
                <a:gd name="T12" fmla="*/ 9 w 22"/>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9" y="29"/>
                  </a:moveTo>
                  <a:cubicBezTo>
                    <a:pt x="10" y="32"/>
                    <a:pt x="14" y="34"/>
                    <a:pt x="17" y="32"/>
                  </a:cubicBezTo>
                  <a:cubicBezTo>
                    <a:pt x="20" y="31"/>
                    <a:pt x="22" y="27"/>
                    <a:pt x="20" y="24"/>
                  </a:cubicBezTo>
                  <a:cubicBezTo>
                    <a:pt x="12" y="5"/>
                    <a:pt x="12" y="5"/>
                    <a:pt x="12" y="5"/>
                  </a:cubicBezTo>
                  <a:cubicBezTo>
                    <a:pt x="11" y="2"/>
                    <a:pt x="8" y="0"/>
                    <a:pt x="5" y="2"/>
                  </a:cubicBezTo>
                  <a:cubicBezTo>
                    <a:pt x="2" y="3"/>
                    <a:pt x="0" y="7"/>
                    <a:pt x="2" y="10"/>
                  </a:cubicBezTo>
                  <a:lnTo>
                    <a:pt x="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dirty="0">
                <a:solidFill>
                  <a:prstClr val="black"/>
                </a:solidFill>
                <a:latin typeface="Calibri"/>
              </a:endParaRPr>
            </a:p>
          </p:txBody>
        </p:sp>
        <p:sp>
          <p:nvSpPr>
            <p:cNvPr id="59" name="Freeform 25">
              <a:extLst>
                <a:ext uri="{FF2B5EF4-FFF2-40B4-BE49-F238E27FC236}">
                  <a16:creationId xmlns:a16="http://schemas.microsoft.com/office/drawing/2014/main" id="{A04BD127-9D51-4A24-B77A-5F5F583DEDF7}"/>
                </a:ext>
              </a:extLst>
            </p:cNvPr>
            <p:cNvSpPr>
              <a:spLocks/>
            </p:cNvSpPr>
            <p:nvPr/>
          </p:nvSpPr>
          <p:spPr bwMode="auto">
            <a:xfrm>
              <a:off x="3243" y="469"/>
              <a:ext cx="35" cy="34"/>
            </a:xfrm>
            <a:custGeom>
              <a:avLst/>
              <a:gdLst>
                <a:gd name="T0" fmla="*/ 17 w 28"/>
                <a:gd name="T1" fmla="*/ 25 h 28"/>
                <a:gd name="T2" fmla="*/ 26 w 28"/>
                <a:gd name="T3" fmla="*/ 25 h 28"/>
                <a:gd name="T4" fmla="*/ 26 w 28"/>
                <a:gd name="T5" fmla="*/ 17 h 28"/>
                <a:gd name="T6" fmla="*/ 11 w 28"/>
                <a:gd name="T7" fmla="*/ 2 h 28"/>
                <a:gd name="T8" fmla="*/ 3 w 28"/>
                <a:gd name="T9" fmla="*/ 2 h 28"/>
                <a:gd name="T10" fmla="*/ 3 w 28"/>
                <a:gd name="T11" fmla="*/ 11 h 28"/>
                <a:gd name="T12" fmla="*/ 17 w 28"/>
                <a:gd name="T13" fmla="*/ 25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7" y="25"/>
                  </a:moveTo>
                  <a:cubicBezTo>
                    <a:pt x="20" y="28"/>
                    <a:pt x="23" y="28"/>
                    <a:pt x="26" y="25"/>
                  </a:cubicBezTo>
                  <a:cubicBezTo>
                    <a:pt x="28" y="23"/>
                    <a:pt x="28" y="19"/>
                    <a:pt x="26" y="17"/>
                  </a:cubicBezTo>
                  <a:cubicBezTo>
                    <a:pt x="11" y="2"/>
                    <a:pt x="11" y="2"/>
                    <a:pt x="11" y="2"/>
                  </a:cubicBezTo>
                  <a:cubicBezTo>
                    <a:pt x="9" y="0"/>
                    <a:pt x="5" y="0"/>
                    <a:pt x="3" y="2"/>
                  </a:cubicBezTo>
                  <a:cubicBezTo>
                    <a:pt x="0" y="5"/>
                    <a:pt x="0" y="8"/>
                    <a:pt x="3" y="11"/>
                  </a:cubicBezTo>
                  <a:lnTo>
                    <a:pt x="1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dirty="0">
                <a:solidFill>
                  <a:prstClr val="black"/>
                </a:solidFill>
                <a:latin typeface="Calibri"/>
              </a:endParaRPr>
            </a:p>
          </p:txBody>
        </p:sp>
        <p:sp>
          <p:nvSpPr>
            <p:cNvPr id="62" name="Freeform 26">
              <a:extLst>
                <a:ext uri="{FF2B5EF4-FFF2-40B4-BE49-F238E27FC236}">
                  <a16:creationId xmlns:a16="http://schemas.microsoft.com/office/drawing/2014/main" id="{39A41711-954A-4207-B2C4-7E6B12B76132}"/>
                </a:ext>
              </a:extLst>
            </p:cNvPr>
            <p:cNvSpPr>
              <a:spLocks/>
            </p:cNvSpPr>
            <p:nvPr/>
          </p:nvSpPr>
          <p:spPr bwMode="auto">
            <a:xfrm>
              <a:off x="3427" y="469"/>
              <a:ext cx="35" cy="34"/>
            </a:xfrm>
            <a:custGeom>
              <a:avLst/>
              <a:gdLst>
                <a:gd name="T0" fmla="*/ 11 w 28"/>
                <a:gd name="T1" fmla="*/ 25 h 28"/>
                <a:gd name="T2" fmla="*/ 25 w 28"/>
                <a:gd name="T3" fmla="*/ 11 h 28"/>
                <a:gd name="T4" fmla="*/ 25 w 28"/>
                <a:gd name="T5" fmla="*/ 2 h 28"/>
                <a:gd name="T6" fmla="*/ 17 w 28"/>
                <a:gd name="T7" fmla="*/ 2 h 28"/>
                <a:gd name="T8" fmla="*/ 2 w 28"/>
                <a:gd name="T9" fmla="*/ 17 h 28"/>
                <a:gd name="T10" fmla="*/ 2 w 28"/>
                <a:gd name="T11" fmla="*/ 25 h 28"/>
                <a:gd name="T12" fmla="*/ 11 w 28"/>
                <a:gd name="T13" fmla="*/ 25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1" y="25"/>
                  </a:moveTo>
                  <a:cubicBezTo>
                    <a:pt x="25" y="11"/>
                    <a:pt x="25" y="11"/>
                    <a:pt x="25" y="11"/>
                  </a:cubicBezTo>
                  <a:cubicBezTo>
                    <a:pt x="28" y="8"/>
                    <a:pt x="28" y="5"/>
                    <a:pt x="25" y="2"/>
                  </a:cubicBezTo>
                  <a:cubicBezTo>
                    <a:pt x="23" y="0"/>
                    <a:pt x="19" y="0"/>
                    <a:pt x="17" y="2"/>
                  </a:cubicBezTo>
                  <a:cubicBezTo>
                    <a:pt x="2" y="17"/>
                    <a:pt x="2" y="17"/>
                    <a:pt x="2" y="17"/>
                  </a:cubicBezTo>
                  <a:cubicBezTo>
                    <a:pt x="0" y="19"/>
                    <a:pt x="0" y="23"/>
                    <a:pt x="2" y="25"/>
                  </a:cubicBezTo>
                  <a:cubicBezTo>
                    <a:pt x="5" y="28"/>
                    <a:pt x="8" y="28"/>
                    <a:pt x="1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dirty="0">
                <a:solidFill>
                  <a:prstClr val="black"/>
                </a:solidFill>
                <a:latin typeface="Calibri"/>
              </a:endParaRPr>
            </a:p>
          </p:txBody>
        </p:sp>
        <p:sp>
          <p:nvSpPr>
            <p:cNvPr id="63" name="Freeform 27">
              <a:extLst>
                <a:ext uri="{FF2B5EF4-FFF2-40B4-BE49-F238E27FC236}">
                  <a16:creationId xmlns:a16="http://schemas.microsoft.com/office/drawing/2014/main" id="{843917E0-8B7D-4D29-B6A0-DC8E4205018D}"/>
                </a:ext>
              </a:extLst>
            </p:cNvPr>
            <p:cNvSpPr>
              <a:spLocks/>
            </p:cNvSpPr>
            <p:nvPr/>
          </p:nvSpPr>
          <p:spPr bwMode="auto">
            <a:xfrm>
              <a:off x="3387" y="441"/>
              <a:ext cx="28" cy="38"/>
            </a:xfrm>
            <a:custGeom>
              <a:avLst/>
              <a:gdLst>
                <a:gd name="T0" fmla="*/ 5 w 22"/>
                <a:gd name="T1" fmla="*/ 30 h 32"/>
                <a:gd name="T2" fmla="*/ 13 w 22"/>
                <a:gd name="T3" fmla="*/ 27 h 32"/>
                <a:gd name="T4" fmla="*/ 21 w 22"/>
                <a:gd name="T5" fmla="*/ 9 h 32"/>
                <a:gd name="T6" fmla="*/ 18 w 22"/>
                <a:gd name="T7" fmla="*/ 1 h 32"/>
                <a:gd name="T8" fmla="*/ 10 w 22"/>
                <a:gd name="T9" fmla="*/ 4 h 32"/>
                <a:gd name="T10" fmla="*/ 2 w 22"/>
                <a:gd name="T11" fmla="*/ 23 h 32"/>
                <a:gd name="T12" fmla="*/ 5 w 22"/>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5" y="30"/>
                  </a:moveTo>
                  <a:cubicBezTo>
                    <a:pt x="8" y="32"/>
                    <a:pt x="12" y="30"/>
                    <a:pt x="13" y="27"/>
                  </a:cubicBezTo>
                  <a:cubicBezTo>
                    <a:pt x="21" y="9"/>
                    <a:pt x="21" y="9"/>
                    <a:pt x="21" y="9"/>
                  </a:cubicBezTo>
                  <a:cubicBezTo>
                    <a:pt x="22" y="6"/>
                    <a:pt x="21" y="2"/>
                    <a:pt x="18" y="1"/>
                  </a:cubicBezTo>
                  <a:cubicBezTo>
                    <a:pt x="15" y="0"/>
                    <a:pt x="11" y="1"/>
                    <a:pt x="10" y="4"/>
                  </a:cubicBezTo>
                  <a:cubicBezTo>
                    <a:pt x="2" y="23"/>
                    <a:pt x="2" y="23"/>
                    <a:pt x="2" y="23"/>
                  </a:cubicBezTo>
                  <a:cubicBezTo>
                    <a:pt x="0" y="26"/>
                    <a:pt x="2" y="29"/>
                    <a:pt x="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fr-FR" sz="1350" kern="0" dirty="0">
                <a:solidFill>
                  <a:prstClr val="black"/>
                </a:solidFill>
                <a:latin typeface="Calibri"/>
              </a:endParaRPr>
            </a:p>
          </p:txBody>
        </p:sp>
      </p:grpSp>
      <p:sp>
        <p:nvSpPr>
          <p:cNvPr id="64" name="Espace réservé du contenu 1">
            <a:extLst>
              <a:ext uri="{FF2B5EF4-FFF2-40B4-BE49-F238E27FC236}">
                <a16:creationId xmlns:a16="http://schemas.microsoft.com/office/drawing/2014/main" id="{CEA20F00-CA01-4032-BD31-6262FC561FFA}"/>
              </a:ext>
            </a:extLst>
          </p:cNvPr>
          <p:cNvSpPr txBox="1">
            <a:spLocks/>
          </p:cNvSpPr>
          <p:nvPr/>
        </p:nvSpPr>
        <p:spPr>
          <a:xfrm>
            <a:off x="515538" y="3906686"/>
            <a:ext cx="4901210" cy="928291"/>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600" dirty="0"/>
              <a:t>Une groupe d’</a:t>
            </a:r>
            <a:r>
              <a:rPr lang="fr-FR" sz="1600" b="1" dirty="0">
                <a:solidFill>
                  <a:schemeClr val="accent4"/>
                </a:solidFill>
              </a:rPr>
              <a:t>ambassadeurs</a:t>
            </a:r>
            <a:r>
              <a:rPr lang="fr-FR" sz="1600" dirty="0"/>
              <a:t> sera établi pour couvrir l’ensemble du Groupe et des entreprises partenaires</a:t>
            </a:r>
          </a:p>
          <a:p>
            <a:pPr marL="214313" lvl="1" indent="-214313">
              <a:buFont typeface="Arial" panose="020B0604020202020204" pitchFamily="34" charset="0"/>
              <a:buChar char="•"/>
            </a:pPr>
            <a:r>
              <a:rPr lang="fr-FR" dirty="0">
                <a:solidFill>
                  <a:schemeClr val="tx1"/>
                </a:solidFill>
              </a:rPr>
              <a:t>HSE Branche</a:t>
            </a:r>
          </a:p>
          <a:p>
            <a:pPr marL="214313" lvl="1" indent="-214313">
              <a:spcBef>
                <a:spcPts val="0"/>
              </a:spcBef>
              <a:buFont typeface="Arial" panose="020B0604020202020204" pitchFamily="34" charset="0"/>
              <a:buChar char="•"/>
            </a:pPr>
            <a:r>
              <a:rPr lang="fr-FR" dirty="0">
                <a:solidFill>
                  <a:schemeClr val="tx1"/>
                </a:solidFill>
              </a:rPr>
              <a:t>Auditeurs</a:t>
            </a:r>
          </a:p>
          <a:p>
            <a:pPr marL="214313" lvl="1" indent="-214313">
              <a:spcBef>
                <a:spcPts val="0"/>
              </a:spcBef>
              <a:buFont typeface="Arial" panose="020B0604020202020204" pitchFamily="34" charset="0"/>
              <a:buChar char="•"/>
            </a:pPr>
            <a:r>
              <a:rPr lang="fr-FR" dirty="0">
                <a:solidFill>
                  <a:schemeClr val="tx1"/>
                </a:solidFill>
              </a:rPr>
              <a:t>Spécialistes HSE</a:t>
            </a:r>
          </a:p>
          <a:p>
            <a:pPr marL="214313" lvl="1" indent="-214313">
              <a:spcBef>
                <a:spcPts val="0"/>
              </a:spcBef>
              <a:buFont typeface="Arial" panose="020B0604020202020204" pitchFamily="34" charset="0"/>
              <a:buChar char="•"/>
            </a:pPr>
            <a:r>
              <a:rPr lang="fr-FR" dirty="0">
                <a:solidFill>
                  <a:schemeClr val="tx1"/>
                </a:solidFill>
              </a:rPr>
              <a:t>Personnel des branches si adapté</a:t>
            </a:r>
          </a:p>
        </p:txBody>
      </p:sp>
      <p:cxnSp>
        <p:nvCxnSpPr>
          <p:cNvPr id="70" name="Connecteur droit 69">
            <a:extLst>
              <a:ext uri="{FF2B5EF4-FFF2-40B4-BE49-F238E27FC236}">
                <a16:creationId xmlns:a16="http://schemas.microsoft.com/office/drawing/2014/main" id="{1293CECF-6F29-447A-9F22-FD8672657C7D}"/>
              </a:ext>
            </a:extLst>
          </p:cNvPr>
          <p:cNvCxnSpPr/>
          <p:nvPr/>
        </p:nvCxnSpPr>
        <p:spPr>
          <a:xfrm>
            <a:off x="5710844" y="972662"/>
            <a:ext cx="0" cy="4638429"/>
          </a:xfrm>
          <a:prstGeom prst="line">
            <a:avLst/>
          </a:prstGeom>
          <a:solidFill>
            <a:schemeClr val="bg1"/>
          </a:solidFill>
          <a:ln w="6350">
            <a:solidFill>
              <a:schemeClr val="accent4"/>
            </a:solidFill>
            <a:prstDash val="dash"/>
          </a:ln>
        </p:spPr>
      </p:cxnSp>
      <p:cxnSp>
        <p:nvCxnSpPr>
          <p:cNvPr id="71" name="Connecteur droit 70">
            <a:extLst>
              <a:ext uri="{FF2B5EF4-FFF2-40B4-BE49-F238E27FC236}">
                <a16:creationId xmlns:a16="http://schemas.microsoft.com/office/drawing/2014/main" id="{437327A8-C87F-46ED-B5B2-0B9F4D68A41F}"/>
              </a:ext>
            </a:extLst>
          </p:cNvPr>
          <p:cNvCxnSpPr>
            <a:cxnSpLocks/>
          </p:cNvCxnSpPr>
          <p:nvPr/>
        </p:nvCxnSpPr>
        <p:spPr>
          <a:xfrm flipH="1">
            <a:off x="621707" y="3212976"/>
            <a:ext cx="11207304" cy="0"/>
          </a:xfrm>
          <a:prstGeom prst="line">
            <a:avLst/>
          </a:prstGeom>
          <a:solidFill>
            <a:schemeClr val="bg1"/>
          </a:solidFill>
          <a:ln w="6350">
            <a:solidFill>
              <a:schemeClr val="accent4"/>
            </a:solidFill>
            <a:prstDash val="dash"/>
          </a:ln>
        </p:spPr>
      </p:cxnSp>
      <p:sp>
        <p:nvSpPr>
          <p:cNvPr id="72" name="Espace réservé du contenu 1">
            <a:extLst>
              <a:ext uri="{FF2B5EF4-FFF2-40B4-BE49-F238E27FC236}">
                <a16:creationId xmlns:a16="http://schemas.microsoft.com/office/drawing/2014/main" id="{D4947CCB-145D-4111-AF3C-0C5D7D79D0BA}"/>
              </a:ext>
            </a:extLst>
          </p:cNvPr>
          <p:cNvSpPr txBox="1">
            <a:spLocks/>
          </p:cNvSpPr>
          <p:nvPr/>
        </p:nvSpPr>
        <p:spPr>
          <a:xfrm>
            <a:off x="6004941" y="4173095"/>
            <a:ext cx="5785095" cy="928291"/>
          </a:xfrm>
          <a:prstGeom prst="rect">
            <a:avLst/>
          </a:prstGeom>
        </p:spPr>
        <p:txBody>
          <a:bodyPr anchor="t"/>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600" b="1" dirty="0">
                <a:solidFill>
                  <a:schemeClr val="accent4"/>
                </a:solidFill>
              </a:rPr>
              <a:t>Pierre angulaire de l’édifice : les entreprises partenaires</a:t>
            </a:r>
          </a:p>
          <a:p>
            <a:pPr marL="213995" lvl="1" indent="-213995">
              <a:buFont typeface="Arial" panose="020B0604020202020204" pitchFamily="34" charset="0"/>
              <a:buChar char="•"/>
            </a:pPr>
            <a:r>
              <a:rPr lang="fr-FR" dirty="0">
                <a:solidFill>
                  <a:schemeClr val="tx1"/>
                </a:solidFill>
              </a:rPr>
              <a:t>Sessions de sensibilisation au niveau Groupe</a:t>
            </a:r>
          </a:p>
          <a:p>
            <a:pPr marL="213995" lvl="1" indent="-213995">
              <a:spcBef>
                <a:spcPts val="0"/>
              </a:spcBef>
              <a:buFont typeface="Arial" panose="020B0604020202020204" pitchFamily="34" charset="0"/>
              <a:buChar char="•"/>
            </a:pPr>
            <a:r>
              <a:rPr lang="fr-FR" dirty="0">
                <a:solidFill>
                  <a:schemeClr val="tx1"/>
                </a:solidFill>
              </a:rPr>
              <a:t>JMS : Tournées sécurité conjointes</a:t>
            </a:r>
          </a:p>
          <a:p>
            <a:pPr marL="213995" lvl="1" indent="-213995">
              <a:spcBef>
                <a:spcPts val="0"/>
              </a:spcBef>
              <a:buFont typeface="Arial" panose="020B0604020202020204" pitchFamily="34" charset="0"/>
              <a:buChar char="•"/>
            </a:pPr>
            <a:r>
              <a:rPr lang="fr-FR" dirty="0">
                <a:solidFill>
                  <a:schemeClr val="tx1"/>
                </a:solidFill>
              </a:rPr>
              <a:t>Contributions locales pour décliner les actions</a:t>
            </a:r>
          </a:p>
        </p:txBody>
      </p:sp>
      <p:sp>
        <p:nvSpPr>
          <p:cNvPr id="73" name="Freeform 5">
            <a:extLst>
              <a:ext uri="{FF2B5EF4-FFF2-40B4-BE49-F238E27FC236}">
                <a16:creationId xmlns:a16="http://schemas.microsoft.com/office/drawing/2014/main" id="{00D53065-F1A3-4EE5-96E6-E159230FBA54}"/>
              </a:ext>
            </a:extLst>
          </p:cNvPr>
          <p:cNvSpPr>
            <a:spLocks noEditPoints="1"/>
          </p:cNvSpPr>
          <p:nvPr/>
        </p:nvSpPr>
        <p:spPr bwMode="auto">
          <a:xfrm>
            <a:off x="8763410" y="3733246"/>
            <a:ext cx="438940" cy="346880"/>
          </a:xfrm>
          <a:custGeom>
            <a:avLst/>
            <a:gdLst>
              <a:gd name="T0" fmla="*/ 188 w 346"/>
              <a:gd name="T1" fmla="*/ 70 h 243"/>
              <a:gd name="T2" fmla="*/ 88 w 346"/>
              <a:gd name="T3" fmla="*/ 59 h 243"/>
              <a:gd name="T4" fmla="*/ 58 w 346"/>
              <a:gd name="T5" fmla="*/ 22 h 243"/>
              <a:gd name="T6" fmla="*/ 120 w 346"/>
              <a:gd name="T7" fmla="*/ 28 h 243"/>
              <a:gd name="T8" fmla="*/ 143 w 346"/>
              <a:gd name="T9" fmla="*/ 9 h 243"/>
              <a:gd name="T10" fmla="*/ 288 w 346"/>
              <a:gd name="T11" fmla="*/ 0 h 243"/>
              <a:gd name="T12" fmla="*/ 258 w 346"/>
              <a:gd name="T13" fmla="*/ 26 h 243"/>
              <a:gd name="T14" fmla="*/ 145 w 346"/>
              <a:gd name="T15" fmla="*/ 21 h 243"/>
              <a:gd name="T16" fmla="*/ 122 w 346"/>
              <a:gd name="T17" fmla="*/ 72 h 243"/>
              <a:gd name="T18" fmla="*/ 300 w 346"/>
              <a:gd name="T19" fmla="*/ 126 h 243"/>
              <a:gd name="T20" fmla="*/ 346 w 346"/>
              <a:gd name="T21" fmla="*/ 101 h 243"/>
              <a:gd name="T22" fmla="*/ 274 w 346"/>
              <a:gd name="T23" fmla="*/ 167 h 243"/>
              <a:gd name="T24" fmla="*/ 212 w 346"/>
              <a:gd name="T25" fmla="*/ 218 h 243"/>
              <a:gd name="T26" fmla="*/ 143 w 346"/>
              <a:gd name="T27" fmla="*/ 215 h 243"/>
              <a:gd name="T28" fmla="*/ 96 w 346"/>
              <a:gd name="T29" fmla="*/ 216 h 243"/>
              <a:gd name="T30" fmla="*/ 67 w 346"/>
              <a:gd name="T31" fmla="*/ 203 h 243"/>
              <a:gd name="T32" fmla="*/ 32 w 346"/>
              <a:gd name="T33" fmla="*/ 135 h 243"/>
              <a:gd name="T34" fmla="*/ 0 w 346"/>
              <a:gd name="T35" fmla="*/ 95 h 243"/>
              <a:gd name="T36" fmla="*/ 42 w 346"/>
              <a:gd name="T37" fmla="*/ 124 h 243"/>
              <a:gd name="T38" fmla="*/ 85 w 346"/>
              <a:gd name="T39" fmla="*/ 123 h 243"/>
              <a:gd name="T40" fmla="*/ 129 w 346"/>
              <a:gd name="T41" fmla="*/ 153 h 243"/>
              <a:gd name="T42" fmla="*/ 150 w 346"/>
              <a:gd name="T43" fmla="*/ 204 h 243"/>
              <a:gd name="T44" fmla="*/ 199 w 346"/>
              <a:gd name="T45" fmla="*/ 211 h 243"/>
              <a:gd name="T46" fmla="*/ 171 w 346"/>
              <a:gd name="T47" fmla="*/ 180 h 243"/>
              <a:gd name="T48" fmla="*/ 235 w 346"/>
              <a:gd name="T49" fmla="*/ 189 h 243"/>
              <a:gd name="T50" fmla="*/ 190 w 346"/>
              <a:gd name="T51" fmla="*/ 154 h 243"/>
              <a:gd name="T52" fmla="*/ 239 w 346"/>
              <a:gd name="T53" fmla="*/ 177 h 243"/>
              <a:gd name="T54" fmla="*/ 207 w 346"/>
              <a:gd name="T55" fmla="*/ 130 h 243"/>
              <a:gd name="T56" fmla="*/ 213 w 346"/>
              <a:gd name="T57" fmla="*/ 119 h 243"/>
              <a:gd name="T58" fmla="*/ 295 w 346"/>
              <a:gd name="T59" fmla="*/ 137 h 243"/>
              <a:gd name="T60" fmla="*/ 81 w 346"/>
              <a:gd name="T61" fmla="*/ 190 h 243"/>
              <a:gd name="T62" fmla="*/ 95 w 346"/>
              <a:gd name="T63" fmla="*/ 203 h 243"/>
              <a:gd name="T64" fmla="*/ 107 w 346"/>
              <a:gd name="T65" fmla="*/ 163 h 243"/>
              <a:gd name="T66" fmla="*/ 41 w 346"/>
              <a:gd name="T67" fmla="*/ 144 h 243"/>
              <a:gd name="T68" fmla="*/ 72 w 346"/>
              <a:gd name="T69" fmla="*/ 137 h 243"/>
              <a:gd name="T70" fmla="*/ 93 w 346"/>
              <a:gd name="T71" fmla="*/ 133 h 243"/>
              <a:gd name="T72" fmla="*/ 64 w 346"/>
              <a:gd name="T73" fmla="*/ 191 h 243"/>
              <a:gd name="T74" fmla="*/ 93 w 346"/>
              <a:gd name="T75" fmla="*/ 133 h 243"/>
              <a:gd name="T76" fmla="*/ 110 w 346"/>
              <a:gd name="T77" fmla="*/ 205 h 243"/>
              <a:gd name="T78" fmla="*/ 137 w 346"/>
              <a:gd name="T79" fmla="*/ 20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243">
                <a:moveTo>
                  <a:pt x="295" y="137"/>
                </a:moveTo>
                <a:cubicBezTo>
                  <a:pt x="283" y="129"/>
                  <a:pt x="221" y="90"/>
                  <a:pt x="188" y="70"/>
                </a:cubicBezTo>
                <a:cubicBezTo>
                  <a:pt x="162" y="54"/>
                  <a:pt x="158" y="59"/>
                  <a:pt x="130" y="81"/>
                </a:cubicBezTo>
                <a:cubicBezTo>
                  <a:pt x="99" y="106"/>
                  <a:pt x="68" y="78"/>
                  <a:pt x="88" y="59"/>
                </a:cubicBezTo>
                <a:cubicBezTo>
                  <a:pt x="93" y="54"/>
                  <a:pt x="109" y="38"/>
                  <a:pt x="109" y="38"/>
                </a:cubicBezTo>
                <a:cubicBezTo>
                  <a:pt x="58" y="22"/>
                  <a:pt x="58" y="22"/>
                  <a:pt x="58" y="22"/>
                </a:cubicBezTo>
                <a:cubicBezTo>
                  <a:pt x="66" y="11"/>
                  <a:pt x="66" y="11"/>
                  <a:pt x="66" y="11"/>
                </a:cubicBezTo>
                <a:cubicBezTo>
                  <a:pt x="120" y="28"/>
                  <a:pt x="120" y="28"/>
                  <a:pt x="120" y="28"/>
                </a:cubicBezTo>
                <a:cubicBezTo>
                  <a:pt x="139" y="10"/>
                  <a:pt x="139" y="10"/>
                  <a:pt x="139" y="10"/>
                </a:cubicBezTo>
                <a:cubicBezTo>
                  <a:pt x="140" y="9"/>
                  <a:pt x="141" y="9"/>
                  <a:pt x="143" y="9"/>
                </a:cubicBezTo>
                <a:cubicBezTo>
                  <a:pt x="255" y="14"/>
                  <a:pt x="255" y="14"/>
                  <a:pt x="255" y="14"/>
                </a:cubicBezTo>
                <a:cubicBezTo>
                  <a:pt x="288" y="0"/>
                  <a:pt x="288" y="0"/>
                  <a:pt x="288" y="0"/>
                </a:cubicBezTo>
                <a:cubicBezTo>
                  <a:pt x="294" y="11"/>
                  <a:pt x="294" y="11"/>
                  <a:pt x="294" y="11"/>
                </a:cubicBezTo>
                <a:cubicBezTo>
                  <a:pt x="258" y="26"/>
                  <a:pt x="258" y="26"/>
                  <a:pt x="258" y="26"/>
                </a:cubicBezTo>
                <a:cubicBezTo>
                  <a:pt x="257" y="27"/>
                  <a:pt x="257" y="27"/>
                  <a:pt x="256" y="27"/>
                </a:cubicBezTo>
                <a:cubicBezTo>
                  <a:pt x="145" y="21"/>
                  <a:pt x="145" y="21"/>
                  <a:pt x="145" y="21"/>
                </a:cubicBezTo>
                <a:cubicBezTo>
                  <a:pt x="138" y="28"/>
                  <a:pt x="109" y="55"/>
                  <a:pt x="97" y="68"/>
                </a:cubicBezTo>
                <a:cubicBezTo>
                  <a:pt x="88" y="76"/>
                  <a:pt x="107" y="85"/>
                  <a:pt x="122" y="72"/>
                </a:cubicBezTo>
                <a:cubicBezTo>
                  <a:pt x="157" y="43"/>
                  <a:pt x="164" y="41"/>
                  <a:pt x="196" y="60"/>
                </a:cubicBezTo>
                <a:cubicBezTo>
                  <a:pt x="229" y="80"/>
                  <a:pt x="285" y="116"/>
                  <a:pt x="300" y="126"/>
                </a:cubicBezTo>
                <a:cubicBezTo>
                  <a:pt x="340" y="90"/>
                  <a:pt x="340" y="90"/>
                  <a:pt x="340" y="90"/>
                </a:cubicBezTo>
                <a:cubicBezTo>
                  <a:pt x="346" y="101"/>
                  <a:pt x="346" y="101"/>
                  <a:pt x="346" y="101"/>
                </a:cubicBezTo>
                <a:cubicBezTo>
                  <a:pt x="307" y="135"/>
                  <a:pt x="307" y="135"/>
                  <a:pt x="307" y="135"/>
                </a:cubicBezTo>
                <a:cubicBezTo>
                  <a:pt x="310" y="156"/>
                  <a:pt x="295" y="172"/>
                  <a:pt x="274" y="167"/>
                </a:cubicBezTo>
                <a:cubicBezTo>
                  <a:pt x="273" y="181"/>
                  <a:pt x="262" y="192"/>
                  <a:pt x="248" y="192"/>
                </a:cubicBezTo>
                <a:cubicBezTo>
                  <a:pt x="248" y="212"/>
                  <a:pt x="230" y="224"/>
                  <a:pt x="212" y="218"/>
                </a:cubicBezTo>
                <a:cubicBezTo>
                  <a:pt x="209" y="235"/>
                  <a:pt x="190" y="243"/>
                  <a:pt x="175" y="234"/>
                </a:cubicBezTo>
                <a:cubicBezTo>
                  <a:pt x="143" y="215"/>
                  <a:pt x="143" y="215"/>
                  <a:pt x="143" y="215"/>
                </a:cubicBezTo>
                <a:cubicBezTo>
                  <a:pt x="133" y="225"/>
                  <a:pt x="133" y="225"/>
                  <a:pt x="133" y="225"/>
                </a:cubicBezTo>
                <a:cubicBezTo>
                  <a:pt x="121" y="238"/>
                  <a:pt x="101" y="233"/>
                  <a:pt x="96" y="216"/>
                </a:cubicBezTo>
                <a:cubicBezTo>
                  <a:pt x="94" y="217"/>
                  <a:pt x="91" y="218"/>
                  <a:pt x="89" y="218"/>
                </a:cubicBezTo>
                <a:cubicBezTo>
                  <a:pt x="79" y="218"/>
                  <a:pt x="70" y="212"/>
                  <a:pt x="67" y="203"/>
                </a:cubicBezTo>
                <a:cubicBezTo>
                  <a:pt x="47" y="215"/>
                  <a:pt x="25" y="189"/>
                  <a:pt x="41" y="171"/>
                </a:cubicBezTo>
                <a:cubicBezTo>
                  <a:pt x="26" y="166"/>
                  <a:pt x="21" y="147"/>
                  <a:pt x="32" y="135"/>
                </a:cubicBezTo>
                <a:cubicBezTo>
                  <a:pt x="33" y="133"/>
                  <a:pt x="33" y="133"/>
                  <a:pt x="33" y="133"/>
                </a:cubicBezTo>
                <a:cubicBezTo>
                  <a:pt x="0" y="95"/>
                  <a:pt x="0" y="95"/>
                  <a:pt x="0" y="95"/>
                </a:cubicBezTo>
                <a:cubicBezTo>
                  <a:pt x="8" y="85"/>
                  <a:pt x="8" y="85"/>
                  <a:pt x="8" y="85"/>
                </a:cubicBezTo>
                <a:cubicBezTo>
                  <a:pt x="42" y="124"/>
                  <a:pt x="42" y="124"/>
                  <a:pt x="42" y="124"/>
                </a:cubicBezTo>
                <a:cubicBezTo>
                  <a:pt x="49" y="116"/>
                  <a:pt x="49" y="116"/>
                  <a:pt x="49" y="116"/>
                </a:cubicBezTo>
                <a:cubicBezTo>
                  <a:pt x="60" y="105"/>
                  <a:pt x="79" y="109"/>
                  <a:pt x="85" y="123"/>
                </a:cubicBezTo>
                <a:cubicBezTo>
                  <a:pt x="102" y="107"/>
                  <a:pt x="130" y="126"/>
                  <a:pt x="119" y="148"/>
                </a:cubicBezTo>
                <a:cubicBezTo>
                  <a:pt x="123" y="149"/>
                  <a:pt x="126" y="151"/>
                  <a:pt x="129" y="153"/>
                </a:cubicBezTo>
                <a:cubicBezTo>
                  <a:pt x="135" y="159"/>
                  <a:pt x="137" y="168"/>
                  <a:pt x="134" y="176"/>
                </a:cubicBezTo>
                <a:cubicBezTo>
                  <a:pt x="148" y="179"/>
                  <a:pt x="155" y="192"/>
                  <a:pt x="150" y="204"/>
                </a:cubicBezTo>
                <a:cubicBezTo>
                  <a:pt x="181" y="223"/>
                  <a:pt x="181" y="223"/>
                  <a:pt x="181" y="223"/>
                </a:cubicBezTo>
                <a:cubicBezTo>
                  <a:pt x="191" y="229"/>
                  <a:pt x="201" y="223"/>
                  <a:pt x="199" y="211"/>
                </a:cubicBezTo>
                <a:cubicBezTo>
                  <a:pt x="165" y="190"/>
                  <a:pt x="165" y="190"/>
                  <a:pt x="165" y="190"/>
                </a:cubicBezTo>
                <a:cubicBezTo>
                  <a:pt x="158" y="186"/>
                  <a:pt x="164" y="176"/>
                  <a:pt x="171" y="180"/>
                </a:cubicBezTo>
                <a:cubicBezTo>
                  <a:pt x="212" y="204"/>
                  <a:pt x="212" y="204"/>
                  <a:pt x="212" y="204"/>
                </a:cubicBezTo>
                <a:cubicBezTo>
                  <a:pt x="225" y="212"/>
                  <a:pt x="237" y="203"/>
                  <a:pt x="235" y="189"/>
                </a:cubicBezTo>
                <a:cubicBezTo>
                  <a:pt x="221" y="182"/>
                  <a:pt x="205" y="171"/>
                  <a:pt x="192" y="163"/>
                </a:cubicBezTo>
                <a:cubicBezTo>
                  <a:pt x="189" y="161"/>
                  <a:pt x="188" y="157"/>
                  <a:pt x="190" y="154"/>
                </a:cubicBezTo>
                <a:cubicBezTo>
                  <a:pt x="191" y="151"/>
                  <a:pt x="195" y="151"/>
                  <a:pt x="198" y="152"/>
                </a:cubicBezTo>
                <a:cubicBezTo>
                  <a:pt x="239" y="177"/>
                  <a:pt x="239" y="177"/>
                  <a:pt x="239" y="177"/>
                </a:cubicBezTo>
                <a:cubicBezTo>
                  <a:pt x="252" y="185"/>
                  <a:pt x="264" y="175"/>
                  <a:pt x="262" y="161"/>
                </a:cubicBezTo>
                <a:cubicBezTo>
                  <a:pt x="207" y="130"/>
                  <a:pt x="207" y="130"/>
                  <a:pt x="207" y="130"/>
                </a:cubicBezTo>
                <a:cubicBezTo>
                  <a:pt x="204" y="128"/>
                  <a:pt x="203" y="124"/>
                  <a:pt x="205" y="121"/>
                </a:cubicBezTo>
                <a:cubicBezTo>
                  <a:pt x="206" y="118"/>
                  <a:pt x="210" y="117"/>
                  <a:pt x="213" y="119"/>
                </a:cubicBezTo>
                <a:cubicBezTo>
                  <a:pt x="221" y="124"/>
                  <a:pt x="269" y="149"/>
                  <a:pt x="272" y="153"/>
                </a:cubicBezTo>
                <a:cubicBezTo>
                  <a:pt x="285" y="161"/>
                  <a:pt x="297" y="151"/>
                  <a:pt x="295" y="137"/>
                </a:cubicBezTo>
                <a:close/>
                <a:moveTo>
                  <a:pt x="107" y="163"/>
                </a:moveTo>
                <a:cubicBezTo>
                  <a:pt x="81" y="190"/>
                  <a:pt x="81" y="190"/>
                  <a:pt x="81" y="190"/>
                </a:cubicBezTo>
                <a:cubicBezTo>
                  <a:pt x="80" y="192"/>
                  <a:pt x="79" y="195"/>
                  <a:pt x="79" y="197"/>
                </a:cubicBezTo>
                <a:cubicBezTo>
                  <a:pt x="79" y="205"/>
                  <a:pt x="89" y="209"/>
                  <a:pt x="95" y="203"/>
                </a:cubicBezTo>
                <a:cubicBezTo>
                  <a:pt x="121" y="175"/>
                  <a:pt x="121" y="175"/>
                  <a:pt x="121" y="175"/>
                </a:cubicBezTo>
                <a:cubicBezTo>
                  <a:pt x="129" y="166"/>
                  <a:pt x="115" y="154"/>
                  <a:pt x="107" y="163"/>
                </a:cubicBezTo>
                <a:close/>
                <a:moveTo>
                  <a:pt x="58" y="125"/>
                </a:moveTo>
                <a:cubicBezTo>
                  <a:pt x="41" y="144"/>
                  <a:pt x="41" y="144"/>
                  <a:pt x="41" y="144"/>
                </a:cubicBezTo>
                <a:cubicBezTo>
                  <a:pt x="32" y="152"/>
                  <a:pt x="45" y="165"/>
                  <a:pt x="54" y="156"/>
                </a:cubicBezTo>
                <a:cubicBezTo>
                  <a:pt x="72" y="137"/>
                  <a:pt x="72" y="137"/>
                  <a:pt x="72" y="137"/>
                </a:cubicBezTo>
                <a:cubicBezTo>
                  <a:pt x="80" y="128"/>
                  <a:pt x="67" y="116"/>
                  <a:pt x="58" y="125"/>
                </a:cubicBezTo>
                <a:close/>
                <a:moveTo>
                  <a:pt x="93" y="133"/>
                </a:moveTo>
                <a:cubicBezTo>
                  <a:pt x="79" y="148"/>
                  <a:pt x="65" y="163"/>
                  <a:pt x="50" y="178"/>
                </a:cubicBezTo>
                <a:cubicBezTo>
                  <a:pt x="42" y="187"/>
                  <a:pt x="56" y="200"/>
                  <a:pt x="64" y="191"/>
                </a:cubicBezTo>
                <a:cubicBezTo>
                  <a:pt x="78" y="176"/>
                  <a:pt x="92" y="160"/>
                  <a:pt x="107" y="145"/>
                </a:cubicBezTo>
                <a:cubicBezTo>
                  <a:pt x="115" y="136"/>
                  <a:pt x="102" y="124"/>
                  <a:pt x="93" y="133"/>
                </a:cubicBezTo>
                <a:close/>
                <a:moveTo>
                  <a:pt x="123" y="190"/>
                </a:moveTo>
                <a:cubicBezTo>
                  <a:pt x="110" y="205"/>
                  <a:pt x="110" y="205"/>
                  <a:pt x="110" y="205"/>
                </a:cubicBezTo>
                <a:cubicBezTo>
                  <a:pt x="102" y="213"/>
                  <a:pt x="115" y="226"/>
                  <a:pt x="124" y="217"/>
                </a:cubicBezTo>
                <a:cubicBezTo>
                  <a:pt x="137" y="203"/>
                  <a:pt x="137" y="203"/>
                  <a:pt x="137" y="203"/>
                </a:cubicBezTo>
                <a:cubicBezTo>
                  <a:pt x="145" y="194"/>
                  <a:pt x="132" y="182"/>
                  <a:pt x="123" y="190"/>
                </a:cubicBezTo>
                <a:close/>
              </a:path>
            </a:pathLst>
          </a:custGeom>
          <a:solidFill>
            <a:srgbClr val="00B050"/>
          </a:solidFill>
          <a:ln w="1270">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22542956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fade">
                                      <p:cBhvr>
                                        <p:cTn id="32" dur="1000"/>
                                        <p:tgtEl>
                                          <p:spTgt spid="40">
                                            <p:txEl>
                                              <p:pRg st="0" end="0"/>
                                            </p:txEl>
                                          </p:spTgt>
                                        </p:tgtEl>
                                      </p:cBhvr>
                                    </p:animEffect>
                                    <p:anim calcmode="lin" valueType="num">
                                      <p:cBhvr>
                                        <p:cTn id="33"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0">
                                            <p:txEl>
                                              <p:pRg st="0" end="0"/>
                                            </p:txEl>
                                          </p:spTgt>
                                        </p:tgtEl>
                                        <p:attrNameLst>
                                          <p:attrName>ppt_y</p:attrName>
                                        </p:attrNameLst>
                                      </p:cBhvr>
                                      <p:tavLst>
                                        <p:tav tm="0">
                                          <p:val>
                                            <p:strVal val="#ppt_y-.1"/>
                                          </p:val>
                                        </p:tav>
                                        <p:tav tm="100000">
                                          <p:val>
                                            <p:strVal val="#ppt_y"/>
                                          </p:val>
                                        </p:tav>
                                      </p:tavLst>
                                    </p:anim>
                                  </p:childTnLst>
                                </p:cTn>
                              </p:par>
                              <p:par>
                                <p:cTn id="35" presetID="16" presetClass="entr" presetSubtype="42" fill="hold" nodeType="withEffect">
                                  <p:stCondLst>
                                    <p:cond delay="500"/>
                                  </p:stCondLst>
                                  <p:childTnLst>
                                    <p:set>
                                      <p:cBhvr>
                                        <p:cTn id="36" dur="1" fill="hold">
                                          <p:stCondLst>
                                            <p:cond delay="0"/>
                                          </p:stCondLst>
                                        </p:cTn>
                                        <p:tgtEl>
                                          <p:spTgt spid="70"/>
                                        </p:tgtEl>
                                        <p:attrNameLst>
                                          <p:attrName>style.visibility</p:attrName>
                                        </p:attrNameLst>
                                      </p:cBhvr>
                                      <p:to>
                                        <p:strVal val="visible"/>
                                      </p:to>
                                    </p:set>
                                    <p:animEffect transition="in" filter="barn(outHorizontal)">
                                      <p:cBhvr>
                                        <p:cTn id="37" dur="500"/>
                                        <p:tgtEl>
                                          <p:spTgt spid="70"/>
                                        </p:tgtEl>
                                      </p:cBhvr>
                                    </p:animEffect>
                                  </p:childTnLst>
                                </p:cTn>
                              </p:par>
                              <p:par>
                                <p:cTn id="38" presetID="16" presetClass="entr" presetSubtype="37" fill="hold" nodeType="withEffect">
                                  <p:stCondLst>
                                    <p:cond delay="500"/>
                                  </p:stCondLst>
                                  <p:childTnLst>
                                    <p:set>
                                      <p:cBhvr>
                                        <p:cTn id="39" dur="1" fill="hold">
                                          <p:stCondLst>
                                            <p:cond delay="0"/>
                                          </p:stCondLst>
                                        </p:cTn>
                                        <p:tgtEl>
                                          <p:spTgt spid="71"/>
                                        </p:tgtEl>
                                        <p:attrNameLst>
                                          <p:attrName>style.visibility</p:attrName>
                                        </p:attrNameLst>
                                      </p:cBhvr>
                                      <p:to>
                                        <p:strVal val="visible"/>
                                      </p:to>
                                    </p:set>
                                    <p:animEffect transition="in" filter="barn(outVertical)">
                                      <p:cBhvr>
                                        <p:cTn id="40" dur="500"/>
                                        <p:tgtEl>
                                          <p:spTgt spid="71"/>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000"/>
                                        <p:tgtEl>
                                          <p:spTgt spid="72"/>
                                        </p:tgtEl>
                                      </p:cBhvr>
                                    </p:animEffect>
                                    <p:anim calcmode="lin" valueType="num">
                                      <p:cBhvr>
                                        <p:cTn id="44" dur="1000" fill="hold"/>
                                        <p:tgtEl>
                                          <p:spTgt spid="72"/>
                                        </p:tgtEl>
                                        <p:attrNameLst>
                                          <p:attrName>ppt_x</p:attrName>
                                        </p:attrNameLst>
                                      </p:cBhvr>
                                      <p:tavLst>
                                        <p:tav tm="0">
                                          <p:val>
                                            <p:strVal val="#ppt_x"/>
                                          </p:val>
                                        </p:tav>
                                        <p:tav tm="100000">
                                          <p:val>
                                            <p:strVal val="#ppt_x"/>
                                          </p:val>
                                        </p:tav>
                                      </p:tavLst>
                                    </p:anim>
                                    <p:anim calcmode="lin" valueType="num">
                                      <p:cBhvr>
                                        <p:cTn id="45"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42" grpId="0" animBg="1"/>
      <p:bldP spid="43" grpId="0" animBg="1"/>
      <p:bldP spid="44" grpId="0"/>
      <p:bldP spid="64" grpId="0"/>
      <p:bldP spid="7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Nos vies avant tout : Formation Ambassadeurs</a:t>
            </a:r>
          </a:p>
        </p:txBody>
      </p:sp>
      <p:sp>
        <p:nvSpPr>
          <p:cNvPr id="4" name="Titre 3"/>
          <p:cNvSpPr>
            <a:spLocks noGrp="1"/>
          </p:cNvSpPr>
          <p:nvPr>
            <p:ph type="title"/>
          </p:nvPr>
        </p:nvSpPr>
        <p:spPr/>
        <p:txBody>
          <a:bodyPr/>
          <a:lstStyle/>
          <a:p>
            <a:r>
              <a:rPr lang="fr-FR"/>
              <a:t>Plan de déploiement</a:t>
            </a:r>
          </a:p>
        </p:txBody>
      </p:sp>
      <p:sp>
        <p:nvSpPr>
          <p:cNvPr id="77" name="ZoneTexte 76"/>
          <p:cNvSpPr txBox="1"/>
          <p:nvPr/>
        </p:nvSpPr>
        <p:spPr>
          <a:xfrm>
            <a:off x="7396614" y="3461752"/>
            <a:ext cx="1483098" cy="430887"/>
          </a:xfrm>
          <a:prstGeom prst="rect">
            <a:avLst/>
          </a:prstGeom>
          <a:noFill/>
        </p:spPr>
        <p:txBody>
          <a:bodyPr wrap="none" rtlCol="0" anchor="ctr">
            <a:spAutoFit/>
          </a:bodyPr>
          <a:lstStyle/>
          <a:p>
            <a:pPr algn="ctr"/>
            <a:r>
              <a:rPr lang="fr-FR" sz="1100">
                <a:solidFill>
                  <a:schemeClr val="accent2"/>
                </a:solidFill>
              </a:rPr>
              <a:t>Travaux sur systems</a:t>
            </a:r>
          </a:p>
          <a:p>
            <a:pPr algn="ctr"/>
            <a:r>
              <a:rPr lang="fr-FR" sz="1100">
                <a:solidFill>
                  <a:schemeClr val="accent2"/>
                </a:solidFill>
              </a:rPr>
              <a:t>énergisés</a:t>
            </a:r>
          </a:p>
        </p:txBody>
      </p:sp>
      <p:sp>
        <p:nvSpPr>
          <p:cNvPr id="78" name="Rectangle 77">
            <a:extLst>
              <a:ext uri="{FF2B5EF4-FFF2-40B4-BE49-F238E27FC236}">
                <a16:creationId xmlns:a16="http://schemas.microsoft.com/office/drawing/2014/main" id="{6A543D81-A133-4BD2-A416-C055A25C3C44}"/>
              </a:ext>
            </a:extLst>
          </p:cNvPr>
          <p:cNvSpPr/>
          <p:nvPr/>
        </p:nvSpPr>
        <p:spPr>
          <a:xfrm>
            <a:off x="789961" y="1237855"/>
            <a:ext cx="1157809" cy="335500"/>
          </a:xfrm>
          <a:prstGeom prst="rect">
            <a:avLst/>
          </a:prstGeom>
          <a:solidFill>
            <a:schemeClr val="accent1">
              <a:lumMod val="20000"/>
              <a:lumOff val="80000"/>
            </a:schemeClr>
          </a:solidFill>
          <a:ln>
            <a:noFill/>
          </a:ln>
        </p:spPr>
        <p:txBody>
          <a:bodyPr wrap="square" lIns="36000" tIns="36000" rIns="36000" bIns="36000" rtlCol="0" anchor="ctr">
            <a:noAutofit/>
          </a:bodyPr>
          <a:lstStyle/>
          <a:p>
            <a:pPr algn="ctr">
              <a:buClr>
                <a:schemeClr val="accent2"/>
              </a:buClr>
            </a:pPr>
            <a:r>
              <a:rPr lang="fr-FR" sz="1400" u="none">
                <a:solidFill>
                  <a:schemeClr val="accent1"/>
                </a:solidFill>
              </a:rPr>
              <a:t>Q3</a:t>
            </a:r>
          </a:p>
        </p:txBody>
      </p:sp>
      <p:sp>
        <p:nvSpPr>
          <p:cNvPr id="79" name="Rectangle 78">
            <a:extLst>
              <a:ext uri="{FF2B5EF4-FFF2-40B4-BE49-F238E27FC236}">
                <a16:creationId xmlns:a16="http://schemas.microsoft.com/office/drawing/2014/main" id="{E9C562C1-5229-4C29-81A7-CFFFA4DB52C3}"/>
              </a:ext>
            </a:extLst>
          </p:cNvPr>
          <p:cNvSpPr/>
          <p:nvPr/>
        </p:nvSpPr>
        <p:spPr>
          <a:xfrm>
            <a:off x="1994199"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fr-FR" sz="1400" u="none">
                <a:solidFill>
                  <a:schemeClr val="accent1"/>
                </a:solidFill>
              </a:rPr>
              <a:t>Q4</a:t>
            </a:r>
          </a:p>
        </p:txBody>
      </p:sp>
      <p:sp>
        <p:nvSpPr>
          <p:cNvPr id="80" name="Rectangle 79">
            <a:extLst>
              <a:ext uri="{FF2B5EF4-FFF2-40B4-BE49-F238E27FC236}">
                <a16:creationId xmlns:a16="http://schemas.microsoft.com/office/drawing/2014/main" id="{7808F065-F0F7-4D49-8973-15221184FFC6}"/>
              </a:ext>
            </a:extLst>
          </p:cNvPr>
          <p:cNvSpPr/>
          <p:nvPr/>
        </p:nvSpPr>
        <p:spPr>
          <a:xfrm>
            <a:off x="3198437"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fr-FR" sz="1400" u="none">
                <a:solidFill>
                  <a:schemeClr val="accent1"/>
                </a:solidFill>
              </a:rPr>
              <a:t>Q1</a:t>
            </a:r>
          </a:p>
        </p:txBody>
      </p:sp>
      <p:sp>
        <p:nvSpPr>
          <p:cNvPr id="81" name="Rectangle 80">
            <a:extLst>
              <a:ext uri="{FF2B5EF4-FFF2-40B4-BE49-F238E27FC236}">
                <a16:creationId xmlns:a16="http://schemas.microsoft.com/office/drawing/2014/main" id="{4537B435-1B6F-4135-8D90-D22E320DE752}"/>
              </a:ext>
            </a:extLst>
          </p:cNvPr>
          <p:cNvSpPr/>
          <p:nvPr/>
        </p:nvSpPr>
        <p:spPr>
          <a:xfrm>
            <a:off x="4402675"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fr-FR" sz="1400" u="none">
                <a:solidFill>
                  <a:schemeClr val="accent1"/>
                </a:solidFill>
              </a:rPr>
              <a:t>Q2</a:t>
            </a:r>
          </a:p>
        </p:txBody>
      </p:sp>
      <p:sp>
        <p:nvSpPr>
          <p:cNvPr id="82" name="Rectangle 81">
            <a:extLst>
              <a:ext uri="{FF2B5EF4-FFF2-40B4-BE49-F238E27FC236}">
                <a16:creationId xmlns:a16="http://schemas.microsoft.com/office/drawing/2014/main" id="{A01434D1-438C-4AD3-BC35-3FCB92EB2153}"/>
              </a:ext>
            </a:extLst>
          </p:cNvPr>
          <p:cNvSpPr/>
          <p:nvPr/>
        </p:nvSpPr>
        <p:spPr>
          <a:xfrm>
            <a:off x="5597172"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fr-FR" sz="1400" u="none">
                <a:solidFill>
                  <a:schemeClr val="accent1"/>
                </a:solidFill>
              </a:rPr>
              <a:t>Q3</a:t>
            </a:r>
          </a:p>
        </p:txBody>
      </p:sp>
      <p:sp>
        <p:nvSpPr>
          <p:cNvPr id="83" name="Rectangle 82">
            <a:extLst>
              <a:ext uri="{FF2B5EF4-FFF2-40B4-BE49-F238E27FC236}">
                <a16:creationId xmlns:a16="http://schemas.microsoft.com/office/drawing/2014/main" id="{29704E01-E506-455C-9983-6E6A44B8EC85}"/>
              </a:ext>
            </a:extLst>
          </p:cNvPr>
          <p:cNvSpPr/>
          <p:nvPr/>
        </p:nvSpPr>
        <p:spPr>
          <a:xfrm>
            <a:off x="6791668"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fr-FR" sz="1400" u="none">
                <a:solidFill>
                  <a:schemeClr val="accent1"/>
                </a:solidFill>
              </a:rPr>
              <a:t>Q4</a:t>
            </a:r>
          </a:p>
        </p:txBody>
      </p:sp>
      <p:sp>
        <p:nvSpPr>
          <p:cNvPr id="84" name="Rectangle 83">
            <a:extLst>
              <a:ext uri="{FF2B5EF4-FFF2-40B4-BE49-F238E27FC236}">
                <a16:creationId xmlns:a16="http://schemas.microsoft.com/office/drawing/2014/main" id="{34E60AD4-AB8D-4D1D-9ED9-FF5DA61C3E06}"/>
              </a:ext>
            </a:extLst>
          </p:cNvPr>
          <p:cNvSpPr/>
          <p:nvPr/>
        </p:nvSpPr>
        <p:spPr>
          <a:xfrm>
            <a:off x="7986165"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fr-FR" sz="1400" u="none">
                <a:solidFill>
                  <a:schemeClr val="accent1"/>
                </a:solidFill>
              </a:rPr>
              <a:t>Q1</a:t>
            </a:r>
          </a:p>
        </p:txBody>
      </p:sp>
      <p:sp>
        <p:nvSpPr>
          <p:cNvPr id="85" name="Rectangle 84">
            <a:extLst>
              <a:ext uri="{FF2B5EF4-FFF2-40B4-BE49-F238E27FC236}">
                <a16:creationId xmlns:a16="http://schemas.microsoft.com/office/drawing/2014/main" id="{5A77F230-9EA1-4F28-9C0D-35965E187AFD}"/>
              </a:ext>
            </a:extLst>
          </p:cNvPr>
          <p:cNvSpPr/>
          <p:nvPr/>
        </p:nvSpPr>
        <p:spPr>
          <a:xfrm>
            <a:off x="9190403"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fr-FR" sz="1400" u="none">
                <a:solidFill>
                  <a:schemeClr val="accent1"/>
                </a:solidFill>
              </a:rPr>
              <a:t>Q2</a:t>
            </a:r>
          </a:p>
        </p:txBody>
      </p:sp>
      <p:sp>
        <p:nvSpPr>
          <p:cNvPr id="86" name="Rectangle 85">
            <a:extLst>
              <a:ext uri="{FF2B5EF4-FFF2-40B4-BE49-F238E27FC236}">
                <a16:creationId xmlns:a16="http://schemas.microsoft.com/office/drawing/2014/main" id="{3137FEED-8E64-461A-B4F1-49DF0D5D1F0E}"/>
              </a:ext>
            </a:extLst>
          </p:cNvPr>
          <p:cNvSpPr/>
          <p:nvPr/>
        </p:nvSpPr>
        <p:spPr>
          <a:xfrm>
            <a:off x="10384900" y="1237855"/>
            <a:ext cx="1157809" cy="335500"/>
          </a:xfrm>
          <a:prstGeom prst="rect">
            <a:avLst/>
          </a:prstGeom>
          <a:solidFill>
            <a:schemeClr val="accent1">
              <a:lumMod val="20000"/>
              <a:lumOff val="80000"/>
            </a:schemeClr>
          </a:solidFill>
          <a:ln>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accent2"/>
              </a:buClr>
            </a:pPr>
            <a:r>
              <a:rPr lang="fr-FR" sz="1400" u="none">
                <a:solidFill>
                  <a:schemeClr val="accent1"/>
                </a:solidFill>
              </a:rPr>
              <a:t>Q3</a:t>
            </a:r>
          </a:p>
        </p:txBody>
      </p:sp>
      <p:sp>
        <p:nvSpPr>
          <p:cNvPr id="87" name="Rectangle 86">
            <a:extLst>
              <a:ext uri="{FF2B5EF4-FFF2-40B4-BE49-F238E27FC236}">
                <a16:creationId xmlns:a16="http://schemas.microsoft.com/office/drawing/2014/main" id="{14B05FAD-1140-48F7-972F-60274BDBE9DD}"/>
              </a:ext>
            </a:extLst>
          </p:cNvPr>
          <p:cNvSpPr/>
          <p:nvPr/>
        </p:nvSpPr>
        <p:spPr>
          <a:xfrm>
            <a:off x="787061" y="962964"/>
            <a:ext cx="2362047" cy="238714"/>
          </a:xfrm>
          <a:prstGeom prst="rect">
            <a:avLst/>
          </a:prstGeom>
          <a:solidFill>
            <a:schemeClr val="accent1"/>
          </a:solidFill>
          <a:ln>
            <a:noFill/>
          </a:ln>
        </p:spPr>
        <p:txBody>
          <a:bodyPr wrap="square" lIns="36000" tIns="36000" rIns="36000" bIns="36000" rtlCol="0" anchor="ctr">
            <a:noAutofit/>
          </a:bodyPr>
          <a:lstStyle/>
          <a:p>
            <a:pPr algn="ctr">
              <a:buClr>
                <a:schemeClr val="accent2"/>
              </a:buClr>
            </a:pPr>
            <a:r>
              <a:rPr lang="fr-FR" sz="1400" u="none">
                <a:solidFill>
                  <a:schemeClr val="bg1"/>
                </a:solidFill>
              </a:rPr>
              <a:t>2019</a:t>
            </a:r>
          </a:p>
        </p:txBody>
      </p:sp>
      <p:sp>
        <p:nvSpPr>
          <p:cNvPr id="88" name="Rectangle 87">
            <a:extLst>
              <a:ext uri="{FF2B5EF4-FFF2-40B4-BE49-F238E27FC236}">
                <a16:creationId xmlns:a16="http://schemas.microsoft.com/office/drawing/2014/main" id="{E9707A1B-AB49-4DFD-B372-9B999AAD114E}"/>
              </a:ext>
            </a:extLst>
          </p:cNvPr>
          <p:cNvSpPr/>
          <p:nvPr/>
        </p:nvSpPr>
        <p:spPr>
          <a:xfrm>
            <a:off x="3198436" y="962964"/>
            <a:ext cx="4751041" cy="238714"/>
          </a:xfrm>
          <a:prstGeom prst="rect">
            <a:avLst/>
          </a:prstGeom>
          <a:solidFill>
            <a:schemeClr val="accent1"/>
          </a:solidFill>
          <a:ln>
            <a:noFill/>
          </a:ln>
        </p:spPr>
        <p:txBody>
          <a:bodyPr wrap="square" lIns="36000" tIns="36000" rIns="36000" bIns="36000" rtlCol="0" anchor="ctr">
            <a:noAutofit/>
          </a:bodyPr>
          <a:lstStyle/>
          <a:p>
            <a:pPr algn="ctr">
              <a:buClr>
                <a:schemeClr val="accent2"/>
              </a:buClr>
            </a:pPr>
            <a:r>
              <a:rPr lang="fr-FR" sz="1400" u="none">
                <a:solidFill>
                  <a:schemeClr val="bg1"/>
                </a:solidFill>
              </a:rPr>
              <a:t>2020</a:t>
            </a:r>
          </a:p>
        </p:txBody>
      </p:sp>
      <p:sp>
        <p:nvSpPr>
          <p:cNvPr id="89" name="Rectangle 88">
            <a:extLst>
              <a:ext uri="{FF2B5EF4-FFF2-40B4-BE49-F238E27FC236}">
                <a16:creationId xmlns:a16="http://schemas.microsoft.com/office/drawing/2014/main" id="{75384524-42E0-425D-AFF8-54294C0CF4EF}"/>
              </a:ext>
            </a:extLst>
          </p:cNvPr>
          <p:cNvSpPr/>
          <p:nvPr/>
        </p:nvSpPr>
        <p:spPr>
          <a:xfrm>
            <a:off x="7986164" y="962964"/>
            <a:ext cx="3556545" cy="238714"/>
          </a:xfrm>
          <a:prstGeom prst="rect">
            <a:avLst/>
          </a:prstGeom>
          <a:solidFill>
            <a:schemeClr val="accent1"/>
          </a:solidFill>
          <a:ln>
            <a:noFill/>
          </a:ln>
        </p:spPr>
        <p:txBody>
          <a:bodyPr wrap="square" lIns="36000" tIns="36000" rIns="36000" bIns="36000" rtlCol="0" anchor="ctr">
            <a:noAutofit/>
          </a:bodyPr>
          <a:lstStyle/>
          <a:p>
            <a:pPr algn="ctr">
              <a:buClr>
                <a:schemeClr val="accent2"/>
              </a:buClr>
            </a:pPr>
            <a:r>
              <a:rPr lang="fr-FR" sz="1400" u="none">
                <a:solidFill>
                  <a:schemeClr val="bg1"/>
                </a:solidFill>
              </a:rPr>
              <a:t>2021</a:t>
            </a:r>
          </a:p>
        </p:txBody>
      </p:sp>
      <p:sp>
        <p:nvSpPr>
          <p:cNvPr id="90" name="Étoile : 5 branches 19">
            <a:extLst>
              <a:ext uri="{FF2B5EF4-FFF2-40B4-BE49-F238E27FC236}">
                <a16:creationId xmlns:a16="http://schemas.microsoft.com/office/drawing/2014/main" id="{EE976211-0563-407A-B89B-A5BCA3DDC920}"/>
              </a:ext>
            </a:extLst>
          </p:cNvPr>
          <p:cNvSpPr/>
          <p:nvPr/>
        </p:nvSpPr>
        <p:spPr>
          <a:xfrm>
            <a:off x="2226334" y="1645459"/>
            <a:ext cx="216000" cy="216000"/>
          </a:xfrm>
          <a:prstGeom prst="star5">
            <a:avLst/>
          </a:prstGeom>
          <a:solidFill>
            <a:schemeClr val="accent3"/>
          </a:solidFill>
          <a:ln>
            <a:solidFill>
              <a:schemeClr val="accent3"/>
            </a:solid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fr-FR" sz="1400" u="none">
              <a:solidFill>
                <a:schemeClr val="accent5"/>
              </a:solidFill>
            </a:endParaRPr>
          </a:p>
        </p:txBody>
      </p:sp>
      <p:sp>
        <p:nvSpPr>
          <p:cNvPr id="91" name="ZoneTexte 90">
            <a:extLst>
              <a:ext uri="{FF2B5EF4-FFF2-40B4-BE49-F238E27FC236}">
                <a16:creationId xmlns:a16="http://schemas.microsoft.com/office/drawing/2014/main" id="{01F47717-1565-4F5F-95CF-BF0AAFE5907C}"/>
              </a:ext>
            </a:extLst>
          </p:cNvPr>
          <p:cNvSpPr txBox="1"/>
          <p:nvPr/>
        </p:nvSpPr>
        <p:spPr>
          <a:xfrm>
            <a:off x="1752774" y="1907790"/>
            <a:ext cx="1940079" cy="261610"/>
          </a:xfrm>
          <a:prstGeom prst="rect">
            <a:avLst/>
          </a:prstGeom>
          <a:noFill/>
        </p:spPr>
        <p:txBody>
          <a:bodyPr wrap="square" rtlCol="0">
            <a:spAutoFit/>
          </a:bodyPr>
          <a:lstStyle/>
          <a:p>
            <a:pPr algn="l"/>
            <a:r>
              <a:rPr lang="fr-FR" sz="1100" u="none">
                <a:solidFill>
                  <a:schemeClr val="accent3"/>
                </a:solidFill>
              </a:rPr>
              <a:t>Suppliers’ day</a:t>
            </a:r>
          </a:p>
        </p:txBody>
      </p:sp>
      <p:sp>
        <p:nvSpPr>
          <p:cNvPr id="92" name="Étoile : 5 branches 25">
            <a:extLst>
              <a:ext uri="{FF2B5EF4-FFF2-40B4-BE49-F238E27FC236}">
                <a16:creationId xmlns:a16="http://schemas.microsoft.com/office/drawing/2014/main" id="{343DB6D1-4C94-4C1E-AA54-3078018E4DF8}"/>
              </a:ext>
            </a:extLst>
          </p:cNvPr>
          <p:cNvSpPr/>
          <p:nvPr/>
        </p:nvSpPr>
        <p:spPr>
          <a:xfrm>
            <a:off x="4579359" y="1645459"/>
            <a:ext cx="216000" cy="216000"/>
          </a:xfrm>
          <a:prstGeom prst="star5">
            <a:avLst/>
          </a:prstGeom>
          <a:solidFill>
            <a:schemeClr val="accent4"/>
          </a:solidFill>
          <a:ln>
            <a:solidFill>
              <a:schemeClr val="accent4"/>
            </a:solid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fr-FR" sz="1400" u="none"/>
          </a:p>
        </p:txBody>
      </p:sp>
      <p:sp>
        <p:nvSpPr>
          <p:cNvPr id="93" name="ZoneTexte 92">
            <a:extLst>
              <a:ext uri="{FF2B5EF4-FFF2-40B4-BE49-F238E27FC236}">
                <a16:creationId xmlns:a16="http://schemas.microsoft.com/office/drawing/2014/main" id="{4030CE0A-E105-40B9-89FA-0B2410EA9CF5}"/>
              </a:ext>
            </a:extLst>
          </p:cNvPr>
          <p:cNvSpPr txBox="1"/>
          <p:nvPr/>
        </p:nvSpPr>
        <p:spPr>
          <a:xfrm>
            <a:off x="4577228" y="1899593"/>
            <a:ext cx="862719" cy="261610"/>
          </a:xfrm>
          <a:prstGeom prst="rect">
            <a:avLst/>
          </a:prstGeom>
          <a:noFill/>
        </p:spPr>
        <p:txBody>
          <a:bodyPr wrap="square" rtlCol="0">
            <a:spAutoFit/>
          </a:bodyPr>
          <a:lstStyle/>
          <a:p>
            <a:pPr algn="l"/>
            <a:r>
              <a:rPr lang="fr-FR" sz="1100" u="none">
                <a:solidFill>
                  <a:schemeClr val="accent4"/>
                </a:solidFill>
              </a:rPr>
              <a:t>JMS</a:t>
            </a:r>
          </a:p>
        </p:txBody>
      </p:sp>
      <p:sp>
        <p:nvSpPr>
          <p:cNvPr id="94" name="Étoile : 5 branches 29">
            <a:extLst>
              <a:ext uri="{FF2B5EF4-FFF2-40B4-BE49-F238E27FC236}">
                <a16:creationId xmlns:a16="http://schemas.microsoft.com/office/drawing/2014/main" id="{9ECAFB02-A307-449E-AE17-4C30DD9CD820}"/>
              </a:ext>
            </a:extLst>
          </p:cNvPr>
          <p:cNvSpPr/>
          <p:nvPr/>
        </p:nvSpPr>
        <p:spPr>
          <a:xfrm>
            <a:off x="1467977" y="1645459"/>
            <a:ext cx="216000" cy="216000"/>
          </a:xfrm>
          <a:prstGeom prst="star5">
            <a:avLst/>
          </a:prstGeom>
          <a:solidFill>
            <a:schemeClr val="tx1"/>
          </a:solidFill>
          <a:ln>
            <a:solidFill>
              <a:schemeClr val="tx1"/>
            </a:solid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fr-FR" sz="1400" u="none"/>
          </a:p>
        </p:txBody>
      </p:sp>
      <p:sp>
        <p:nvSpPr>
          <p:cNvPr id="95" name="ZoneTexte 94">
            <a:extLst>
              <a:ext uri="{FF2B5EF4-FFF2-40B4-BE49-F238E27FC236}">
                <a16:creationId xmlns:a16="http://schemas.microsoft.com/office/drawing/2014/main" id="{1D9693CA-2A4B-47E4-9B95-7D0884561B20}"/>
              </a:ext>
            </a:extLst>
          </p:cNvPr>
          <p:cNvSpPr txBox="1"/>
          <p:nvPr/>
        </p:nvSpPr>
        <p:spPr>
          <a:xfrm>
            <a:off x="654174" y="1899593"/>
            <a:ext cx="1398836" cy="430887"/>
          </a:xfrm>
          <a:prstGeom prst="rect">
            <a:avLst/>
          </a:prstGeom>
          <a:noFill/>
        </p:spPr>
        <p:txBody>
          <a:bodyPr wrap="square" rtlCol="0">
            <a:spAutoFit/>
          </a:bodyPr>
          <a:lstStyle/>
          <a:p>
            <a:pPr algn="l"/>
            <a:r>
              <a:rPr lang="fr-FR" sz="1100" dirty="0"/>
              <a:t>Comité HSE Groupe</a:t>
            </a:r>
            <a:endParaRPr lang="fr-FR" sz="1100" u="none" dirty="0"/>
          </a:p>
        </p:txBody>
      </p:sp>
      <p:sp>
        <p:nvSpPr>
          <p:cNvPr id="97" name="Étoile : 5 branches 39">
            <a:extLst>
              <a:ext uri="{FF2B5EF4-FFF2-40B4-BE49-F238E27FC236}">
                <a16:creationId xmlns:a16="http://schemas.microsoft.com/office/drawing/2014/main" id="{015B4A47-D66B-4B6D-8D7F-2FD54963CFC9}"/>
              </a:ext>
            </a:extLst>
          </p:cNvPr>
          <p:cNvSpPr/>
          <p:nvPr/>
        </p:nvSpPr>
        <p:spPr>
          <a:xfrm>
            <a:off x="9360679" y="1645459"/>
            <a:ext cx="216000" cy="216000"/>
          </a:xfrm>
          <a:prstGeom prst="star5">
            <a:avLst/>
          </a:prstGeom>
          <a:solidFill>
            <a:schemeClr val="accent4"/>
          </a:solidFill>
          <a:ln>
            <a:solidFill>
              <a:schemeClr val="accent4"/>
            </a:solid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fr-FR" sz="1400" u="none"/>
          </a:p>
        </p:txBody>
      </p:sp>
      <p:sp>
        <p:nvSpPr>
          <p:cNvPr id="98" name="ZoneTexte 97">
            <a:extLst>
              <a:ext uri="{FF2B5EF4-FFF2-40B4-BE49-F238E27FC236}">
                <a16:creationId xmlns:a16="http://schemas.microsoft.com/office/drawing/2014/main" id="{722A31BF-A931-4DC9-A74D-1310BBFF0CC3}"/>
              </a:ext>
            </a:extLst>
          </p:cNvPr>
          <p:cNvSpPr txBox="1"/>
          <p:nvPr/>
        </p:nvSpPr>
        <p:spPr>
          <a:xfrm>
            <a:off x="9386793" y="1899593"/>
            <a:ext cx="961418" cy="261610"/>
          </a:xfrm>
          <a:prstGeom prst="rect">
            <a:avLst/>
          </a:prstGeom>
          <a:noFill/>
        </p:spPr>
        <p:txBody>
          <a:bodyPr wrap="square" rtlCol="0">
            <a:spAutoFit/>
          </a:bodyPr>
          <a:lstStyle/>
          <a:p>
            <a:pPr algn="l"/>
            <a:r>
              <a:rPr lang="fr-FR" sz="1100">
                <a:solidFill>
                  <a:schemeClr val="accent4"/>
                </a:solidFill>
              </a:rPr>
              <a:t>JMS</a:t>
            </a:r>
            <a:endParaRPr lang="fr-FR" sz="1100" u="none">
              <a:solidFill>
                <a:schemeClr val="accent4"/>
              </a:solidFill>
            </a:endParaRPr>
          </a:p>
        </p:txBody>
      </p:sp>
      <p:sp>
        <p:nvSpPr>
          <p:cNvPr id="100" name="Flèche : chevron 48">
            <a:extLst>
              <a:ext uri="{FF2B5EF4-FFF2-40B4-BE49-F238E27FC236}">
                <a16:creationId xmlns:a16="http://schemas.microsoft.com/office/drawing/2014/main" id="{65724CBD-2ED8-4050-972E-079B624EC54D}"/>
              </a:ext>
            </a:extLst>
          </p:cNvPr>
          <p:cNvSpPr/>
          <p:nvPr/>
        </p:nvSpPr>
        <p:spPr>
          <a:xfrm>
            <a:off x="568185" y="2769513"/>
            <a:ext cx="1021748" cy="468000"/>
          </a:xfrm>
          <a:prstGeom prst="chevron">
            <a:avLst>
              <a:gd name="adj" fmla="val 13636"/>
            </a:avLst>
          </a:prstGeom>
          <a:noFill/>
          <a:ln w="12700">
            <a:solidFill>
              <a:srgbClr val="C00000"/>
            </a:solidFill>
          </a:ln>
        </p:spPr>
        <p:txBody>
          <a:bodyPr wrap="square" lIns="36000" tIns="36000" rIns="36000" bIns="36000" rtlCol="0" anchor="ctr">
            <a:noAutofit/>
          </a:bodyPr>
          <a:lstStyle/>
          <a:p>
            <a:pPr marL="88900" algn="ctr">
              <a:buClr>
                <a:schemeClr val="accent2"/>
              </a:buClr>
            </a:pPr>
            <a:endParaRPr lang="fr-FR" sz="1100" u="none"/>
          </a:p>
        </p:txBody>
      </p:sp>
      <p:sp>
        <p:nvSpPr>
          <p:cNvPr id="101" name="Flèche : chevron 49">
            <a:extLst>
              <a:ext uri="{FF2B5EF4-FFF2-40B4-BE49-F238E27FC236}">
                <a16:creationId xmlns:a16="http://schemas.microsoft.com/office/drawing/2014/main" id="{880BF553-91B5-45F4-84CE-D239F095DD46}"/>
              </a:ext>
            </a:extLst>
          </p:cNvPr>
          <p:cNvSpPr/>
          <p:nvPr/>
        </p:nvSpPr>
        <p:spPr>
          <a:xfrm>
            <a:off x="4682657" y="2767363"/>
            <a:ext cx="7048257" cy="468000"/>
          </a:xfrm>
          <a:prstGeom prst="chevron">
            <a:avLst>
              <a:gd name="adj" fmla="val 13636"/>
            </a:avLst>
          </a:prstGeom>
          <a:solidFill>
            <a:schemeClr val="accent2"/>
          </a:solidFill>
          <a:ln w="12700">
            <a:no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8900">
              <a:buClr>
                <a:schemeClr val="accent2"/>
              </a:buClr>
            </a:pPr>
            <a:r>
              <a:rPr lang="fr-FR" sz="1100" u="none">
                <a:solidFill>
                  <a:schemeClr val="accent3"/>
                </a:solidFill>
                <a:latin typeface="Arial"/>
                <a:cs typeface="Arial"/>
              </a:rPr>
              <a:t>Communication  dangers mortels</a:t>
            </a:r>
          </a:p>
        </p:txBody>
      </p:sp>
      <p:sp>
        <p:nvSpPr>
          <p:cNvPr id="102" name="Flèche : chevron 54">
            <a:extLst>
              <a:ext uri="{FF2B5EF4-FFF2-40B4-BE49-F238E27FC236}">
                <a16:creationId xmlns:a16="http://schemas.microsoft.com/office/drawing/2014/main" id="{F3C0C4C3-96F6-4D4A-9633-182B03A84484}"/>
              </a:ext>
            </a:extLst>
          </p:cNvPr>
          <p:cNvSpPr/>
          <p:nvPr/>
        </p:nvSpPr>
        <p:spPr>
          <a:xfrm>
            <a:off x="560886" y="4683705"/>
            <a:ext cx="1029048" cy="468000"/>
          </a:xfrm>
          <a:prstGeom prst="chevron">
            <a:avLst>
              <a:gd name="adj" fmla="val 13636"/>
            </a:avLst>
          </a:prstGeom>
          <a:solidFill>
            <a:schemeClr val="bg1">
              <a:lumMod val="95000"/>
            </a:schemeClr>
          </a:solidFill>
          <a:ln w="12700">
            <a:solidFill>
              <a:schemeClr val="bg1">
                <a:lumMod val="50000"/>
              </a:schemeClr>
            </a:solidFill>
          </a:ln>
        </p:spPr>
        <p:txBody>
          <a:bodyPr wrap="square" lIns="36000" tIns="36000" rIns="36000" bIns="36000" rtlCol="0" anchor="ctr">
            <a:noAutofit/>
          </a:bodyPr>
          <a:lstStyle/>
          <a:p>
            <a:pPr marL="88900">
              <a:buClr>
                <a:schemeClr val="accent2"/>
              </a:buClr>
            </a:pPr>
            <a:endParaRPr lang="fr-FR" sz="1100" u="none"/>
          </a:p>
        </p:txBody>
      </p:sp>
      <p:sp>
        <p:nvSpPr>
          <p:cNvPr id="103" name="Flèche : chevron 55">
            <a:extLst>
              <a:ext uri="{FF2B5EF4-FFF2-40B4-BE49-F238E27FC236}">
                <a16:creationId xmlns:a16="http://schemas.microsoft.com/office/drawing/2014/main" id="{4AA111F1-0C89-417B-9218-A8C2A1F49F4A}"/>
              </a:ext>
            </a:extLst>
          </p:cNvPr>
          <p:cNvSpPr/>
          <p:nvPr/>
        </p:nvSpPr>
        <p:spPr>
          <a:xfrm>
            <a:off x="5432651" y="4680787"/>
            <a:ext cx="6292079" cy="468000"/>
          </a:xfrm>
          <a:prstGeom prst="chevron">
            <a:avLst>
              <a:gd name="adj" fmla="val 13636"/>
            </a:avLst>
          </a:prstGeom>
          <a:solidFill>
            <a:srgbClr val="0070C0"/>
          </a:solidFill>
          <a:ln w="12700">
            <a:solidFill>
              <a:srgbClr val="0070C0"/>
            </a:solid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8900">
              <a:buClr>
                <a:schemeClr val="accent2"/>
              </a:buClr>
            </a:pPr>
            <a:r>
              <a:rPr lang="fr-FR" sz="1100" u="none">
                <a:solidFill>
                  <a:schemeClr val="bg1"/>
                </a:solidFill>
              </a:rPr>
              <a:t>Tournées sécurité conjointes</a:t>
            </a:r>
            <a:endParaRPr lang="fr-FR" sz="1100" u="none">
              <a:solidFill>
                <a:schemeClr val="bg1"/>
              </a:solidFill>
              <a:latin typeface="Arial"/>
              <a:cs typeface="Arial"/>
            </a:endParaRPr>
          </a:p>
        </p:txBody>
      </p:sp>
      <p:sp>
        <p:nvSpPr>
          <p:cNvPr id="104" name="Flèche : chevron 56">
            <a:extLst>
              <a:ext uri="{FF2B5EF4-FFF2-40B4-BE49-F238E27FC236}">
                <a16:creationId xmlns:a16="http://schemas.microsoft.com/office/drawing/2014/main" id="{CA9A014C-59C4-4846-9DF9-9E8E1DC9F4B5}"/>
              </a:ext>
            </a:extLst>
          </p:cNvPr>
          <p:cNvSpPr/>
          <p:nvPr/>
        </p:nvSpPr>
        <p:spPr>
          <a:xfrm>
            <a:off x="562004" y="4101350"/>
            <a:ext cx="1020405" cy="468000"/>
          </a:xfrm>
          <a:prstGeom prst="chevron">
            <a:avLst>
              <a:gd name="adj" fmla="val 13636"/>
            </a:avLst>
          </a:prstGeom>
          <a:solidFill>
            <a:schemeClr val="bg1">
              <a:lumMod val="95000"/>
            </a:schemeClr>
          </a:solidFill>
          <a:ln w="12700">
            <a:solidFill>
              <a:schemeClr val="bg1">
                <a:lumMod val="50000"/>
              </a:schemeClr>
            </a:solidFill>
          </a:ln>
        </p:spPr>
        <p:txBody>
          <a:bodyPr wrap="square" lIns="36000" tIns="36000" rIns="36000" bIns="36000" rtlCol="0" anchor="ctr">
            <a:noAutofit/>
          </a:bodyPr>
          <a:lstStyle/>
          <a:p>
            <a:pPr marL="88900" algn="l">
              <a:buClr>
                <a:schemeClr val="accent2"/>
              </a:buClr>
            </a:pPr>
            <a:endParaRPr lang="fr-FR" sz="1100" u="none"/>
          </a:p>
        </p:txBody>
      </p:sp>
      <p:sp>
        <p:nvSpPr>
          <p:cNvPr id="105" name="Flèche : chevron 57">
            <a:extLst>
              <a:ext uri="{FF2B5EF4-FFF2-40B4-BE49-F238E27FC236}">
                <a16:creationId xmlns:a16="http://schemas.microsoft.com/office/drawing/2014/main" id="{24A4F315-5FBB-4A02-ADCF-B583A4375494}"/>
              </a:ext>
            </a:extLst>
          </p:cNvPr>
          <p:cNvSpPr/>
          <p:nvPr/>
        </p:nvSpPr>
        <p:spPr>
          <a:xfrm>
            <a:off x="4604572" y="4101350"/>
            <a:ext cx="7120160" cy="468000"/>
          </a:xfrm>
          <a:prstGeom prst="chevron">
            <a:avLst>
              <a:gd name="adj" fmla="val 13636"/>
            </a:avLst>
          </a:prstGeom>
          <a:solidFill>
            <a:srgbClr val="0070C0"/>
          </a:solidFill>
          <a:ln w="12700">
            <a:solidFill>
              <a:srgbClr val="0070C0"/>
            </a:solid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8900">
              <a:buClr>
                <a:schemeClr val="accent2"/>
              </a:buClr>
            </a:pPr>
            <a:r>
              <a:rPr lang="fr-FR" sz="1100" u="none">
                <a:solidFill>
                  <a:schemeClr val="bg1"/>
                </a:solidFill>
                <a:latin typeface="Arial"/>
                <a:cs typeface="Arial"/>
              </a:rPr>
              <a:t>Feu vert sécurité</a:t>
            </a:r>
          </a:p>
        </p:txBody>
      </p:sp>
      <p:sp>
        <p:nvSpPr>
          <p:cNvPr id="112" name="Losange 111">
            <a:extLst>
              <a:ext uri="{FF2B5EF4-FFF2-40B4-BE49-F238E27FC236}">
                <a16:creationId xmlns:a16="http://schemas.microsoft.com/office/drawing/2014/main" id="{3CB6BC79-576C-4331-A8A2-13A9C847DAEA}"/>
              </a:ext>
            </a:extLst>
          </p:cNvPr>
          <p:cNvSpPr/>
          <p:nvPr/>
        </p:nvSpPr>
        <p:spPr>
          <a:xfrm>
            <a:off x="2272920" y="4765589"/>
            <a:ext cx="190558" cy="144000"/>
          </a:xfrm>
          <a:prstGeom prst="diamond">
            <a:avLst/>
          </a:prstGeom>
          <a:solidFill>
            <a:schemeClr val="tx1"/>
          </a:solidFill>
          <a:ln>
            <a:no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fr-FR" sz="1400" u="none"/>
          </a:p>
        </p:txBody>
      </p:sp>
      <p:sp>
        <p:nvSpPr>
          <p:cNvPr id="113" name="ZoneTexte 112">
            <a:extLst>
              <a:ext uri="{FF2B5EF4-FFF2-40B4-BE49-F238E27FC236}">
                <a16:creationId xmlns:a16="http://schemas.microsoft.com/office/drawing/2014/main" id="{2D6B9DC9-D95C-4188-BA7F-39E26DCBC7BD}"/>
              </a:ext>
            </a:extLst>
          </p:cNvPr>
          <p:cNvSpPr txBox="1"/>
          <p:nvPr/>
        </p:nvSpPr>
        <p:spPr>
          <a:xfrm>
            <a:off x="1963713" y="4899538"/>
            <a:ext cx="741163" cy="246221"/>
          </a:xfrm>
          <a:prstGeom prst="rect">
            <a:avLst/>
          </a:prstGeom>
          <a:noFill/>
        </p:spPr>
        <p:txBody>
          <a:bodyPr wrap="square" rtlCol="0">
            <a:spAutoFit/>
          </a:bodyPr>
          <a:lstStyle/>
          <a:p>
            <a:pPr algn="ctr"/>
            <a:r>
              <a:rPr lang="fr-FR" sz="1000" u="none"/>
              <a:t>Guide</a:t>
            </a:r>
          </a:p>
        </p:txBody>
      </p:sp>
      <p:sp>
        <p:nvSpPr>
          <p:cNvPr id="114" name="Losange 113">
            <a:extLst>
              <a:ext uri="{FF2B5EF4-FFF2-40B4-BE49-F238E27FC236}">
                <a16:creationId xmlns:a16="http://schemas.microsoft.com/office/drawing/2014/main" id="{F1264338-16C3-47D6-ACEA-D2B357FC1938}"/>
              </a:ext>
            </a:extLst>
          </p:cNvPr>
          <p:cNvSpPr/>
          <p:nvPr/>
        </p:nvSpPr>
        <p:spPr>
          <a:xfrm>
            <a:off x="2259605" y="4198801"/>
            <a:ext cx="190558" cy="144000"/>
          </a:xfrm>
          <a:prstGeom prst="diamond">
            <a:avLst/>
          </a:prstGeom>
          <a:solidFill>
            <a:schemeClr val="tx1"/>
          </a:solidFill>
          <a:ln>
            <a:noFill/>
          </a:ln>
        </p:spPr>
        <p:txBody>
          <a:bodyPr wrap="square" lIns="36000" tIns="108000" rIns="36000" bIns="36000" rtlCol="0" anchor="t">
            <a:noAutofit/>
          </a:bodyPr>
          <a:lstStyle/>
          <a:p>
            <a:pPr marL="179388" indent="-90488" algn="l">
              <a:buClr>
                <a:schemeClr val="accent2"/>
              </a:buClr>
              <a:buFont typeface="Arial" panose="020B0604020202020204" pitchFamily="34" charset="0"/>
              <a:buChar char="•"/>
            </a:pPr>
            <a:endParaRPr lang="fr-FR" sz="1400" u="none"/>
          </a:p>
        </p:txBody>
      </p:sp>
      <p:sp>
        <p:nvSpPr>
          <p:cNvPr id="115" name="Étoile : 5 branches 116">
            <a:extLst>
              <a:ext uri="{FF2B5EF4-FFF2-40B4-BE49-F238E27FC236}">
                <a16:creationId xmlns:a16="http://schemas.microsoft.com/office/drawing/2014/main" id="{544F11A3-5947-44C5-9103-72D725B581DE}"/>
              </a:ext>
            </a:extLst>
          </p:cNvPr>
          <p:cNvSpPr/>
          <p:nvPr/>
        </p:nvSpPr>
        <p:spPr>
          <a:xfrm>
            <a:off x="3612187" y="1653704"/>
            <a:ext cx="216000" cy="216000"/>
          </a:xfrm>
          <a:prstGeom prst="star5">
            <a:avLst/>
          </a:prstGeom>
          <a:solidFill>
            <a:schemeClr val="accent3"/>
          </a:solidFill>
          <a:ln>
            <a:solidFill>
              <a:schemeClr val="accent3"/>
            </a:solidFill>
          </a:ln>
        </p:spPr>
        <p:txBody>
          <a:bodyPr wrap="square" lIns="36000" tIns="108000" rIns="36000" bIns="36000" rtlCol="0" anchor="t">
            <a:noAutofit/>
          </a:bodyPr>
          <a:lstStyle/>
          <a:p>
            <a:pPr marL="179388" indent="-90488">
              <a:buClr>
                <a:schemeClr val="accent2"/>
              </a:buClr>
              <a:buFont typeface="Arial" panose="020B0604020202020204" pitchFamily="34" charset="0"/>
              <a:buChar char="•"/>
            </a:pPr>
            <a:endParaRPr lang="fr-FR" sz="1400">
              <a:solidFill>
                <a:schemeClr val="accent5"/>
              </a:solidFill>
            </a:endParaRPr>
          </a:p>
        </p:txBody>
      </p:sp>
      <p:sp>
        <p:nvSpPr>
          <p:cNvPr id="116" name="ZoneTexte 115">
            <a:extLst>
              <a:ext uri="{FF2B5EF4-FFF2-40B4-BE49-F238E27FC236}">
                <a16:creationId xmlns:a16="http://schemas.microsoft.com/office/drawing/2014/main" id="{7F14D500-C41B-4D52-9CA9-61C3F55E61EB}"/>
              </a:ext>
            </a:extLst>
          </p:cNvPr>
          <p:cNvSpPr txBox="1"/>
          <p:nvPr/>
        </p:nvSpPr>
        <p:spPr>
          <a:xfrm>
            <a:off x="2614736" y="1574907"/>
            <a:ext cx="1150023" cy="430887"/>
          </a:xfrm>
          <a:prstGeom prst="rect">
            <a:avLst/>
          </a:prstGeom>
          <a:noFill/>
        </p:spPr>
        <p:txBody>
          <a:bodyPr wrap="square" rtlCol="0">
            <a:spAutoFit/>
          </a:bodyPr>
          <a:lstStyle>
            <a:defPPr>
              <a:defRPr lang="fr-FR"/>
            </a:defPPr>
            <a:lvl1pPr>
              <a:defRPr sz="1100" u="none">
                <a:solidFill>
                  <a:schemeClr val="accent5"/>
                </a:solidFill>
              </a:defRPr>
            </a:lvl1pPr>
          </a:lstStyle>
          <a:p>
            <a:pPr algn="ctr"/>
            <a:r>
              <a:rPr lang="fr-FR">
                <a:solidFill>
                  <a:schemeClr val="accent3"/>
                </a:solidFill>
              </a:rPr>
              <a:t>Contractor Safety Day</a:t>
            </a:r>
          </a:p>
        </p:txBody>
      </p:sp>
      <p:sp>
        <p:nvSpPr>
          <p:cNvPr id="117" name="Flèche : chevron 48">
            <a:extLst>
              <a:ext uri="{FF2B5EF4-FFF2-40B4-BE49-F238E27FC236}">
                <a16:creationId xmlns:a16="http://schemas.microsoft.com/office/drawing/2014/main" id="{65724CBD-2ED8-4050-972E-079B624EC54D}"/>
              </a:ext>
            </a:extLst>
          </p:cNvPr>
          <p:cNvSpPr/>
          <p:nvPr/>
        </p:nvSpPr>
        <p:spPr>
          <a:xfrm>
            <a:off x="1582409" y="2767363"/>
            <a:ext cx="3098883" cy="468000"/>
          </a:xfrm>
          <a:prstGeom prst="chevron">
            <a:avLst>
              <a:gd name="adj" fmla="val 13636"/>
            </a:avLst>
          </a:prstGeom>
          <a:solidFill>
            <a:schemeClr val="accent2">
              <a:lumMod val="20000"/>
              <a:lumOff val="80000"/>
            </a:schemeClr>
          </a:solidFill>
          <a:ln w="12700">
            <a:solidFill>
              <a:srgbClr val="C00000"/>
            </a:solidFill>
          </a:ln>
        </p:spPr>
        <p:txBody>
          <a:bodyPr wrap="square" lIns="36000" tIns="36000" rIns="36000" bIns="36000" rtlCol="0" anchor="ctr">
            <a:noAutofit/>
          </a:bodyPr>
          <a:lstStyle/>
          <a:p>
            <a:pPr marL="88900" algn="l">
              <a:buClr>
                <a:schemeClr val="accent2"/>
              </a:buClr>
            </a:pPr>
            <a:endParaRPr lang="fr-FR" sz="1100" u="none"/>
          </a:p>
        </p:txBody>
      </p:sp>
      <p:cxnSp>
        <p:nvCxnSpPr>
          <p:cNvPr id="118" name="Connecteur droit avec flèche 117"/>
          <p:cNvCxnSpPr/>
          <p:nvPr/>
        </p:nvCxnSpPr>
        <p:spPr>
          <a:xfrm>
            <a:off x="4681292" y="3477752"/>
            <a:ext cx="1462854" cy="7764"/>
          </a:xfrm>
          <a:prstGeom prst="straightConnector1">
            <a:avLst/>
          </a:prstGeom>
          <a:ln>
            <a:solidFill>
              <a:schemeClr val="accent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9" name="Étoile à 5 branches 118"/>
          <p:cNvSpPr/>
          <p:nvPr/>
        </p:nvSpPr>
        <p:spPr>
          <a:xfrm>
            <a:off x="4604572" y="2879250"/>
            <a:ext cx="216000" cy="216000"/>
          </a:xfrm>
          <a:prstGeom prst="star5">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1" name="Flèche : chevron 56">
            <a:extLst>
              <a:ext uri="{FF2B5EF4-FFF2-40B4-BE49-F238E27FC236}">
                <a16:creationId xmlns:a16="http://schemas.microsoft.com/office/drawing/2014/main" id="{CA9A014C-59C4-4846-9DF9-9E8E1DC9F4B5}"/>
              </a:ext>
            </a:extLst>
          </p:cNvPr>
          <p:cNvSpPr/>
          <p:nvPr/>
        </p:nvSpPr>
        <p:spPr>
          <a:xfrm>
            <a:off x="1619594" y="4107155"/>
            <a:ext cx="2984978" cy="468000"/>
          </a:xfrm>
          <a:prstGeom prst="chevron">
            <a:avLst>
              <a:gd name="adj" fmla="val 13636"/>
            </a:avLst>
          </a:prstGeom>
          <a:solidFill>
            <a:schemeClr val="accent1">
              <a:lumMod val="20000"/>
              <a:lumOff val="80000"/>
            </a:schemeClr>
          </a:solidFill>
          <a:ln w="12700">
            <a:solidFill>
              <a:srgbClr val="0070C0"/>
            </a:solidFill>
          </a:ln>
        </p:spPr>
        <p:txBody>
          <a:bodyPr wrap="square" lIns="36000" tIns="36000" rIns="36000" bIns="36000" rtlCol="0" anchor="ctr">
            <a:noAutofit/>
          </a:bodyPr>
          <a:lstStyle/>
          <a:p>
            <a:pPr marL="88900" algn="l">
              <a:buClr>
                <a:schemeClr val="accent2"/>
              </a:buClr>
            </a:pPr>
            <a:endParaRPr lang="fr-FR" sz="1100" u="none"/>
          </a:p>
        </p:txBody>
      </p:sp>
      <p:sp>
        <p:nvSpPr>
          <p:cNvPr id="122" name="Flèche : chevron 52">
            <a:extLst>
              <a:ext uri="{FF2B5EF4-FFF2-40B4-BE49-F238E27FC236}">
                <a16:creationId xmlns:a16="http://schemas.microsoft.com/office/drawing/2014/main" id="{5AB132E9-17B3-49CB-AD7A-7C6B4C056FAB}"/>
              </a:ext>
            </a:extLst>
          </p:cNvPr>
          <p:cNvSpPr/>
          <p:nvPr/>
        </p:nvSpPr>
        <p:spPr>
          <a:xfrm>
            <a:off x="3159345" y="5912431"/>
            <a:ext cx="406450" cy="255056"/>
          </a:xfrm>
          <a:prstGeom prst="chevron">
            <a:avLst>
              <a:gd name="adj" fmla="val 13636"/>
            </a:avLst>
          </a:prstGeom>
          <a:solidFill>
            <a:schemeClr val="bg1">
              <a:lumMod val="95000"/>
            </a:schemeClr>
          </a:solidFill>
          <a:ln w="12700">
            <a:solidFill>
              <a:schemeClr val="bg1">
                <a:lumMod val="50000"/>
              </a:schemeClr>
            </a:solidFill>
          </a:ln>
        </p:spPr>
        <p:txBody>
          <a:bodyPr wrap="square" lIns="36000" tIns="36000" rIns="36000" bIns="36000" rtlCol="0" anchor="ctr">
            <a:noAutofit/>
          </a:bodyPr>
          <a:lstStyle/>
          <a:p>
            <a:pPr marL="88900" algn="l">
              <a:buClr>
                <a:schemeClr val="accent2"/>
              </a:buClr>
            </a:pPr>
            <a:endParaRPr lang="fr-FR" sz="1100" u="none"/>
          </a:p>
        </p:txBody>
      </p:sp>
      <p:sp>
        <p:nvSpPr>
          <p:cNvPr id="123" name="ZoneTexte 122">
            <a:extLst>
              <a:ext uri="{FF2B5EF4-FFF2-40B4-BE49-F238E27FC236}">
                <a16:creationId xmlns:a16="http://schemas.microsoft.com/office/drawing/2014/main" id="{C3B63F0B-C4BE-4BB8-AD22-EB8270710CC6}"/>
              </a:ext>
            </a:extLst>
          </p:cNvPr>
          <p:cNvSpPr txBox="1"/>
          <p:nvPr/>
        </p:nvSpPr>
        <p:spPr>
          <a:xfrm>
            <a:off x="3540636" y="5848072"/>
            <a:ext cx="1142022" cy="400110"/>
          </a:xfrm>
          <a:prstGeom prst="rect">
            <a:avLst/>
          </a:prstGeom>
          <a:noFill/>
        </p:spPr>
        <p:txBody>
          <a:bodyPr wrap="square" rtlCol="0">
            <a:spAutoFit/>
          </a:bodyPr>
          <a:lstStyle/>
          <a:p>
            <a:pPr algn="ctr"/>
            <a:r>
              <a:rPr lang="fr-FR" sz="1000" u="none"/>
              <a:t>Front-end Engineering</a:t>
            </a:r>
          </a:p>
        </p:txBody>
      </p:sp>
      <p:sp>
        <p:nvSpPr>
          <p:cNvPr id="124" name="Flèche : chevron 52">
            <a:extLst>
              <a:ext uri="{FF2B5EF4-FFF2-40B4-BE49-F238E27FC236}">
                <a16:creationId xmlns:a16="http://schemas.microsoft.com/office/drawing/2014/main" id="{5AB132E9-17B3-49CB-AD7A-7C6B4C056FAB}"/>
              </a:ext>
            </a:extLst>
          </p:cNvPr>
          <p:cNvSpPr/>
          <p:nvPr/>
        </p:nvSpPr>
        <p:spPr>
          <a:xfrm>
            <a:off x="4887009" y="5912431"/>
            <a:ext cx="406450" cy="255056"/>
          </a:xfrm>
          <a:prstGeom prst="chevron">
            <a:avLst>
              <a:gd name="adj" fmla="val 13636"/>
            </a:avLst>
          </a:prstGeom>
          <a:solidFill>
            <a:schemeClr val="accent1">
              <a:lumMod val="20000"/>
              <a:lumOff val="80000"/>
            </a:schemeClr>
          </a:solidFill>
          <a:ln w="12700">
            <a:solidFill>
              <a:schemeClr val="accent1"/>
            </a:solidFill>
          </a:ln>
        </p:spPr>
        <p:txBody>
          <a:bodyPr wrap="square" lIns="36000" tIns="36000" rIns="36000" bIns="36000" rtlCol="0" anchor="ctr">
            <a:noAutofit/>
          </a:bodyPr>
          <a:lstStyle/>
          <a:p>
            <a:pPr marL="88900" algn="l">
              <a:buClr>
                <a:schemeClr val="accent2"/>
              </a:buClr>
            </a:pPr>
            <a:endParaRPr lang="fr-FR" sz="1100" u="none"/>
          </a:p>
        </p:txBody>
      </p:sp>
      <p:sp>
        <p:nvSpPr>
          <p:cNvPr id="125" name="ZoneTexte 124">
            <a:extLst>
              <a:ext uri="{FF2B5EF4-FFF2-40B4-BE49-F238E27FC236}">
                <a16:creationId xmlns:a16="http://schemas.microsoft.com/office/drawing/2014/main" id="{C3B63F0B-C4BE-4BB8-AD22-EB8270710CC6}"/>
              </a:ext>
            </a:extLst>
          </p:cNvPr>
          <p:cNvSpPr txBox="1"/>
          <p:nvPr/>
        </p:nvSpPr>
        <p:spPr>
          <a:xfrm>
            <a:off x="5268301" y="5848072"/>
            <a:ext cx="1142022" cy="400110"/>
          </a:xfrm>
          <a:prstGeom prst="rect">
            <a:avLst/>
          </a:prstGeom>
          <a:noFill/>
        </p:spPr>
        <p:txBody>
          <a:bodyPr wrap="square" rtlCol="0">
            <a:spAutoFit/>
          </a:bodyPr>
          <a:lstStyle/>
          <a:p>
            <a:pPr algn="ctr"/>
            <a:r>
              <a:rPr lang="fr-FR" sz="1000" u="none"/>
              <a:t>Detailed Engineering</a:t>
            </a:r>
          </a:p>
        </p:txBody>
      </p:sp>
      <p:sp>
        <p:nvSpPr>
          <p:cNvPr id="126" name="Flèche : chevron 56">
            <a:extLst>
              <a:ext uri="{FF2B5EF4-FFF2-40B4-BE49-F238E27FC236}">
                <a16:creationId xmlns:a16="http://schemas.microsoft.com/office/drawing/2014/main" id="{CA9A014C-59C4-4846-9DF9-9E8E1DC9F4B5}"/>
              </a:ext>
            </a:extLst>
          </p:cNvPr>
          <p:cNvSpPr/>
          <p:nvPr/>
        </p:nvSpPr>
        <p:spPr>
          <a:xfrm>
            <a:off x="1603598" y="4692900"/>
            <a:ext cx="3000974" cy="468000"/>
          </a:xfrm>
          <a:prstGeom prst="chevron">
            <a:avLst>
              <a:gd name="adj" fmla="val 13636"/>
            </a:avLst>
          </a:prstGeom>
          <a:solidFill>
            <a:schemeClr val="accent1">
              <a:lumMod val="20000"/>
              <a:lumOff val="80000"/>
            </a:schemeClr>
          </a:solidFill>
          <a:ln w="12700">
            <a:solidFill>
              <a:srgbClr val="0070C0"/>
            </a:solidFill>
          </a:ln>
        </p:spPr>
        <p:txBody>
          <a:bodyPr wrap="square" lIns="36000" tIns="36000" rIns="36000" bIns="36000" rtlCol="0" anchor="ctr">
            <a:noAutofit/>
          </a:bodyPr>
          <a:lstStyle/>
          <a:p>
            <a:pPr marL="88900" algn="l">
              <a:buClr>
                <a:schemeClr val="accent2"/>
              </a:buClr>
            </a:pPr>
            <a:endParaRPr lang="fr-FR" sz="1100" u="none"/>
          </a:p>
        </p:txBody>
      </p:sp>
      <p:sp>
        <p:nvSpPr>
          <p:cNvPr id="127" name="Étoile à 5 branches 126"/>
          <p:cNvSpPr/>
          <p:nvPr/>
        </p:nvSpPr>
        <p:spPr>
          <a:xfrm>
            <a:off x="4520817" y="4198801"/>
            <a:ext cx="216000" cy="216000"/>
          </a:xfrm>
          <a:prstGeom prst="star5">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8" name="Étoile à 5 branches 127"/>
          <p:cNvSpPr/>
          <p:nvPr/>
        </p:nvSpPr>
        <p:spPr>
          <a:xfrm>
            <a:off x="6704771" y="5904920"/>
            <a:ext cx="216000" cy="216000"/>
          </a:xfrm>
          <a:prstGeom prst="star5">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9" name="ZoneTexte 128">
            <a:extLst>
              <a:ext uri="{FF2B5EF4-FFF2-40B4-BE49-F238E27FC236}">
                <a16:creationId xmlns:a16="http://schemas.microsoft.com/office/drawing/2014/main" id="{C3B63F0B-C4BE-4BB8-AD22-EB8270710CC6}"/>
              </a:ext>
            </a:extLst>
          </p:cNvPr>
          <p:cNvSpPr txBox="1"/>
          <p:nvPr/>
        </p:nvSpPr>
        <p:spPr>
          <a:xfrm>
            <a:off x="6887706" y="5848072"/>
            <a:ext cx="1430111" cy="400110"/>
          </a:xfrm>
          <a:prstGeom prst="rect">
            <a:avLst/>
          </a:prstGeom>
          <a:noFill/>
        </p:spPr>
        <p:txBody>
          <a:bodyPr wrap="square" rtlCol="0">
            <a:spAutoFit/>
          </a:bodyPr>
          <a:lstStyle/>
          <a:p>
            <a:pPr algn="ctr"/>
            <a:r>
              <a:rPr lang="fr-FR" sz="1000" u="none"/>
              <a:t>Implementation kit finalisé</a:t>
            </a:r>
          </a:p>
        </p:txBody>
      </p:sp>
      <p:sp>
        <p:nvSpPr>
          <p:cNvPr id="130" name="Étoile à 5 branches 129"/>
          <p:cNvSpPr/>
          <p:nvPr/>
        </p:nvSpPr>
        <p:spPr>
          <a:xfrm>
            <a:off x="4496572" y="4790572"/>
            <a:ext cx="216000" cy="216000"/>
          </a:xfrm>
          <a:prstGeom prst="star5">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131" name="Connecteur droit avec flèche 130"/>
          <p:cNvCxnSpPr/>
          <p:nvPr/>
        </p:nvCxnSpPr>
        <p:spPr>
          <a:xfrm>
            <a:off x="6225088" y="3481634"/>
            <a:ext cx="1254440" cy="0"/>
          </a:xfrm>
          <a:prstGeom prst="straightConnector1">
            <a:avLst/>
          </a:prstGeom>
          <a:ln>
            <a:solidFill>
              <a:schemeClr val="accent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Connecteur droit avec flèche 131"/>
          <p:cNvCxnSpPr/>
          <p:nvPr/>
        </p:nvCxnSpPr>
        <p:spPr>
          <a:xfrm>
            <a:off x="7499730" y="3481634"/>
            <a:ext cx="1254440" cy="0"/>
          </a:xfrm>
          <a:prstGeom prst="straightConnector1">
            <a:avLst/>
          </a:prstGeom>
          <a:ln>
            <a:solidFill>
              <a:schemeClr val="accent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Connecteur droit avec flèche 132"/>
          <p:cNvCxnSpPr/>
          <p:nvPr/>
        </p:nvCxnSpPr>
        <p:spPr>
          <a:xfrm>
            <a:off x="8821423" y="3481634"/>
            <a:ext cx="1254440" cy="0"/>
          </a:xfrm>
          <a:prstGeom prst="straightConnector1">
            <a:avLst/>
          </a:prstGeom>
          <a:ln>
            <a:solidFill>
              <a:schemeClr val="accent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Connecteur droit avec flèche 133"/>
          <p:cNvCxnSpPr/>
          <p:nvPr/>
        </p:nvCxnSpPr>
        <p:spPr>
          <a:xfrm>
            <a:off x="10112334" y="3481634"/>
            <a:ext cx="1254440" cy="0"/>
          </a:xfrm>
          <a:prstGeom prst="straightConnector1">
            <a:avLst/>
          </a:prstGeom>
          <a:ln>
            <a:solidFill>
              <a:schemeClr val="accent2"/>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35" name="ZoneTexte 134"/>
          <p:cNvSpPr txBox="1"/>
          <p:nvPr/>
        </p:nvSpPr>
        <p:spPr>
          <a:xfrm>
            <a:off x="4709645" y="3546390"/>
            <a:ext cx="1406154" cy="261610"/>
          </a:xfrm>
          <a:prstGeom prst="rect">
            <a:avLst/>
          </a:prstGeom>
          <a:noFill/>
        </p:spPr>
        <p:txBody>
          <a:bodyPr wrap="none" rtlCol="0" anchor="ctr">
            <a:spAutoFit/>
          </a:bodyPr>
          <a:lstStyle/>
          <a:p>
            <a:pPr algn="ctr"/>
            <a:r>
              <a:rPr lang="fr-FR" sz="1100">
                <a:solidFill>
                  <a:schemeClr val="accent2"/>
                </a:solidFill>
              </a:rPr>
              <a:t>Travaux en hauteur</a:t>
            </a:r>
          </a:p>
        </p:txBody>
      </p:sp>
      <p:sp>
        <p:nvSpPr>
          <p:cNvPr id="136" name="ZoneTexte 135"/>
          <p:cNvSpPr txBox="1"/>
          <p:nvPr/>
        </p:nvSpPr>
        <p:spPr>
          <a:xfrm>
            <a:off x="6481855" y="3546390"/>
            <a:ext cx="740907" cy="261610"/>
          </a:xfrm>
          <a:prstGeom prst="rect">
            <a:avLst/>
          </a:prstGeom>
          <a:noFill/>
        </p:spPr>
        <p:txBody>
          <a:bodyPr wrap="none" rtlCol="0" anchor="ctr">
            <a:spAutoFit/>
          </a:bodyPr>
          <a:lstStyle/>
          <a:p>
            <a:pPr algn="ctr"/>
            <a:r>
              <a:rPr lang="fr-FR" sz="1100">
                <a:solidFill>
                  <a:schemeClr val="accent2"/>
                </a:solidFill>
              </a:rPr>
              <a:t>Hot work</a:t>
            </a:r>
          </a:p>
        </p:txBody>
      </p:sp>
      <p:sp>
        <p:nvSpPr>
          <p:cNvPr id="137" name="ZoneTexte 136"/>
          <p:cNvSpPr txBox="1"/>
          <p:nvPr/>
        </p:nvSpPr>
        <p:spPr>
          <a:xfrm>
            <a:off x="9071731" y="3546390"/>
            <a:ext cx="647934" cy="261610"/>
          </a:xfrm>
          <a:prstGeom prst="rect">
            <a:avLst/>
          </a:prstGeom>
          <a:noFill/>
        </p:spPr>
        <p:txBody>
          <a:bodyPr wrap="none" rtlCol="0" anchor="ctr">
            <a:spAutoFit/>
          </a:bodyPr>
          <a:lstStyle/>
          <a:p>
            <a:pPr algn="ctr"/>
            <a:r>
              <a:rPr lang="fr-FR" sz="1100">
                <a:solidFill>
                  <a:schemeClr val="accent2"/>
                </a:solidFill>
              </a:rPr>
              <a:t>Levage</a:t>
            </a:r>
          </a:p>
        </p:txBody>
      </p:sp>
      <p:sp>
        <p:nvSpPr>
          <p:cNvPr id="138" name="ZoneTexte 137"/>
          <p:cNvSpPr txBox="1"/>
          <p:nvPr/>
        </p:nvSpPr>
        <p:spPr>
          <a:xfrm>
            <a:off x="10094188" y="3546390"/>
            <a:ext cx="1290738" cy="261610"/>
          </a:xfrm>
          <a:prstGeom prst="rect">
            <a:avLst/>
          </a:prstGeom>
          <a:noFill/>
        </p:spPr>
        <p:txBody>
          <a:bodyPr wrap="none" rtlCol="0" anchor="ctr">
            <a:spAutoFit/>
          </a:bodyPr>
          <a:lstStyle/>
          <a:p>
            <a:pPr algn="ctr"/>
            <a:r>
              <a:rPr lang="fr-FR" sz="1100">
                <a:solidFill>
                  <a:schemeClr val="accent2"/>
                </a:solidFill>
              </a:rPr>
              <a:t>Espaces confinés</a:t>
            </a:r>
          </a:p>
        </p:txBody>
      </p:sp>
      <p:sp>
        <p:nvSpPr>
          <p:cNvPr id="139" name="Étoile à 5 branches 138"/>
          <p:cNvSpPr/>
          <p:nvPr/>
        </p:nvSpPr>
        <p:spPr>
          <a:xfrm>
            <a:off x="8520139" y="5904920"/>
            <a:ext cx="216000" cy="216000"/>
          </a:xfrm>
          <a:prstGeom prst="star5">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rgbClr val="FF0000"/>
              </a:solidFill>
            </a:endParaRPr>
          </a:p>
        </p:txBody>
      </p:sp>
      <p:sp>
        <p:nvSpPr>
          <p:cNvPr id="140" name="ZoneTexte 139">
            <a:extLst>
              <a:ext uri="{FF2B5EF4-FFF2-40B4-BE49-F238E27FC236}">
                <a16:creationId xmlns:a16="http://schemas.microsoft.com/office/drawing/2014/main" id="{C3B63F0B-C4BE-4BB8-AD22-EB8270710CC6}"/>
              </a:ext>
            </a:extLst>
          </p:cNvPr>
          <p:cNvSpPr txBox="1"/>
          <p:nvPr/>
        </p:nvSpPr>
        <p:spPr>
          <a:xfrm>
            <a:off x="8703073" y="5894261"/>
            <a:ext cx="2269727" cy="246221"/>
          </a:xfrm>
          <a:prstGeom prst="rect">
            <a:avLst/>
          </a:prstGeom>
          <a:noFill/>
        </p:spPr>
        <p:txBody>
          <a:bodyPr wrap="square" rtlCol="0">
            <a:spAutoFit/>
          </a:bodyPr>
          <a:lstStyle/>
          <a:p>
            <a:pPr algn="ctr"/>
            <a:r>
              <a:rPr lang="fr-FR" sz="1000" u="none"/>
              <a:t>Lancement communication</a:t>
            </a:r>
          </a:p>
        </p:txBody>
      </p:sp>
      <p:sp>
        <p:nvSpPr>
          <p:cNvPr id="141" name="Flèche : chevron 56">
            <a:extLst>
              <a:ext uri="{FF2B5EF4-FFF2-40B4-BE49-F238E27FC236}">
                <a16:creationId xmlns:a16="http://schemas.microsoft.com/office/drawing/2014/main" id="{CA9A014C-59C4-4846-9DF9-9E8E1DC9F4B5}"/>
              </a:ext>
            </a:extLst>
          </p:cNvPr>
          <p:cNvSpPr/>
          <p:nvPr/>
        </p:nvSpPr>
        <p:spPr>
          <a:xfrm>
            <a:off x="1622992" y="5246235"/>
            <a:ext cx="1311765" cy="473456"/>
          </a:xfrm>
          <a:prstGeom prst="chevron">
            <a:avLst>
              <a:gd name="adj" fmla="val 13636"/>
            </a:avLst>
          </a:prstGeom>
          <a:solidFill>
            <a:schemeClr val="accent1">
              <a:lumMod val="20000"/>
              <a:lumOff val="80000"/>
            </a:schemeClr>
          </a:solidFill>
          <a:ln w="12700">
            <a:solidFill>
              <a:srgbClr val="0070C0"/>
            </a:solidFill>
          </a:ln>
        </p:spPr>
        <p:txBody>
          <a:bodyPr wrap="square" lIns="36000" tIns="36000" rIns="36000" bIns="36000" rtlCol="0" anchor="ctr">
            <a:noAutofit/>
          </a:bodyPr>
          <a:lstStyle/>
          <a:p>
            <a:pPr marL="88900" algn="l">
              <a:buClr>
                <a:schemeClr val="accent2"/>
              </a:buClr>
            </a:pPr>
            <a:endParaRPr lang="fr-FR" sz="1100" u="none"/>
          </a:p>
        </p:txBody>
      </p:sp>
      <p:sp>
        <p:nvSpPr>
          <p:cNvPr id="142" name="Flèche : chevron 52">
            <a:extLst>
              <a:ext uri="{FF2B5EF4-FFF2-40B4-BE49-F238E27FC236}">
                <a16:creationId xmlns:a16="http://schemas.microsoft.com/office/drawing/2014/main" id="{5AB132E9-17B3-49CB-AD7A-7C6B4C056FAB}"/>
              </a:ext>
            </a:extLst>
          </p:cNvPr>
          <p:cNvSpPr/>
          <p:nvPr/>
        </p:nvSpPr>
        <p:spPr>
          <a:xfrm>
            <a:off x="562004" y="5247741"/>
            <a:ext cx="1016635" cy="468000"/>
          </a:xfrm>
          <a:prstGeom prst="chevron">
            <a:avLst>
              <a:gd name="adj" fmla="val 13636"/>
            </a:avLst>
          </a:prstGeom>
          <a:solidFill>
            <a:schemeClr val="bg1">
              <a:lumMod val="95000"/>
            </a:schemeClr>
          </a:solidFill>
          <a:ln w="12700">
            <a:solidFill>
              <a:schemeClr val="bg1">
                <a:lumMod val="50000"/>
              </a:schemeClr>
            </a:solidFill>
          </a:ln>
        </p:spPr>
        <p:txBody>
          <a:bodyPr wrap="square" lIns="36000" tIns="36000" rIns="36000" bIns="36000" rtlCol="0" anchor="ctr">
            <a:noAutofit/>
          </a:bodyPr>
          <a:lstStyle/>
          <a:p>
            <a:pPr marL="88900" algn="l">
              <a:buClr>
                <a:schemeClr val="accent2"/>
              </a:buClr>
            </a:pPr>
            <a:endParaRPr lang="fr-FR" sz="1100" u="none"/>
          </a:p>
        </p:txBody>
      </p:sp>
      <p:sp>
        <p:nvSpPr>
          <p:cNvPr id="143" name="Flèche : chevron 53">
            <a:extLst>
              <a:ext uri="{FF2B5EF4-FFF2-40B4-BE49-F238E27FC236}">
                <a16:creationId xmlns:a16="http://schemas.microsoft.com/office/drawing/2014/main" id="{A80E97E0-34A0-4451-BB99-9C21548AF076}"/>
              </a:ext>
            </a:extLst>
          </p:cNvPr>
          <p:cNvSpPr/>
          <p:nvPr/>
        </p:nvSpPr>
        <p:spPr>
          <a:xfrm>
            <a:off x="5439948" y="5258499"/>
            <a:ext cx="6284784" cy="468000"/>
          </a:xfrm>
          <a:prstGeom prst="chevron">
            <a:avLst>
              <a:gd name="adj" fmla="val 13636"/>
            </a:avLst>
          </a:prstGeom>
          <a:solidFill>
            <a:srgbClr val="0070C0"/>
          </a:solidFill>
          <a:ln w="12700">
            <a:solidFill>
              <a:srgbClr val="0070C0"/>
            </a:solidFill>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8900">
              <a:buClr>
                <a:schemeClr val="accent2"/>
              </a:buClr>
            </a:pPr>
            <a:r>
              <a:rPr lang="fr-FR" sz="1100" u="none">
                <a:solidFill>
                  <a:schemeClr val="bg1"/>
                </a:solidFill>
                <a:latin typeface="Arial"/>
                <a:cs typeface="Arial"/>
              </a:rPr>
              <a:t>Vérifications qui sauvent la vie</a:t>
            </a:r>
          </a:p>
        </p:txBody>
      </p:sp>
      <p:sp>
        <p:nvSpPr>
          <p:cNvPr id="146" name="Flèche : chevron 52">
            <a:extLst>
              <a:ext uri="{FF2B5EF4-FFF2-40B4-BE49-F238E27FC236}">
                <a16:creationId xmlns:a16="http://schemas.microsoft.com/office/drawing/2014/main" id="{5AB132E9-17B3-49CB-AD7A-7C6B4C056FAB}"/>
              </a:ext>
            </a:extLst>
          </p:cNvPr>
          <p:cNvSpPr/>
          <p:nvPr/>
        </p:nvSpPr>
        <p:spPr>
          <a:xfrm>
            <a:off x="2934758" y="5247741"/>
            <a:ext cx="1707299" cy="485294"/>
          </a:xfrm>
          <a:prstGeom prst="chevron">
            <a:avLst>
              <a:gd name="adj" fmla="val 13636"/>
            </a:avLst>
          </a:prstGeom>
          <a:solidFill>
            <a:schemeClr val="accent3">
              <a:lumMod val="20000"/>
              <a:lumOff val="80000"/>
            </a:schemeClr>
          </a:solidFill>
          <a:ln w="12700">
            <a:solidFill>
              <a:schemeClr val="accent3"/>
            </a:solidFill>
          </a:ln>
        </p:spPr>
        <p:txBody>
          <a:bodyPr wrap="square" lIns="36000" tIns="36000" rIns="36000" bIns="36000" rtlCol="0" anchor="ctr">
            <a:noAutofit/>
          </a:bodyPr>
          <a:lstStyle/>
          <a:p>
            <a:pPr marL="88900" algn="ctr">
              <a:buClr>
                <a:schemeClr val="accent2"/>
              </a:buClr>
            </a:pPr>
            <a:r>
              <a:rPr lang="fr-FR" sz="1100">
                <a:solidFill>
                  <a:schemeClr val="accent3">
                    <a:lumMod val="75000"/>
                  </a:schemeClr>
                </a:solidFill>
              </a:rPr>
              <a:t>Pilotes</a:t>
            </a:r>
            <a:endParaRPr lang="fr-FR" sz="1100" u="none">
              <a:solidFill>
                <a:schemeClr val="accent3">
                  <a:lumMod val="75000"/>
                </a:schemeClr>
              </a:solidFill>
            </a:endParaRPr>
          </a:p>
        </p:txBody>
      </p:sp>
      <p:cxnSp>
        <p:nvCxnSpPr>
          <p:cNvPr id="120" name="Connecteur droit avec flèche 119"/>
          <p:cNvCxnSpPr/>
          <p:nvPr/>
        </p:nvCxnSpPr>
        <p:spPr>
          <a:xfrm>
            <a:off x="3710197" y="2412766"/>
            <a:ext cx="22451" cy="3510246"/>
          </a:xfrm>
          <a:prstGeom prst="straightConnector1">
            <a:avLst/>
          </a:prstGeom>
          <a:ln>
            <a:solidFill>
              <a:srgbClr val="00B050"/>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45" name="Étoile à 5 branches 144"/>
          <p:cNvSpPr/>
          <p:nvPr/>
        </p:nvSpPr>
        <p:spPr>
          <a:xfrm>
            <a:off x="4556286" y="5373741"/>
            <a:ext cx="216000" cy="216000"/>
          </a:xfrm>
          <a:prstGeom prst="star5">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67" name="Connecteur droit avec flèche 66"/>
          <p:cNvCxnSpPr/>
          <p:nvPr/>
        </p:nvCxnSpPr>
        <p:spPr>
          <a:xfrm>
            <a:off x="4680615" y="4932637"/>
            <a:ext cx="741600" cy="7764"/>
          </a:xfrm>
          <a:prstGeom prst="straightConnector1">
            <a:avLst/>
          </a:prstGeom>
          <a:ln>
            <a:solidFill>
              <a:schemeClr val="accent1">
                <a:lumMod val="75000"/>
              </a:schemeClr>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9" name="Connecteur droit avec flèche 68"/>
          <p:cNvCxnSpPr/>
          <p:nvPr/>
        </p:nvCxnSpPr>
        <p:spPr>
          <a:xfrm>
            <a:off x="4735317" y="5533616"/>
            <a:ext cx="741600" cy="7764"/>
          </a:xfrm>
          <a:prstGeom prst="straightConnector1">
            <a:avLst/>
          </a:prstGeom>
          <a:ln>
            <a:solidFill>
              <a:schemeClr val="accent1">
                <a:lumMod val="75000"/>
              </a:schemeClr>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633146"/>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657B02E-D205-435E-A3E4-59E61F81AADA}"/>
              </a:ext>
            </a:extLst>
          </p:cNvPr>
          <p:cNvSpPr>
            <a:spLocks noGrp="1"/>
          </p:cNvSpPr>
          <p:nvPr>
            <p:ph sz="quarter" idx="10"/>
          </p:nvPr>
        </p:nvSpPr>
        <p:spPr/>
        <p:txBody>
          <a:bodyPr/>
          <a:lstStyle/>
          <a:p>
            <a:r>
              <a:rPr lang="fr-FR" dirty="0"/>
              <a:t>3 KPIs </a:t>
            </a:r>
          </a:p>
          <a:p>
            <a:endParaRPr lang="fr-FR" dirty="0"/>
          </a:p>
          <a:p>
            <a:pPr lvl="1"/>
            <a:r>
              <a:rPr lang="fr-FR" dirty="0"/>
              <a:t>Feu vert sécurité : # filiales qui ont mis en œuvre le « feu vert sécurité »</a:t>
            </a:r>
          </a:p>
          <a:p>
            <a:endParaRPr lang="fr-FR" dirty="0"/>
          </a:p>
          <a:p>
            <a:pPr lvl="1"/>
            <a:r>
              <a:rPr lang="fr-FR" dirty="0"/>
              <a:t>Tournées sécurité conjointes : # tournées sécurité conjointes réalisées</a:t>
            </a:r>
          </a:p>
          <a:p>
            <a:pPr lvl="1"/>
            <a:endParaRPr lang="fr-FR" dirty="0"/>
          </a:p>
          <a:p>
            <a:pPr lvl="1"/>
            <a:r>
              <a:rPr lang="fr-FR" dirty="0"/>
              <a:t>Vérifications qui sauvent la vie : # vérifications réalisées</a:t>
            </a:r>
          </a:p>
          <a:p>
            <a:endParaRPr lang="fr-FR" dirty="0"/>
          </a:p>
          <a:p>
            <a:r>
              <a:rPr lang="fr-FR" dirty="0"/>
              <a:t>Fréquence mensuelle</a:t>
            </a:r>
          </a:p>
          <a:p>
            <a:endParaRPr lang="fr-FR" dirty="0"/>
          </a:p>
          <a:p>
            <a:r>
              <a:rPr lang="fr-FR" dirty="0"/>
              <a:t>Par branche</a:t>
            </a:r>
          </a:p>
          <a:p>
            <a:endParaRPr lang="fr-FR" dirty="0"/>
          </a:p>
          <a:p>
            <a:r>
              <a:rPr lang="fr-FR" dirty="0"/>
              <a:t>Agrégé pour l’ensemble du Groupe</a:t>
            </a:r>
          </a:p>
        </p:txBody>
      </p:sp>
      <p:sp>
        <p:nvSpPr>
          <p:cNvPr id="3" name="Espace réservé du pied de page 2">
            <a:extLst>
              <a:ext uri="{FF2B5EF4-FFF2-40B4-BE49-F238E27FC236}">
                <a16:creationId xmlns:a16="http://schemas.microsoft.com/office/drawing/2014/main" id="{B98D3491-6C97-40BA-93AE-2DA68B02ADFD}"/>
              </a:ext>
            </a:extLst>
          </p:cNvPr>
          <p:cNvSpPr>
            <a:spLocks noGrp="1"/>
          </p:cNvSpPr>
          <p:nvPr>
            <p:ph type="ftr" sz="quarter" idx="3"/>
          </p:nvPr>
        </p:nvSpPr>
        <p:spPr/>
        <p:txBody>
          <a:bodyPr/>
          <a:lstStyle/>
          <a:p>
            <a:r>
              <a:rPr lang="fr-FR"/>
              <a:t>Nos vies avant tout : Formation Ambassadeurs</a:t>
            </a:r>
            <a:endParaRPr lang="fr-FR">
              <a:cs typeface="+mn-cs"/>
            </a:endParaRPr>
          </a:p>
        </p:txBody>
      </p:sp>
      <p:sp>
        <p:nvSpPr>
          <p:cNvPr id="4" name="Titre 3">
            <a:extLst>
              <a:ext uri="{FF2B5EF4-FFF2-40B4-BE49-F238E27FC236}">
                <a16:creationId xmlns:a16="http://schemas.microsoft.com/office/drawing/2014/main" id="{883619CB-5A24-4399-B832-B8B56ED6CB7C}"/>
              </a:ext>
            </a:extLst>
          </p:cNvPr>
          <p:cNvSpPr>
            <a:spLocks noGrp="1"/>
          </p:cNvSpPr>
          <p:nvPr>
            <p:ph type="title"/>
          </p:nvPr>
        </p:nvSpPr>
        <p:spPr/>
        <p:txBody>
          <a:bodyPr/>
          <a:lstStyle/>
          <a:p>
            <a:r>
              <a:rPr lang="fr-FR" dirty="0"/>
              <a:t>KPIs Groupe</a:t>
            </a:r>
          </a:p>
        </p:txBody>
      </p:sp>
    </p:spTree>
    <p:extLst>
      <p:ext uri="{BB962C8B-B14F-4D97-AF65-F5344CB8AC3E}">
        <p14:creationId xmlns:p14="http://schemas.microsoft.com/office/powerpoint/2010/main" val="2038012392"/>
      </p:ext>
    </p:extLst>
  </p:cSld>
  <p:clrMapOvr>
    <a:masterClrMapping/>
  </p:clrMapOvr>
  <p:transition spd="med">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FR"/>
              <a:t>Nos vies avant tout : Formation Ambassadeurs</a:t>
            </a:r>
            <a:endParaRPr lang="fr-FR" dirty="0">
              <a:cs typeface="+mn-cs"/>
            </a:endParaRPr>
          </a:p>
        </p:txBody>
      </p:sp>
      <p:sp>
        <p:nvSpPr>
          <p:cNvPr id="4" name="Titre 3"/>
          <p:cNvSpPr>
            <a:spLocks noGrp="1"/>
          </p:cNvSpPr>
          <p:nvPr>
            <p:ph type="title"/>
          </p:nvPr>
        </p:nvSpPr>
        <p:spPr/>
        <p:txBody>
          <a:bodyPr/>
          <a:lstStyle/>
          <a:p>
            <a:r>
              <a:rPr lang="fr-FR" dirty="0"/>
              <a:t>Chronologie de déploiement</a:t>
            </a:r>
          </a:p>
        </p:txBody>
      </p:sp>
      <p:sp>
        <p:nvSpPr>
          <p:cNvPr id="5" name="Espace réservé du contenu 9">
            <a:extLst>
              <a:ext uri="{FF2B5EF4-FFF2-40B4-BE49-F238E27FC236}">
                <a16:creationId xmlns:a16="http://schemas.microsoft.com/office/drawing/2014/main" id="{FA5C2C70-5688-4213-893A-63EBF7964C32}"/>
              </a:ext>
            </a:extLst>
          </p:cNvPr>
          <p:cNvSpPr txBox="1">
            <a:spLocks/>
          </p:cNvSpPr>
          <p:nvPr/>
        </p:nvSpPr>
        <p:spPr>
          <a:xfrm>
            <a:off x="367319" y="1589369"/>
            <a:ext cx="10854505" cy="464938"/>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solidFill>
                  <a:schemeClr val="accent4"/>
                </a:solidFill>
              </a:rPr>
              <a:t>Décembre 2019</a:t>
            </a:r>
            <a:r>
              <a:rPr lang="fr-FR" dirty="0">
                <a:solidFill>
                  <a:schemeClr val="accent4"/>
                </a:solidFill>
              </a:rPr>
              <a:t>: </a:t>
            </a:r>
            <a:r>
              <a:rPr lang="fr-FR" b="1" dirty="0">
                <a:solidFill>
                  <a:schemeClr val="accent4"/>
                </a:solidFill>
              </a:rPr>
              <a:t>Lancement </a:t>
            </a:r>
            <a:r>
              <a:rPr lang="fr-FR" dirty="0"/>
              <a:t>du déploiement avec les branches</a:t>
            </a:r>
          </a:p>
        </p:txBody>
      </p:sp>
      <p:sp>
        <p:nvSpPr>
          <p:cNvPr id="6" name="Espace réservé du contenu 9">
            <a:extLst>
              <a:ext uri="{FF2B5EF4-FFF2-40B4-BE49-F238E27FC236}">
                <a16:creationId xmlns:a16="http://schemas.microsoft.com/office/drawing/2014/main" id="{FA5C2C70-5688-4213-893A-63EBF7964C32}"/>
              </a:ext>
            </a:extLst>
          </p:cNvPr>
          <p:cNvSpPr txBox="1">
            <a:spLocks/>
          </p:cNvSpPr>
          <p:nvPr/>
        </p:nvSpPr>
        <p:spPr>
          <a:xfrm>
            <a:off x="367319" y="2865575"/>
            <a:ext cx="10854505" cy="470755"/>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solidFill>
                  <a:schemeClr val="accent4"/>
                </a:solidFill>
              </a:rPr>
              <a:t>Février 2020</a:t>
            </a:r>
            <a:r>
              <a:rPr lang="fr-FR" dirty="0">
                <a:solidFill>
                  <a:schemeClr val="accent4"/>
                </a:solidFill>
              </a:rPr>
              <a:t>: </a:t>
            </a:r>
            <a:r>
              <a:rPr lang="fr-FR" dirty="0"/>
              <a:t>Liste des </a:t>
            </a:r>
            <a:r>
              <a:rPr lang="fr-FR" b="1" dirty="0">
                <a:solidFill>
                  <a:schemeClr val="accent4"/>
                </a:solidFill>
              </a:rPr>
              <a:t>ambassadeurs</a:t>
            </a:r>
            <a:r>
              <a:rPr lang="fr-FR" dirty="0">
                <a:solidFill>
                  <a:schemeClr val="accent4"/>
                </a:solidFill>
              </a:rPr>
              <a:t> </a:t>
            </a:r>
            <a:r>
              <a:rPr lang="fr-FR" dirty="0"/>
              <a:t>établie et information des </a:t>
            </a:r>
            <a:r>
              <a:rPr lang="fr-FR" b="1" dirty="0">
                <a:solidFill>
                  <a:schemeClr val="accent4"/>
                </a:solidFill>
              </a:rPr>
              <a:t>Contracteurs principaux</a:t>
            </a:r>
          </a:p>
        </p:txBody>
      </p:sp>
      <p:sp>
        <p:nvSpPr>
          <p:cNvPr id="7" name="Espace réservé du contenu 9">
            <a:extLst>
              <a:ext uri="{FF2B5EF4-FFF2-40B4-BE49-F238E27FC236}">
                <a16:creationId xmlns:a16="http://schemas.microsoft.com/office/drawing/2014/main" id="{FA5C2C70-5688-4213-893A-63EBF7964C32}"/>
              </a:ext>
            </a:extLst>
          </p:cNvPr>
          <p:cNvSpPr txBox="1">
            <a:spLocks/>
          </p:cNvSpPr>
          <p:nvPr/>
        </p:nvSpPr>
        <p:spPr>
          <a:xfrm>
            <a:off x="367315" y="2221305"/>
            <a:ext cx="10854505" cy="477272"/>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solidFill>
                  <a:schemeClr val="accent4"/>
                </a:solidFill>
              </a:rPr>
              <a:t>Janvier 2020</a:t>
            </a:r>
            <a:r>
              <a:rPr lang="fr-FR" dirty="0">
                <a:solidFill>
                  <a:schemeClr val="accent4"/>
                </a:solidFill>
              </a:rPr>
              <a:t>:</a:t>
            </a:r>
            <a:r>
              <a:rPr lang="fr-FR" dirty="0"/>
              <a:t> Revue avec chaque branche des </a:t>
            </a:r>
            <a:r>
              <a:rPr lang="fr-FR" b="1" dirty="0">
                <a:solidFill>
                  <a:schemeClr val="accent4"/>
                </a:solidFill>
              </a:rPr>
              <a:t>spécificités en termes d’outils et de méthodes</a:t>
            </a:r>
          </a:p>
        </p:txBody>
      </p:sp>
      <p:sp>
        <p:nvSpPr>
          <p:cNvPr id="8" name="Espace réservé du contenu 9">
            <a:extLst>
              <a:ext uri="{FF2B5EF4-FFF2-40B4-BE49-F238E27FC236}">
                <a16:creationId xmlns:a16="http://schemas.microsoft.com/office/drawing/2014/main" id="{FA5C2C70-5688-4213-893A-63EBF7964C32}"/>
              </a:ext>
            </a:extLst>
          </p:cNvPr>
          <p:cNvSpPr txBox="1">
            <a:spLocks/>
          </p:cNvSpPr>
          <p:nvPr/>
        </p:nvSpPr>
        <p:spPr>
          <a:xfrm>
            <a:off x="367319" y="3503328"/>
            <a:ext cx="10854505" cy="464265"/>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solidFill>
                  <a:schemeClr val="accent4"/>
                </a:solidFill>
              </a:rPr>
              <a:t>Mars 2020</a:t>
            </a:r>
            <a:r>
              <a:rPr lang="fr-FR" dirty="0">
                <a:solidFill>
                  <a:schemeClr val="accent4"/>
                </a:solidFill>
              </a:rPr>
              <a:t>: Lancement de la </a:t>
            </a:r>
            <a:r>
              <a:rPr lang="fr-FR" b="1" dirty="0">
                <a:solidFill>
                  <a:schemeClr val="accent4"/>
                </a:solidFill>
              </a:rPr>
              <a:t>formation ambassadeurs</a:t>
            </a:r>
            <a:endParaRPr lang="fr-FR" dirty="0"/>
          </a:p>
        </p:txBody>
      </p:sp>
      <p:sp>
        <p:nvSpPr>
          <p:cNvPr id="9" name="Espace réservé du contenu 9">
            <a:extLst>
              <a:ext uri="{FF2B5EF4-FFF2-40B4-BE49-F238E27FC236}">
                <a16:creationId xmlns:a16="http://schemas.microsoft.com/office/drawing/2014/main" id="{FA5C2C70-5688-4213-893A-63EBF7964C32}"/>
              </a:ext>
            </a:extLst>
          </p:cNvPr>
          <p:cNvSpPr txBox="1">
            <a:spLocks/>
          </p:cNvSpPr>
          <p:nvPr/>
        </p:nvSpPr>
        <p:spPr>
          <a:xfrm>
            <a:off x="367319" y="4134591"/>
            <a:ext cx="10854505" cy="463410"/>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solidFill>
                  <a:schemeClr val="accent4"/>
                </a:solidFill>
              </a:rPr>
              <a:t>Avril 2020</a:t>
            </a:r>
            <a:r>
              <a:rPr lang="fr-FR" dirty="0">
                <a:solidFill>
                  <a:schemeClr val="accent4"/>
                </a:solidFill>
              </a:rPr>
              <a:t>: </a:t>
            </a:r>
            <a:r>
              <a:rPr lang="fr-FR" b="1" dirty="0">
                <a:solidFill>
                  <a:schemeClr val="accent4"/>
                </a:solidFill>
              </a:rPr>
              <a:t>JMS “Nos vies avant tout : Tournées sécurité conjointes”</a:t>
            </a:r>
          </a:p>
        </p:txBody>
      </p:sp>
      <p:sp>
        <p:nvSpPr>
          <p:cNvPr id="10" name="Espace réservé du contenu 9">
            <a:extLst>
              <a:ext uri="{FF2B5EF4-FFF2-40B4-BE49-F238E27FC236}">
                <a16:creationId xmlns:a16="http://schemas.microsoft.com/office/drawing/2014/main" id="{FA5C2C70-5688-4213-893A-63EBF7964C32}"/>
              </a:ext>
            </a:extLst>
          </p:cNvPr>
          <p:cNvSpPr txBox="1">
            <a:spLocks/>
          </p:cNvSpPr>
          <p:nvPr/>
        </p:nvSpPr>
        <p:spPr>
          <a:xfrm>
            <a:off x="367314" y="4787147"/>
            <a:ext cx="10854505" cy="456327"/>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solidFill>
                  <a:schemeClr val="accent4"/>
                </a:solidFill>
              </a:rPr>
              <a:t>Mai 2020: </a:t>
            </a:r>
            <a:r>
              <a:rPr lang="fr-FR" dirty="0"/>
              <a:t>Communication sur les dangers mortels </a:t>
            </a:r>
            <a:r>
              <a:rPr lang="fr-FR" b="1" dirty="0">
                <a:solidFill>
                  <a:schemeClr val="accent4"/>
                </a:solidFill>
              </a:rPr>
              <a:t>“Travail en hauteur” </a:t>
            </a:r>
            <a:endParaRPr lang="fr-FR" dirty="0"/>
          </a:p>
        </p:txBody>
      </p:sp>
      <p:sp>
        <p:nvSpPr>
          <p:cNvPr id="11" name="Espace réservé du contenu 9">
            <a:extLst>
              <a:ext uri="{FF2B5EF4-FFF2-40B4-BE49-F238E27FC236}">
                <a16:creationId xmlns:a16="http://schemas.microsoft.com/office/drawing/2014/main" id="{FA5C2C70-5688-4213-893A-63EBF7964C32}"/>
              </a:ext>
            </a:extLst>
          </p:cNvPr>
          <p:cNvSpPr txBox="1">
            <a:spLocks/>
          </p:cNvSpPr>
          <p:nvPr/>
        </p:nvSpPr>
        <p:spPr>
          <a:xfrm>
            <a:off x="367315" y="5410471"/>
            <a:ext cx="10854505" cy="476001"/>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solidFill>
                  <a:schemeClr val="accent4"/>
                </a:solidFill>
              </a:rPr>
              <a:t>T2 2020: </a:t>
            </a:r>
            <a:r>
              <a:rPr lang="fr-FR" dirty="0"/>
              <a:t>Mise en place progressive du </a:t>
            </a:r>
            <a:r>
              <a:rPr lang="fr-FR" b="1" dirty="0">
                <a:solidFill>
                  <a:schemeClr val="accent4"/>
                </a:solidFill>
              </a:rPr>
              <a:t>“Feu vert sécurité” </a:t>
            </a:r>
            <a:r>
              <a:rPr lang="fr-FR" dirty="0"/>
              <a:t>et des </a:t>
            </a:r>
            <a:r>
              <a:rPr lang="fr-FR" b="1" dirty="0">
                <a:solidFill>
                  <a:schemeClr val="accent4"/>
                </a:solidFill>
              </a:rPr>
              <a:t>“Vérifications qui sauvent la vie”</a:t>
            </a:r>
            <a:endParaRPr lang="fr-FR" dirty="0"/>
          </a:p>
        </p:txBody>
      </p:sp>
      <p:grpSp>
        <p:nvGrpSpPr>
          <p:cNvPr id="22" name="Group 43">
            <a:extLst>
              <a:ext uri="{FF2B5EF4-FFF2-40B4-BE49-F238E27FC236}">
                <a16:creationId xmlns:a16="http://schemas.microsoft.com/office/drawing/2014/main" id="{E8D731FE-ED34-4C4A-A404-711E49FEAC56}"/>
              </a:ext>
            </a:extLst>
          </p:cNvPr>
          <p:cNvGrpSpPr>
            <a:grpSpLocks noChangeAspect="1"/>
          </p:cNvGrpSpPr>
          <p:nvPr/>
        </p:nvGrpSpPr>
        <p:grpSpPr bwMode="auto">
          <a:xfrm>
            <a:off x="11460354" y="1601653"/>
            <a:ext cx="414202" cy="440370"/>
            <a:chOff x="2663" y="1405"/>
            <a:chExt cx="353" cy="432"/>
          </a:xfrm>
          <a:solidFill>
            <a:schemeClr val="accent2"/>
          </a:solidFill>
        </p:grpSpPr>
        <p:sp>
          <p:nvSpPr>
            <p:cNvPr id="23" name="Freeform 44">
              <a:extLst>
                <a:ext uri="{FF2B5EF4-FFF2-40B4-BE49-F238E27FC236}">
                  <a16:creationId xmlns:a16="http://schemas.microsoft.com/office/drawing/2014/main" id="{1B7F794D-1DF0-4FC8-B64C-CECE96D7B594}"/>
                </a:ext>
              </a:extLst>
            </p:cNvPr>
            <p:cNvSpPr>
              <a:spLocks noEditPoints="1"/>
            </p:cNvSpPr>
            <p:nvPr/>
          </p:nvSpPr>
          <p:spPr bwMode="auto">
            <a:xfrm>
              <a:off x="2731" y="1488"/>
              <a:ext cx="218" cy="349"/>
            </a:xfrm>
            <a:custGeom>
              <a:avLst/>
              <a:gdLst>
                <a:gd name="T0" fmla="*/ 34 w 197"/>
                <a:gd name="T1" fmla="*/ 167 h 291"/>
                <a:gd name="T2" fmla="*/ 53 w 197"/>
                <a:gd name="T3" fmla="*/ 217 h 291"/>
                <a:gd name="T4" fmla="*/ 74 w 197"/>
                <a:gd name="T5" fmla="*/ 271 h 291"/>
                <a:gd name="T6" fmla="*/ 124 w 197"/>
                <a:gd name="T7" fmla="*/ 271 h 291"/>
                <a:gd name="T8" fmla="*/ 145 w 197"/>
                <a:gd name="T9" fmla="*/ 217 h 291"/>
                <a:gd name="T10" fmla="*/ 164 w 197"/>
                <a:gd name="T11" fmla="*/ 167 h 291"/>
                <a:gd name="T12" fmla="*/ 106 w 197"/>
                <a:gd name="T13" fmla="*/ 0 h 291"/>
                <a:gd name="T14" fmla="*/ 3 w 197"/>
                <a:gd name="T15" fmla="*/ 87 h 291"/>
                <a:gd name="T16" fmla="*/ 87 w 197"/>
                <a:gd name="T17" fmla="*/ 271 h 291"/>
                <a:gd name="T18" fmla="*/ 99 w 197"/>
                <a:gd name="T19" fmla="*/ 279 h 291"/>
                <a:gd name="T20" fmla="*/ 65 w 197"/>
                <a:gd name="T21" fmla="*/ 217 h 291"/>
                <a:gd name="T22" fmla="*/ 133 w 197"/>
                <a:gd name="T23" fmla="*/ 223 h 291"/>
                <a:gd name="T24" fmla="*/ 123 w 197"/>
                <a:gd name="T25" fmla="*/ 259 h 291"/>
                <a:gd name="T26" fmla="*/ 66 w 197"/>
                <a:gd name="T27" fmla="*/ 253 h 291"/>
                <a:gd name="T28" fmla="*/ 80 w 197"/>
                <a:gd name="T29" fmla="*/ 117 h 291"/>
                <a:gd name="T30" fmla="*/ 65 w 197"/>
                <a:gd name="T31" fmla="*/ 109 h 291"/>
                <a:gd name="T32" fmla="*/ 80 w 197"/>
                <a:gd name="T33" fmla="*/ 109 h 291"/>
                <a:gd name="T34" fmla="*/ 92 w 197"/>
                <a:gd name="T35" fmla="*/ 129 h 291"/>
                <a:gd name="T36" fmla="*/ 105 w 197"/>
                <a:gd name="T37" fmla="*/ 205 h 291"/>
                <a:gd name="T38" fmla="*/ 92 w 197"/>
                <a:gd name="T39" fmla="*/ 129 h 291"/>
                <a:gd name="T40" fmla="*/ 105 w 197"/>
                <a:gd name="T41" fmla="*/ 12 h 291"/>
                <a:gd name="T42" fmla="*/ 156 w 197"/>
                <a:gd name="T43" fmla="*/ 158 h 291"/>
                <a:gd name="T44" fmla="*/ 117 w 197"/>
                <a:gd name="T45" fmla="*/ 205 h 291"/>
                <a:gd name="T46" fmla="*/ 125 w 197"/>
                <a:gd name="T47" fmla="*/ 129 h 291"/>
                <a:gd name="T48" fmla="*/ 125 w 197"/>
                <a:gd name="T49" fmla="*/ 89 h 291"/>
                <a:gd name="T50" fmla="*/ 105 w 197"/>
                <a:gd name="T51" fmla="*/ 117 h 291"/>
                <a:gd name="T52" fmla="*/ 92 w 197"/>
                <a:gd name="T53" fmla="*/ 109 h 291"/>
                <a:gd name="T54" fmla="*/ 53 w 197"/>
                <a:gd name="T55" fmla="*/ 109 h 291"/>
                <a:gd name="T56" fmla="*/ 80 w 197"/>
                <a:gd name="T57" fmla="*/ 129 h 291"/>
                <a:gd name="T58" fmla="*/ 65 w 197"/>
                <a:gd name="T59" fmla="*/ 205 h 291"/>
                <a:gd name="T60" fmla="*/ 15 w 197"/>
                <a:gd name="T61" fmla="*/ 88 h 291"/>
                <a:gd name="T62" fmla="*/ 117 w 197"/>
                <a:gd name="T63" fmla="*/ 117 h 291"/>
                <a:gd name="T64" fmla="*/ 125 w 197"/>
                <a:gd name="T65" fmla="*/ 101 h 291"/>
                <a:gd name="T66" fmla="*/ 125 w 197"/>
                <a:gd name="T67" fmla="*/ 11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7" h="291">
                  <a:moveTo>
                    <a:pt x="3" y="87"/>
                  </a:moveTo>
                  <a:cubicBezTo>
                    <a:pt x="0" y="117"/>
                    <a:pt x="12" y="146"/>
                    <a:pt x="34" y="167"/>
                  </a:cubicBezTo>
                  <a:cubicBezTo>
                    <a:pt x="46" y="178"/>
                    <a:pt x="53" y="194"/>
                    <a:pt x="53" y="211"/>
                  </a:cubicBezTo>
                  <a:cubicBezTo>
                    <a:pt x="53" y="217"/>
                    <a:pt x="53" y="217"/>
                    <a:pt x="53" y="217"/>
                  </a:cubicBezTo>
                  <a:cubicBezTo>
                    <a:pt x="53" y="249"/>
                    <a:pt x="53" y="249"/>
                    <a:pt x="53" y="249"/>
                  </a:cubicBezTo>
                  <a:cubicBezTo>
                    <a:pt x="53" y="261"/>
                    <a:pt x="62" y="271"/>
                    <a:pt x="74" y="271"/>
                  </a:cubicBezTo>
                  <a:cubicBezTo>
                    <a:pt x="77" y="281"/>
                    <a:pt x="87" y="291"/>
                    <a:pt x="99" y="291"/>
                  </a:cubicBezTo>
                  <a:cubicBezTo>
                    <a:pt x="111" y="291"/>
                    <a:pt x="121" y="281"/>
                    <a:pt x="124" y="271"/>
                  </a:cubicBezTo>
                  <a:cubicBezTo>
                    <a:pt x="136" y="271"/>
                    <a:pt x="145" y="261"/>
                    <a:pt x="145" y="249"/>
                  </a:cubicBezTo>
                  <a:cubicBezTo>
                    <a:pt x="145" y="217"/>
                    <a:pt x="145" y="217"/>
                    <a:pt x="145" y="217"/>
                  </a:cubicBezTo>
                  <a:cubicBezTo>
                    <a:pt x="145" y="211"/>
                    <a:pt x="145" y="211"/>
                    <a:pt x="145" y="211"/>
                  </a:cubicBezTo>
                  <a:cubicBezTo>
                    <a:pt x="145" y="194"/>
                    <a:pt x="152" y="178"/>
                    <a:pt x="164" y="167"/>
                  </a:cubicBezTo>
                  <a:cubicBezTo>
                    <a:pt x="186" y="146"/>
                    <a:pt x="197" y="117"/>
                    <a:pt x="195" y="87"/>
                  </a:cubicBezTo>
                  <a:cubicBezTo>
                    <a:pt x="191" y="41"/>
                    <a:pt x="152" y="3"/>
                    <a:pt x="106" y="0"/>
                  </a:cubicBezTo>
                  <a:cubicBezTo>
                    <a:pt x="101" y="0"/>
                    <a:pt x="97" y="0"/>
                    <a:pt x="92" y="0"/>
                  </a:cubicBezTo>
                  <a:cubicBezTo>
                    <a:pt x="46" y="3"/>
                    <a:pt x="7" y="41"/>
                    <a:pt x="3" y="87"/>
                  </a:cubicBezTo>
                  <a:close/>
                  <a:moveTo>
                    <a:pt x="99" y="279"/>
                  </a:moveTo>
                  <a:cubicBezTo>
                    <a:pt x="94" y="279"/>
                    <a:pt x="89" y="275"/>
                    <a:pt x="87" y="271"/>
                  </a:cubicBezTo>
                  <a:cubicBezTo>
                    <a:pt x="111" y="271"/>
                    <a:pt x="111" y="271"/>
                    <a:pt x="111" y="271"/>
                  </a:cubicBezTo>
                  <a:cubicBezTo>
                    <a:pt x="109" y="275"/>
                    <a:pt x="104" y="279"/>
                    <a:pt x="99" y="279"/>
                  </a:cubicBezTo>
                  <a:close/>
                  <a:moveTo>
                    <a:pt x="65" y="223"/>
                  </a:moveTo>
                  <a:cubicBezTo>
                    <a:pt x="65" y="217"/>
                    <a:pt x="65" y="217"/>
                    <a:pt x="65" y="217"/>
                  </a:cubicBezTo>
                  <a:cubicBezTo>
                    <a:pt x="133" y="217"/>
                    <a:pt x="133" y="217"/>
                    <a:pt x="133" y="217"/>
                  </a:cubicBezTo>
                  <a:cubicBezTo>
                    <a:pt x="133" y="223"/>
                    <a:pt x="133" y="223"/>
                    <a:pt x="133" y="223"/>
                  </a:cubicBezTo>
                  <a:cubicBezTo>
                    <a:pt x="132" y="253"/>
                    <a:pt x="132" y="253"/>
                    <a:pt x="132" y="253"/>
                  </a:cubicBezTo>
                  <a:cubicBezTo>
                    <a:pt x="130" y="257"/>
                    <a:pt x="127" y="259"/>
                    <a:pt x="123" y="259"/>
                  </a:cubicBezTo>
                  <a:cubicBezTo>
                    <a:pt x="75" y="259"/>
                    <a:pt x="75" y="259"/>
                    <a:pt x="75" y="259"/>
                  </a:cubicBezTo>
                  <a:cubicBezTo>
                    <a:pt x="71" y="259"/>
                    <a:pt x="68" y="257"/>
                    <a:pt x="66" y="253"/>
                  </a:cubicBezTo>
                  <a:lnTo>
                    <a:pt x="65" y="223"/>
                  </a:lnTo>
                  <a:close/>
                  <a:moveTo>
                    <a:pt x="80" y="117"/>
                  </a:moveTo>
                  <a:cubicBezTo>
                    <a:pt x="73" y="117"/>
                    <a:pt x="73" y="117"/>
                    <a:pt x="73" y="117"/>
                  </a:cubicBezTo>
                  <a:cubicBezTo>
                    <a:pt x="68" y="117"/>
                    <a:pt x="65" y="113"/>
                    <a:pt x="65" y="109"/>
                  </a:cubicBezTo>
                  <a:cubicBezTo>
                    <a:pt x="65" y="104"/>
                    <a:pt x="68" y="101"/>
                    <a:pt x="73" y="101"/>
                  </a:cubicBezTo>
                  <a:cubicBezTo>
                    <a:pt x="77" y="101"/>
                    <a:pt x="80" y="104"/>
                    <a:pt x="80" y="109"/>
                  </a:cubicBezTo>
                  <a:lnTo>
                    <a:pt x="80" y="117"/>
                  </a:lnTo>
                  <a:close/>
                  <a:moveTo>
                    <a:pt x="92" y="129"/>
                  </a:moveTo>
                  <a:cubicBezTo>
                    <a:pt x="105" y="129"/>
                    <a:pt x="105" y="129"/>
                    <a:pt x="105" y="129"/>
                  </a:cubicBezTo>
                  <a:cubicBezTo>
                    <a:pt x="105" y="205"/>
                    <a:pt x="105" y="205"/>
                    <a:pt x="105" y="205"/>
                  </a:cubicBezTo>
                  <a:cubicBezTo>
                    <a:pt x="92" y="205"/>
                    <a:pt x="92" y="205"/>
                    <a:pt x="92" y="205"/>
                  </a:cubicBezTo>
                  <a:lnTo>
                    <a:pt x="92" y="129"/>
                  </a:lnTo>
                  <a:close/>
                  <a:moveTo>
                    <a:pt x="93" y="12"/>
                  </a:moveTo>
                  <a:cubicBezTo>
                    <a:pt x="97" y="12"/>
                    <a:pt x="101" y="12"/>
                    <a:pt x="105" y="12"/>
                  </a:cubicBezTo>
                  <a:cubicBezTo>
                    <a:pt x="146" y="15"/>
                    <a:pt x="179" y="48"/>
                    <a:pt x="183" y="88"/>
                  </a:cubicBezTo>
                  <a:cubicBezTo>
                    <a:pt x="185" y="115"/>
                    <a:pt x="175" y="140"/>
                    <a:pt x="156" y="158"/>
                  </a:cubicBezTo>
                  <a:cubicBezTo>
                    <a:pt x="143" y="170"/>
                    <a:pt x="134" y="187"/>
                    <a:pt x="133" y="205"/>
                  </a:cubicBezTo>
                  <a:cubicBezTo>
                    <a:pt x="117" y="205"/>
                    <a:pt x="117" y="205"/>
                    <a:pt x="117" y="205"/>
                  </a:cubicBezTo>
                  <a:cubicBezTo>
                    <a:pt x="117" y="129"/>
                    <a:pt x="117" y="129"/>
                    <a:pt x="117" y="129"/>
                  </a:cubicBezTo>
                  <a:cubicBezTo>
                    <a:pt x="125" y="129"/>
                    <a:pt x="125" y="129"/>
                    <a:pt x="125" y="129"/>
                  </a:cubicBezTo>
                  <a:cubicBezTo>
                    <a:pt x="136" y="129"/>
                    <a:pt x="145" y="120"/>
                    <a:pt x="145" y="109"/>
                  </a:cubicBezTo>
                  <a:cubicBezTo>
                    <a:pt x="145" y="98"/>
                    <a:pt x="136" y="89"/>
                    <a:pt x="125" y="89"/>
                  </a:cubicBezTo>
                  <a:cubicBezTo>
                    <a:pt x="114" y="89"/>
                    <a:pt x="105" y="98"/>
                    <a:pt x="105" y="109"/>
                  </a:cubicBezTo>
                  <a:cubicBezTo>
                    <a:pt x="105" y="117"/>
                    <a:pt x="105" y="117"/>
                    <a:pt x="105" y="117"/>
                  </a:cubicBezTo>
                  <a:cubicBezTo>
                    <a:pt x="92" y="117"/>
                    <a:pt x="92" y="117"/>
                    <a:pt x="92" y="117"/>
                  </a:cubicBezTo>
                  <a:cubicBezTo>
                    <a:pt x="92" y="109"/>
                    <a:pt x="92" y="109"/>
                    <a:pt x="92" y="109"/>
                  </a:cubicBezTo>
                  <a:cubicBezTo>
                    <a:pt x="92" y="98"/>
                    <a:pt x="83" y="89"/>
                    <a:pt x="73" y="89"/>
                  </a:cubicBezTo>
                  <a:cubicBezTo>
                    <a:pt x="62" y="89"/>
                    <a:pt x="53" y="98"/>
                    <a:pt x="53" y="109"/>
                  </a:cubicBezTo>
                  <a:cubicBezTo>
                    <a:pt x="53" y="120"/>
                    <a:pt x="62" y="129"/>
                    <a:pt x="73" y="129"/>
                  </a:cubicBezTo>
                  <a:cubicBezTo>
                    <a:pt x="80" y="129"/>
                    <a:pt x="80" y="129"/>
                    <a:pt x="80" y="129"/>
                  </a:cubicBezTo>
                  <a:cubicBezTo>
                    <a:pt x="80" y="205"/>
                    <a:pt x="80" y="205"/>
                    <a:pt x="80" y="205"/>
                  </a:cubicBezTo>
                  <a:cubicBezTo>
                    <a:pt x="65" y="205"/>
                    <a:pt x="65" y="205"/>
                    <a:pt x="65" y="205"/>
                  </a:cubicBezTo>
                  <a:cubicBezTo>
                    <a:pt x="63" y="187"/>
                    <a:pt x="55" y="170"/>
                    <a:pt x="42" y="158"/>
                  </a:cubicBezTo>
                  <a:cubicBezTo>
                    <a:pt x="22" y="140"/>
                    <a:pt x="13" y="115"/>
                    <a:pt x="15" y="88"/>
                  </a:cubicBezTo>
                  <a:cubicBezTo>
                    <a:pt x="19" y="48"/>
                    <a:pt x="52" y="15"/>
                    <a:pt x="93" y="12"/>
                  </a:cubicBezTo>
                  <a:close/>
                  <a:moveTo>
                    <a:pt x="117" y="117"/>
                  </a:moveTo>
                  <a:cubicBezTo>
                    <a:pt x="117" y="109"/>
                    <a:pt x="117" y="109"/>
                    <a:pt x="117" y="109"/>
                  </a:cubicBezTo>
                  <a:cubicBezTo>
                    <a:pt x="117" y="104"/>
                    <a:pt x="121" y="101"/>
                    <a:pt x="125" y="101"/>
                  </a:cubicBezTo>
                  <a:cubicBezTo>
                    <a:pt x="130" y="101"/>
                    <a:pt x="133" y="104"/>
                    <a:pt x="133" y="109"/>
                  </a:cubicBezTo>
                  <a:cubicBezTo>
                    <a:pt x="133" y="113"/>
                    <a:pt x="130" y="117"/>
                    <a:pt x="125" y="117"/>
                  </a:cubicBezTo>
                  <a:lnTo>
                    <a:pt x="117" y="11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4" name="Freeform 45">
              <a:extLst>
                <a:ext uri="{FF2B5EF4-FFF2-40B4-BE49-F238E27FC236}">
                  <a16:creationId xmlns:a16="http://schemas.microsoft.com/office/drawing/2014/main" id="{5407D42D-0E3F-4392-9CBC-D75D435B5EFC}"/>
                </a:ext>
              </a:extLst>
            </p:cNvPr>
            <p:cNvSpPr>
              <a:spLocks/>
            </p:cNvSpPr>
            <p:nvPr/>
          </p:nvSpPr>
          <p:spPr bwMode="auto">
            <a:xfrm>
              <a:off x="2834" y="1405"/>
              <a:ext cx="13" cy="49"/>
            </a:xfrm>
            <a:custGeom>
              <a:avLst/>
              <a:gdLst>
                <a:gd name="T0" fmla="*/ 0 w 12"/>
                <a:gd name="T1" fmla="*/ 6 h 41"/>
                <a:gd name="T2" fmla="*/ 0 w 12"/>
                <a:gd name="T3" fmla="*/ 34 h 41"/>
                <a:gd name="T4" fmla="*/ 6 w 12"/>
                <a:gd name="T5" fmla="*/ 41 h 41"/>
                <a:gd name="T6" fmla="*/ 12 w 12"/>
                <a:gd name="T7" fmla="*/ 34 h 41"/>
                <a:gd name="T8" fmla="*/ 12 w 12"/>
                <a:gd name="T9" fmla="*/ 6 h 41"/>
                <a:gd name="T10" fmla="*/ 6 w 12"/>
                <a:gd name="T11" fmla="*/ 0 h 41"/>
                <a:gd name="T12" fmla="*/ 0 w 12"/>
                <a:gd name="T13" fmla="*/ 6 h 41"/>
              </a:gdLst>
              <a:ahLst/>
              <a:cxnLst>
                <a:cxn ang="0">
                  <a:pos x="T0" y="T1"/>
                </a:cxn>
                <a:cxn ang="0">
                  <a:pos x="T2" y="T3"/>
                </a:cxn>
                <a:cxn ang="0">
                  <a:pos x="T4" y="T5"/>
                </a:cxn>
                <a:cxn ang="0">
                  <a:pos x="T6" y="T7"/>
                </a:cxn>
                <a:cxn ang="0">
                  <a:pos x="T8" y="T9"/>
                </a:cxn>
                <a:cxn ang="0">
                  <a:pos x="T10" y="T11"/>
                </a:cxn>
                <a:cxn ang="0">
                  <a:pos x="T12" y="T13"/>
                </a:cxn>
              </a:cxnLst>
              <a:rect l="0" t="0" r="r" b="b"/>
              <a:pathLst>
                <a:path w="12" h="41">
                  <a:moveTo>
                    <a:pt x="0" y="6"/>
                  </a:moveTo>
                  <a:cubicBezTo>
                    <a:pt x="0" y="34"/>
                    <a:pt x="0" y="34"/>
                    <a:pt x="0" y="34"/>
                  </a:cubicBezTo>
                  <a:cubicBezTo>
                    <a:pt x="0" y="38"/>
                    <a:pt x="2" y="41"/>
                    <a:pt x="6" y="41"/>
                  </a:cubicBezTo>
                  <a:cubicBezTo>
                    <a:pt x="9" y="41"/>
                    <a:pt x="12" y="38"/>
                    <a:pt x="12" y="34"/>
                  </a:cubicBezTo>
                  <a:cubicBezTo>
                    <a:pt x="12" y="6"/>
                    <a:pt x="12" y="6"/>
                    <a:pt x="12" y="6"/>
                  </a:cubicBezTo>
                  <a:cubicBezTo>
                    <a:pt x="12" y="3"/>
                    <a:pt x="9" y="0"/>
                    <a:pt x="6" y="0"/>
                  </a:cubicBezTo>
                  <a:cubicBezTo>
                    <a:pt x="2" y="0"/>
                    <a:pt x="0" y="3"/>
                    <a:pt x="0" y="6"/>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Freeform 46">
              <a:extLst>
                <a:ext uri="{FF2B5EF4-FFF2-40B4-BE49-F238E27FC236}">
                  <a16:creationId xmlns:a16="http://schemas.microsoft.com/office/drawing/2014/main" id="{CE4B8DE6-4465-41C9-823E-F89F57C11695}"/>
                </a:ext>
              </a:extLst>
            </p:cNvPr>
            <p:cNvSpPr>
              <a:spLocks/>
            </p:cNvSpPr>
            <p:nvPr/>
          </p:nvSpPr>
          <p:spPr bwMode="auto">
            <a:xfrm>
              <a:off x="2918" y="1441"/>
              <a:ext cx="34" cy="45"/>
            </a:xfrm>
            <a:custGeom>
              <a:avLst/>
              <a:gdLst>
                <a:gd name="T0" fmla="*/ 27 w 31"/>
                <a:gd name="T1" fmla="*/ 2 h 37"/>
                <a:gd name="T2" fmla="*/ 19 w 31"/>
                <a:gd name="T3" fmla="*/ 4 h 37"/>
                <a:gd name="T4" fmla="*/ 2 w 31"/>
                <a:gd name="T5" fmla="*/ 26 h 37"/>
                <a:gd name="T6" fmla="*/ 4 w 31"/>
                <a:gd name="T7" fmla="*/ 35 h 37"/>
                <a:gd name="T8" fmla="*/ 13 w 31"/>
                <a:gd name="T9" fmla="*/ 34 h 37"/>
                <a:gd name="T10" fmla="*/ 29 w 31"/>
                <a:gd name="T11" fmla="*/ 11 h 37"/>
                <a:gd name="T12" fmla="*/ 27 w 31"/>
                <a:gd name="T13" fmla="*/ 2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27" y="2"/>
                  </a:moveTo>
                  <a:cubicBezTo>
                    <a:pt x="25" y="0"/>
                    <a:pt x="21" y="1"/>
                    <a:pt x="19" y="4"/>
                  </a:cubicBezTo>
                  <a:cubicBezTo>
                    <a:pt x="2" y="26"/>
                    <a:pt x="2" y="26"/>
                    <a:pt x="2" y="26"/>
                  </a:cubicBezTo>
                  <a:cubicBezTo>
                    <a:pt x="0" y="29"/>
                    <a:pt x="1" y="33"/>
                    <a:pt x="4" y="35"/>
                  </a:cubicBezTo>
                  <a:cubicBezTo>
                    <a:pt x="6" y="37"/>
                    <a:pt x="10" y="37"/>
                    <a:pt x="13" y="34"/>
                  </a:cubicBezTo>
                  <a:cubicBezTo>
                    <a:pt x="29" y="11"/>
                    <a:pt x="29" y="11"/>
                    <a:pt x="29" y="11"/>
                  </a:cubicBezTo>
                  <a:cubicBezTo>
                    <a:pt x="31" y="8"/>
                    <a:pt x="30" y="4"/>
                    <a:pt x="27" y="2"/>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6" name="Freeform 47">
              <a:extLst>
                <a:ext uri="{FF2B5EF4-FFF2-40B4-BE49-F238E27FC236}">
                  <a16:creationId xmlns:a16="http://schemas.microsoft.com/office/drawing/2014/main" id="{C5DEE368-B045-44F8-A936-C5F7C92FA1B7}"/>
                </a:ext>
              </a:extLst>
            </p:cNvPr>
            <p:cNvSpPr>
              <a:spLocks/>
            </p:cNvSpPr>
            <p:nvPr/>
          </p:nvSpPr>
          <p:spPr bwMode="auto">
            <a:xfrm>
              <a:off x="2971" y="1538"/>
              <a:ext cx="45" cy="27"/>
            </a:xfrm>
            <a:custGeom>
              <a:avLst/>
              <a:gdLst>
                <a:gd name="T0" fmla="*/ 9 w 41"/>
                <a:gd name="T1" fmla="*/ 21 h 22"/>
                <a:gd name="T2" fmla="*/ 35 w 41"/>
                <a:gd name="T3" fmla="*/ 13 h 22"/>
                <a:gd name="T4" fmla="*/ 39 w 41"/>
                <a:gd name="T5" fmla="*/ 5 h 22"/>
                <a:gd name="T6" fmla="*/ 31 w 41"/>
                <a:gd name="T7" fmla="*/ 1 h 22"/>
                <a:gd name="T8" fmla="*/ 5 w 41"/>
                <a:gd name="T9" fmla="*/ 9 h 22"/>
                <a:gd name="T10" fmla="*/ 1 w 41"/>
                <a:gd name="T11" fmla="*/ 17 h 22"/>
                <a:gd name="T12" fmla="*/ 9 w 4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41" h="22">
                  <a:moveTo>
                    <a:pt x="9" y="21"/>
                  </a:moveTo>
                  <a:cubicBezTo>
                    <a:pt x="35" y="13"/>
                    <a:pt x="35" y="13"/>
                    <a:pt x="35" y="13"/>
                  </a:cubicBezTo>
                  <a:cubicBezTo>
                    <a:pt x="39" y="12"/>
                    <a:pt x="41" y="8"/>
                    <a:pt x="39" y="5"/>
                  </a:cubicBezTo>
                  <a:cubicBezTo>
                    <a:pt x="38" y="1"/>
                    <a:pt x="35" y="0"/>
                    <a:pt x="31" y="1"/>
                  </a:cubicBezTo>
                  <a:cubicBezTo>
                    <a:pt x="5" y="9"/>
                    <a:pt x="5" y="9"/>
                    <a:pt x="5" y="9"/>
                  </a:cubicBezTo>
                  <a:cubicBezTo>
                    <a:pt x="2" y="10"/>
                    <a:pt x="0" y="14"/>
                    <a:pt x="1" y="17"/>
                  </a:cubicBezTo>
                  <a:cubicBezTo>
                    <a:pt x="2" y="21"/>
                    <a:pt x="6" y="22"/>
                    <a:pt x="9" y="21"/>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Freeform 48">
              <a:extLst>
                <a:ext uri="{FF2B5EF4-FFF2-40B4-BE49-F238E27FC236}">
                  <a16:creationId xmlns:a16="http://schemas.microsoft.com/office/drawing/2014/main" id="{EF10EA8E-5542-4A12-A354-3799DAC8B85A}"/>
                </a:ext>
              </a:extLst>
            </p:cNvPr>
            <p:cNvSpPr>
              <a:spLocks/>
            </p:cNvSpPr>
            <p:nvPr/>
          </p:nvSpPr>
          <p:spPr bwMode="auto">
            <a:xfrm>
              <a:off x="2970" y="1646"/>
              <a:ext cx="45" cy="28"/>
            </a:xfrm>
            <a:custGeom>
              <a:avLst/>
              <a:gdLst>
                <a:gd name="T0" fmla="*/ 5 w 41"/>
                <a:gd name="T1" fmla="*/ 13 h 23"/>
                <a:gd name="T2" fmla="*/ 32 w 41"/>
                <a:gd name="T3" fmla="*/ 22 h 23"/>
                <a:gd name="T4" fmla="*/ 40 w 41"/>
                <a:gd name="T5" fmla="*/ 18 h 23"/>
                <a:gd name="T6" fmla="*/ 36 w 41"/>
                <a:gd name="T7" fmla="*/ 10 h 23"/>
                <a:gd name="T8" fmla="*/ 9 w 41"/>
                <a:gd name="T9" fmla="*/ 1 h 23"/>
                <a:gd name="T10" fmla="*/ 1 w 41"/>
                <a:gd name="T11" fmla="*/ 5 h 23"/>
                <a:gd name="T12" fmla="*/ 5 w 41"/>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41" h="23">
                  <a:moveTo>
                    <a:pt x="5" y="13"/>
                  </a:moveTo>
                  <a:cubicBezTo>
                    <a:pt x="32" y="22"/>
                    <a:pt x="32" y="22"/>
                    <a:pt x="32" y="22"/>
                  </a:cubicBezTo>
                  <a:cubicBezTo>
                    <a:pt x="35" y="23"/>
                    <a:pt x="39" y="21"/>
                    <a:pt x="40" y="18"/>
                  </a:cubicBezTo>
                  <a:cubicBezTo>
                    <a:pt x="41" y="14"/>
                    <a:pt x="39" y="11"/>
                    <a:pt x="36" y="10"/>
                  </a:cubicBezTo>
                  <a:cubicBezTo>
                    <a:pt x="9" y="1"/>
                    <a:pt x="9" y="1"/>
                    <a:pt x="9" y="1"/>
                  </a:cubicBezTo>
                  <a:cubicBezTo>
                    <a:pt x="6" y="0"/>
                    <a:pt x="2" y="2"/>
                    <a:pt x="1" y="5"/>
                  </a:cubicBezTo>
                  <a:cubicBezTo>
                    <a:pt x="0" y="8"/>
                    <a:pt x="2" y="12"/>
                    <a:pt x="5" y="13"/>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8" name="Freeform 49">
              <a:extLst>
                <a:ext uri="{FF2B5EF4-FFF2-40B4-BE49-F238E27FC236}">
                  <a16:creationId xmlns:a16="http://schemas.microsoft.com/office/drawing/2014/main" id="{74A6E7D6-30CD-4857-B20C-B2AB7DC2CDA6}"/>
                </a:ext>
              </a:extLst>
            </p:cNvPr>
            <p:cNvSpPr>
              <a:spLocks/>
            </p:cNvSpPr>
            <p:nvPr/>
          </p:nvSpPr>
          <p:spPr bwMode="auto">
            <a:xfrm>
              <a:off x="2917" y="1724"/>
              <a:ext cx="33" cy="45"/>
            </a:xfrm>
            <a:custGeom>
              <a:avLst/>
              <a:gdLst>
                <a:gd name="T0" fmla="*/ 12 w 30"/>
                <a:gd name="T1" fmla="*/ 4 h 37"/>
                <a:gd name="T2" fmla="*/ 3 w 30"/>
                <a:gd name="T3" fmla="*/ 3 h 37"/>
                <a:gd name="T4" fmla="*/ 2 w 30"/>
                <a:gd name="T5" fmla="*/ 11 h 37"/>
                <a:gd name="T6" fmla="*/ 18 w 30"/>
                <a:gd name="T7" fmla="*/ 34 h 37"/>
                <a:gd name="T8" fmla="*/ 27 w 30"/>
                <a:gd name="T9" fmla="*/ 35 h 37"/>
                <a:gd name="T10" fmla="*/ 28 w 30"/>
                <a:gd name="T11" fmla="*/ 26 h 37"/>
                <a:gd name="T12" fmla="*/ 12 w 30"/>
                <a:gd name="T13" fmla="*/ 4 h 37"/>
              </a:gdLst>
              <a:ahLst/>
              <a:cxnLst>
                <a:cxn ang="0">
                  <a:pos x="T0" y="T1"/>
                </a:cxn>
                <a:cxn ang="0">
                  <a:pos x="T2" y="T3"/>
                </a:cxn>
                <a:cxn ang="0">
                  <a:pos x="T4" y="T5"/>
                </a:cxn>
                <a:cxn ang="0">
                  <a:pos x="T6" y="T7"/>
                </a:cxn>
                <a:cxn ang="0">
                  <a:pos x="T8" y="T9"/>
                </a:cxn>
                <a:cxn ang="0">
                  <a:pos x="T10" y="T11"/>
                </a:cxn>
                <a:cxn ang="0">
                  <a:pos x="T12" y="T13"/>
                </a:cxn>
              </a:cxnLst>
              <a:rect l="0" t="0" r="r" b="b"/>
              <a:pathLst>
                <a:path w="30" h="37">
                  <a:moveTo>
                    <a:pt x="12" y="4"/>
                  </a:moveTo>
                  <a:cubicBezTo>
                    <a:pt x="10" y="1"/>
                    <a:pt x="6" y="0"/>
                    <a:pt x="3" y="3"/>
                  </a:cubicBezTo>
                  <a:cubicBezTo>
                    <a:pt x="0" y="5"/>
                    <a:pt x="0" y="9"/>
                    <a:pt x="2" y="11"/>
                  </a:cubicBezTo>
                  <a:cubicBezTo>
                    <a:pt x="18" y="34"/>
                    <a:pt x="18" y="34"/>
                    <a:pt x="18" y="34"/>
                  </a:cubicBezTo>
                  <a:cubicBezTo>
                    <a:pt x="20" y="37"/>
                    <a:pt x="24" y="37"/>
                    <a:pt x="27" y="35"/>
                  </a:cubicBezTo>
                  <a:cubicBezTo>
                    <a:pt x="30" y="33"/>
                    <a:pt x="30" y="29"/>
                    <a:pt x="28" y="26"/>
                  </a:cubicBezTo>
                  <a:lnTo>
                    <a:pt x="12" y="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9" name="Freeform 50">
              <a:extLst>
                <a:ext uri="{FF2B5EF4-FFF2-40B4-BE49-F238E27FC236}">
                  <a16:creationId xmlns:a16="http://schemas.microsoft.com/office/drawing/2014/main" id="{D2F16E72-30F6-465C-B4A1-0D8423A300E6}"/>
                </a:ext>
              </a:extLst>
            </p:cNvPr>
            <p:cNvSpPr>
              <a:spLocks/>
            </p:cNvSpPr>
            <p:nvPr/>
          </p:nvSpPr>
          <p:spPr bwMode="auto">
            <a:xfrm>
              <a:off x="2727" y="1723"/>
              <a:ext cx="34" cy="45"/>
            </a:xfrm>
            <a:custGeom>
              <a:avLst/>
              <a:gdLst>
                <a:gd name="T0" fmla="*/ 4 w 31"/>
                <a:gd name="T1" fmla="*/ 35 h 37"/>
                <a:gd name="T2" fmla="*/ 12 w 31"/>
                <a:gd name="T3" fmla="*/ 34 h 37"/>
                <a:gd name="T4" fmla="*/ 29 w 31"/>
                <a:gd name="T5" fmla="*/ 11 h 37"/>
                <a:gd name="T6" fmla="*/ 27 w 31"/>
                <a:gd name="T7" fmla="*/ 2 h 37"/>
                <a:gd name="T8" fmla="*/ 18 w 31"/>
                <a:gd name="T9" fmla="*/ 4 h 37"/>
                <a:gd name="T10" fmla="*/ 2 w 31"/>
                <a:gd name="T11" fmla="*/ 26 h 37"/>
                <a:gd name="T12" fmla="*/ 4 w 31"/>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4" y="35"/>
                  </a:moveTo>
                  <a:cubicBezTo>
                    <a:pt x="6" y="37"/>
                    <a:pt x="10" y="37"/>
                    <a:pt x="12" y="34"/>
                  </a:cubicBezTo>
                  <a:cubicBezTo>
                    <a:pt x="29" y="11"/>
                    <a:pt x="29" y="11"/>
                    <a:pt x="29" y="11"/>
                  </a:cubicBezTo>
                  <a:cubicBezTo>
                    <a:pt x="31" y="8"/>
                    <a:pt x="30" y="4"/>
                    <a:pt x="27" y="2"/>
                  </a:cubicBezTo>
                  <a:cubicBezTo>
                    <a:pt x="25" y="0"/>
                    <a:pt x="21" y="1"/>
                    <a:pt x="18" y="4"/>
                  </a:cubicBezTo>
                  <a:cubicBezTo>
                    <a:pt x="2" y="26"/>
                    <a:pt x="2" y="26"/>
                    <a:pt x="2" y="26"/>
                  </a:cubicBezTo>
                  <a:cubicBezTo>
                    <a:pt x="0" y="29"/>
                    <a:pt x="1" y="33"/>
                    <a:pt x="4" y="35"/>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0" name="Freeform 51">
              <a:extLst>
                <a:ext uri="{FF2B5EF4-FFF2-40B4-BE49-F238E27FC236}">
                  <a16:creationId xmlns:a16="http://schemas.microsoft.com/office/drawing/2014/main" id="{73A2BC6D-E36B-45FC-957A-D4FD618C4EEA}"/>
                </a:ext>
              </a:extLst>
            </p:cNvPr>
            <p:cNvSpPr>
              <a:spLocks/>
            </p:cNvSpPr>
            <p:nvPr/>
          </p:nvSpPr>
          <p:spPr bwMode="auto">
            <a:xfrm>
              <a:off x="2663" y="1644"/>
              <a:ext cx="45" cy="28"/>
            </a:xfrm>
            <a:custGeom>
              <a:avLst/>
              <a:gdLst>
                <a:gd name="T0" fmla="*/ 10 w 41"/>
                <a:gd name="T1" fmla="*/ 22 h 23"/>
                <a:gd name="T2" fmla="*/ 36 w 41"/>
                <a:gd name="T3" fmla="*/ 13 h 23"/>
                <a:gd name="T4" fmla="*/ 40 w 41"/>
                <a:gd name="T5" fmla="*/ 5 h 23"/>
                <a:gd name="T6" fmla="*/ 40 w 41"/>
                <a:gd name="T7" fmla="*/ 5 h 23"/>
                <a:gd name="T8" fmla="*/ 32 w 41"/>
                <a:gd name="T9" fmla="*/ 1 h 23"/>
                <a:gd name="T10" fmla="*/ 6 w 41"/>
                <a:gd name="T11" fmla="*/ 10 h 23"/>
                <a:gd name="T12" fmla="*/ 2 w 41"/>
                <a:gd name="T13" fmla="*/ 18 h 23"/>
                <a:gd name="T14" fmla="*/ 10 w 41"/>
                <a:gd name="T15" fmla="*/ 2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10" y="22"/>
                  </a:moveTo>
                  <a:cubicBezTo>
                    <a:pt x="36" y="13"/>
                    <a:pt x="36" y="13"/>
                    <a:pt x="36" y="13"/>
                  </a:cubicBezTo>
                  <a:cubicBezTo>
                    <a:pt x="39" y="12"/>
                    <a:pt x="41" y="9"/>
                    <a:pt x="40" y="5"/>
                  </a:cubicBezTo>
                  <a:cubicBezTo>
                    <a:pt x="40" y="5"/>
                    <a:pt x="40" y="5"/>
                    <a:pt x="40" y="5"/>
                  </a:cubicBezTo>
                  <a:cubicBezTo>
                    <a:pt x="39" y="2"/>
                    <a:pt x="35" y="0"/>
                    <a:pt x="32" y="1"/>
                  </a:cubicBezTo>
                  <a:cubicBezTo>
                    <a:pt x="6" y="10"/>
                    <a:pt x="6" y="10"/>
                    <a:pt x="6" y="10"/>
                  </a:cubicBezTo>
                  <a:cubicBezTo>
                    <a:pt x="2" y="11"/>
                    <a:pt x="0" y="14"/>
                    <a:pt x="2" y="18"/>
                  </a:cubicBezTo>
                  <a:cubicBezTo>
                    <a:pt x="3" y="21"/>
                    <a:pt x="6" y="23"/>
                    <a:pt x="10" y="22"/>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1" name="Freeform 52">
              <a:extLst>
                <a:ext uri="{FF2B5EF4-FFF2-40B4-BE49-F238E27FC236}">
                  <a16:creationId xmlns:a16="http://schemas.microsoft.com/office/drawing/2014/main" id="{0DEC6FE1-985E-4395-8EE9-24C4B2333B1F}"/>
                </a:ext>
              </a:extLst>
            </p:cNvPr>
            <p:cNvSpPr>
              <a:spLocks/>
            </p:cNvSpPr>
            <p:nvPr/>
          </p:nvSpPr>
          <p:spPr bwMode="auto">
            <a:xfrm>
              <a:off x="2664" y="1536"/>
              <a:ext cx="45" cy="28"/>
            </a:xfrm>
            <a:custGeom>
              <a:avLst/>
              <a:gdLst>
                <a:gd name="T0" fmla="*/ 5 w 41"/>
                <a:gd name="T1" fmla="*/ 13 h 23"/>
                <a:gd name="T2" fmla="*/ 32 w 41"/>
                <a:gd name="T3" fmla="*/ 22 h 23"/>
                <a:gd name="T4" fmla="*/ 40 w 41"/>
                <a:gd name="T5" fmla="*/ 18 h 23"/>
                <a:gd name="T6" fmla="*/ 36 w 41"/>
                <a:gd name="T7" fmla="*/ 10 h 23"/>
                <a:gd name="T8" fmla="*/ 9 w 41"/>
                <a:gd name="T9" fmla="*/ 1 h 23"/>
                <a:gd name="T10" fmla="*/ 1 w 41"/>
                <a:gd name="T11" fmla="*/ 5 h 23"/>
                <a:gd name="T12" fmla="*/ 5 w 41"/>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41" h="23">
                  <a:moveTo>
                    <a:pt x="5" y="13"/>
                  </a:moveTo>
                  <a:cubicBezTo>
                    <a:pt x="32" y="22"/>
                    <a:pt x="32" y="22"/>
                    <a:pt x="32" y="22"/>
                  </a:cubicBezTo>
                  <a:cubicBezTo>
                    <a:pt x="35" y="23"/>
                    <a:pt x="39" y="21"/>
                    <a:pt x="40" y="18"/>
                  </a:cubicBezTo>
                  <a:cubicBezTo>
                    <a:pt x="41" y="14"/>
                    <a:pt x="39" y="11"/>
                    <a:pt x="36" y="10"/>
                  </a:cubicBezTo>
                  <a:cubicBezTo>
                    <a:pt x="9" y="1"/>
                    <a:pt x="9" y="1"/>
                    <a:pt x="9" y="1"/>
                  </a:cubicBezTo>
                  <a:cubicBezTo>
                    <a:pt x="6" y="0"/>
                    <a:pt x="2" y="2"/>
                    <a:pt x="1" y="5"/>
                  </a:cubicBezTo>
                  <a:cubicBezTo>
                    <a:pt x="0" y="8"/>
                    <a:pt x="2" y="12"/>
                    <a:pt x="5" y="13"/>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2" name="Freeform 53">
              <a:extLst>
                <a:ext uri="{FF2B5EF4-FFF2-40B4-BE49-F238E27FC236}">
                  <a16:creationId xmlns:a16="http://schemas.microsoft.com/office/drawing/2014/main" id="{4401E3E7-E462-49DE-AEF8-D90E576E3ACE}"/>
                </a:ext>
              </a:extLst>
            </p:cNvPr>
            <p:cNvSpPr>
              <a:spLocks/>
            </p:cNvSpPr>
            <p:nvPr/>
          </p:nvSpPr>
          <p:spPr bwMode="auto">
            <a:xfrm>
              <a:off x="2729" y="1440"/>
              <a:ext cx="33" cy="44"/>
            </a:xfrm>
            <a:custGeom>
              <a:avLst/>
              <a:gdLst>
                <a:gd name="T0" fmla="*/ 12 w 30"/>
                <a:gd name="T1" fmla="*/ 4 h 37"/>
                <a:gd name="T2" fmla="*/ 3 w 30"/>
                <a:gd name="T3" fmla="*/ 2 h 37"/>
                <a:gd name="T4" fmla="*/ 2 w 30"/>
                <a:gd name="T5" fmla="*/ 11 h 37"/>
                <a:gd name="T6" fmla="*/ 18 w 30"/>
                <a:gd name="T7" fmla="*/ 34 h 37"/>
                <a:gd name="T8" fmla="*/ 27 w 30"/>
                <a:gd name="T9" fmla="*/ 35 h 37"/>
                <a:gd name="T10" fmla="*/ 28 w 30"/>
                <a:gd name="T11" fmla="*/ 26 h 37"/>
                <a:gd name="T12" fmla="*/ 12 w 30"/>
                <a:gd name="T13" fmla="*/ 4 h 37"/>
              </a:gdLst>
              <a:ahLst/>
              <a:cxnLst>
                <a:cxn ang="0">
                  <a:pos x="T0" y="T1"/>
                </a:cxn>
                <a:cxn ang="0">
                  <a:pos x="T2" y="T3"/>
                </a:cxn>
                <a:cxn ang="0">
                  <a:pos x="T4" y="T5"/>
                </a:cxn>
                <a:cxn ang="0">
                  <a:pos x="T6" y="T7"/>
                </a:cxn>
                <a:cxn ang="0">
                  <a:pos x="T8" y="T9"/>
                </a:cxn>
                <a:cxn ang="0">
                  <a:pos x="T10" y="T11"/>
                </a:cxn>
                <a:cxn ang="0">
                  <a:pos x="T12" y="T13"/>
                </a:cxn>
              </a:cxnLst>
              <a:rect l="0" t="0" r="r" b="b"/>
              <a:pathLst>
                <a:path w="30" h="37">
                  <a:moveTo>
                    <a:pt x="12" y="4"/>
                  </a:moveTo>
                  <a:cubicBezTo>
                    <a:pt x="10" y="1"/>
                    <a:pt x="6" y="0"/>
                    <a:pt x="3" y="2"/>
                  </a:cubicBezTo>
                  <a:cubicBezTo>
                    <a:pt x="0" y="4"/>
                    <a:pt x="0" y="8"/>
                    <a:pt x="2" y="11"/>
                  </a:cubicBezTo>
                  <a:cubicBezTo>
                    <a:pt x="18" y="34"/>
                    <a:pt x="18" y="34"/>
                    <a:pt x="18" y="34"/>
                  </a:cubicBezTo>
                  <a:cubicBezTo>
                    <a:pt x="20" y="36"/>
                    <a:pt x="24" y="37"/>
                    <a:pt x="27" y="35"/>
                  </a:cubicBezTo>
                  <a:cubicBezTo>
                    <a:pt x="30" y="33"/>
                    <a:pt x="30" y="29"/>
                    <a:pt x="28" y="26"/>
                  </a:cubicBezTo>
                  <a:lnTo>
                    <a:pt x="12" y="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33" name="Freeform 26">
            <a:extLst>
              <a:ext uri="{FF2B5EF4-FFF2-40B4-BE49-F238E27FC236}">
                <a16:creationId xmlns:a16="http://schemas.microsoft.com/office/drawing/2014/main" id="{9B022076-0712-40D4-A118-25E03C98A178}"/>
              </a:ext>
            </a:extLst>
          </p:cNvPr>
          <p:cNvSpPr>
            <a:spLocks noEditPoints="1"/>
          </p:cNvSpPr>
          <p:nvPr/>
        </p:nvSpPr>
        <p:spPr bwMode="auto">
          <a:xfrm>
            <a:off x="11484556" y="2265178"/>
            <a:ext cx="422074" cy="407527"/>
          </a:xfrm>
          <a:custGeom>
            <a:avLst/>
            <a:gdLst>
              <a:gd name="T0" fmla="*/ 144 w 352"/>
              <a:gd name="T1" fmla="*/ 32 h 344"/>
              <a:gd name="T2" fmla="*/ 208 w 352"/>
              <a:gd name="T3" fmla="*/ 32 h 344"/>
              <a:gd name="T4" fmla="*/ 176 w 352"/>
              <a:gd name="T5" fmla="*/ 16 h 344"/>
              <a:gd name="T6" fmla="*/ 176 w 352"/>
              <a:gd name="T7" fmla="*/ 48 h 344"/>
              <a:gd name="T8" fmla="*/ 176 w 352"/>
              <a:gd name="T9" fmla="*/ 16 h 344"/>
              <a:gd name="T10" fmla="*/ 130 w 352"/>
              <a:gd name="T11" fmla="*/ 85 h 344"/>
              <a:gd name="T12" fmla="*/ 108 w 352"/>
              <a:gd name="T13" fmla="*/ 148 h 344"/>
              <a:gd name="T14" fmla="*/ 236 w 352"/>
              <a:gd name="T15" fmla="*/ 156 h 344"/>
              <a:gd name="T16" fmla="*/ 244 w 352"/>
              <a:gd name="T17" fmla="*/ 116 h 344"/>
              <a:gd name="T18" fmla="*/ 176 w 352"/>
              <a:gd name="T19" fmla="*/ 76 h 344"/>
              <a:gd name="T20" fmla="*/ 215 w 352"/>
              <a:gd name="T21" fmla="*/ 100 h 344"/>
              <a:gd name="T22" fmla="*/ 228 w 352"/>
              <a:gd name="T23" fmla="*/ 140 h 344"/>
              <a:gd name="T24" fmla="*/ 124 w 352"/>
              <a:gd name="T25" fmla="*/ 116 h 344"/>
              <a:gd name="T26" fmla="*/ 176 w 352"/>
              <a:gd name="T27" fmla="*/ 92 h 344"/>
              <a:gd name="T28" fmla="*/ 168 w 352"/>
              <a:gd name="T29" fmla="*/ 188 h 344"/>
              <a:gd name="T30" fmla="*/ 132 w 352"/>
              <a:gd name="T31" fmla="*/ 245 h 344"/>
              <a:gd name="T32" fmla="*/ 140 w 352"/>
              <a:gd name="T33" fmla="*/ 259 h 344"/>
              <a:gd name="T34" fmla="*/ 212 w 352"/>
              <a:gd name="T35" fmla="*/ 259 h 344"/>
              <a:gd name="T36" fmla="*/ 220 w 352"/>
              <a:gd name="T37" fmla="*/ 245 h 344"/>
              <a:gd name="T38" fmla="*/ 184 w 352"/>
              <a:gd name="T39" fmla="*/ 188 h 344"/>
              <a:gd name="T40" fmla="*/ 68 w 352"/>
              <a:gd name="T41" fmla="*/ 188 h 344"/>
              <a:gd name="T42" fmla="*/ 68 w 352"/>
              <a:gd name="T43" fmla="*/ 252 h 344"/>
              <a:gd name="T44" fmla="*/ 68 w 352"/>
              <a:gd name="T45" fmla="*/ 188 h 344"/>
              <a:gd name="T46" fmla="*/ 252 w 352"/>
              <a:gd name="T47" fmla="*/ 220 h 344"/>
              <a:gd name="T48" fmla="*/ 316 w 352"/>
              <a:gd name="T49" fmla="*/ 220 h 344"/>
              <a:gd name="T50" fmla="*/ 68 w 352"/>
              <a:gd name="T51" fmla="*/ 204 h 344"/>
              <a:gd name="T52" fmla="*/ 68 w 352"/>
              <a:gd name="T53" fmla="*/ 236 h 344"/>
              <a:gd name="T54" fmla="*/ 68 w 352"/>
              <a:gd name="T55" fmla="*/ 204 h 344"/>
              <a:gd name="T56" fmla="*/ 300 w 352"/>
              <a:gd name="T57" fmla="*/ 220 h 344"/>
              <a:gd name="T58" fmla="*/ 268 w 352"/>
              <a:gd name="T59" fmla="*/ 220 h 344"/>
              <a:gd name="T60" fmla="*/ 68 w 352"/>
              <a:gd name="T61" fmla="*/ 264 h 344"/>
              <a:gd name="T62" fmla="*/ 0 w 352"/>
              <a:gd name="T63" fmla="*/ 304 h 344"/>
              <a:gd name="T64" fmla="*/ 8 w 352"/>
              <a:gd name="T65" fmla="*/ 344 h 344"/>
              <a:gd name="T66" fmla="*/ 136 w 352"/>
              <a:gd name="T67" fmla="*/ 336 h 344"/>
              <a:gd name="T68" fmla="*/ 114 w 352"/>
              <a:gd name="T69" fmla="*/ 273 h 344"/>
              <a:gd name="T70" fmla="*/ 284 w 352"/>
              <a:gd name="T71" fmla="*/ 264 h 344"/>
              <a:gd name="T72" fmla="*/ 216 w 352"/>
              <a:gd name="T73" fmla="*/ 304 h 344"/>
              <a:gd name="T74" fmla="*/ 224 w 352"/>
              <a:gd name="T75" fmla="*/ 344 h 344"/>
              <a:gd name="T76" fmla="*/ 352 w 352"/>
              <a:gd name="T77" fmla="*/ 336 h 344"/>
              <a:gd name="T78" fmla="*/ 330 w 352"/>
              <a:gd name="T79" fmla="*/ 273 h 344"/>
              <a:gd name="T80" fmla="*/ 68 w 352"/>
              <a:gd name="T81" fmla="*/ 280 h 344"/>
              <a:gd name="T82" fmla="*/ 120 w 352"/>
              <a:gd name="T83" fmla="*/ 304 h 344"/>
              <a:gd name="T84" fmla="*/ 16 w 352"/>
              <a:gd name="T85" fmla="*/ 328 h 344"/>
              <a:gd name="T86" fmla="*/ 29 w 352"/>
              <a:gd name="T87" fmla="*/ 288 h 344"/>
              <a:gd name="T88" fmla="*/ 284 w 352"/>
              <a:gd name="T89" fmla="*/ 280 h 344"/>
              <a:gd name="T90" fmla="*/ 336 w 352"/>
              <a:gd name="T91" fmla="*/ 304 h 344"/>
              <a:gd name="T92" fmla="*/ 232 w 352"/>
              <a:gd name="T93" fmla="*/ 328 h 344"/>
              <a:gd name="T94" fmla="*/ 245 w 352"/>
              <a:gd name="T95" fmla="*/ 28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2" h="344">
                <a:moveTo>
                  <a:pt x="176" y="0"/>
                </a:moveTo>
                <a:cubicBezTo>
                  <a:pt x="158" y="0"/>
                  <a:pt x="144" y="14"/>
                  <a:pt x="144" y="32"/>
                </a:cubicBezTo>
                <a:cubicBezTo>
                  <a:pt x="144" y="50"/>
                  <a:pt x="158" y="64"/>
                  <a:pt x="176" y="64"/>
                </a:cubicBezTo>
                <a:cubicBezTo>
                  <a:pt x="194" y="64"/>
                  <a:pt x="208" y="50"/>
                  <a:pt x="208" y="32"/>
                </a:cubicBezTo>
                <a:cubicBezTo>
                  <a:pt x="208" y="14"/>
                  <a:pt x="194" y="0"/>
                  <a:pt x="176" y="0"/>
                </a:cubicBezTo>
                <a:close/>
                <a:moveTo>
                  <a:pt x="176" y="16"/>
                </a:moveTo>
                <a:cubicBezTo>
                  <a:pt x="185" y="16"/>
                  <a:pt x="192" y="23"/>
                  <a:pt x="192" y="32"/>
                </a:cubicBezTo>
                <a:cubicBezTo>
                  <a:pt x="192" y="41"/>
                  <a:pt x="185" y="48"/>
                  <a:pt x="176" y="48"/>
                </a:cubicBezTo>
                <a:cubicBezTo>
                  <a:pt x="167" y="48"/>
                  <a:pt x="160" y="41"/>
                  <a:pt x="160" y="32"/>
                </a:cubicBezTo>
                <a:cubicBezTo>
                  <a:pt x="160" y="23"/>
                  <a:pt x="167" y="16"/>
                  <a:pt x="176" y="16"/>
                </a:cubicBezTo>
                <a:close/>
                <a:moveTo>
                  <a:pt x="176" y="76"/>
                </a:moveTo>
                <a:cubicBezTo>
                  <a:pt x="158" y="76"/>
                  <a:pt x="142" y="79"/>
                  <a:pt x="130" y="85"/>
                </a:cubicBezTo>
                <a:cubicBezTo>
                  <a:pt x="117" y="92"/>
                  <a:pt x="108" y="102"/>
                  <a:pt x="108" y="116"/>
                </a:cubicBezTo>
                <a:cubicBezTo>
                  <a:pt x="108" y="148"/>
                  <a:pt x="108" y="148"/>
                  <a:pt x="108" y="148"/>
                </a:cubicBezTo>
                <a:cubicBezTo>
                  <a:pt x="108" y="152"/>
                  <a:pt x="112" y="156"/>
                  <a:pt x="116" y="156"/>
                </a:cubicBezTo>
                <a:cubicBezTo>
                  <a:pt x="236" y="156"/>
                  <a:pt x="236" y="156"/>
                  <a:pt x="236" y="156"/>
                </a:cubicBezTo>
                <a:cubicBezTo>
                  <a:pt x="240" y="156"/>
                  <a:pt x="244" y="152"/>
                  <a:pt x="244" y="148"/>
                </a:cubicBezTo>
                <a:cubicBezTo>
                  <a:pt x="244" y="116"/>
                  <a:pt x="244" y="116"/>
                  <a:pt x="244" y="116"/>
                </a:cubicBezTo>
                <a:cubicBezTo>
                  <a:pt x="244" y="102"/>
                  <a:pt x="235" y="92"/>
                  <a:pt x="222" y="85"/>
                </a:cubicBezTo>
                <a:cubicBezTo>
                  <a:pt x="210" y="79"/>
                  <a:pt x="194" y="76"/>
                  <a:pt x="176" y="76"/>
                </a:cubicBezTo>
                <a:close/>
                <a:moveTo>
                  <a:pt x="176" y="92"/>
                </a:moveTo>
                <a:cubicBezTo>
                  <a:pt x="192" y="92"/>
                  <a:pt x="206" y="95"/>
                  <a:pt x="215" y="100"/>
                </a:cubicBezTo>
                <a:cubicBezTo>
                  <a:pt x="224" y="104"/>
                  <a:pt x="228" y="110"/>
                  <a:pt x="228" y="116"/>
                </a:cubicBezTo>
                <a:cubicBezTo>
                  <a:pt x="228" y="140"/>
                  <a:pt x="228" y="140"/>
                  <a:pt x="228" y="140"/>
                </a:cubicBezTo>
                <a:cubicBezTo>
                  <a:pt x="124" y="140"/>
                  <a:pt x="124" y="140"/>
                  <a:pt x="124" y="140"/>
                </a:cubicBezTo>
                <a:cubicBezTo>
                  <a:pt x="124" y="116"/>
                  <a:pt x="124" y="116"/>
                  <a:pt x="124" y="116"/>
                </a:cubicBezTo>
                <a:cubicBezTo>
                  <a:pt x="124" y="110"/>
                  <a:pt x="128" y="104"/>
                  <a:pt x="137" y="100"/>
                </a:cubicBezTo>
                <a:cubicBezTo>
                  <a:pt x="146" y="95"/>
                  <a:pt x="160" y="92"/>
                  <a:pt x="176" y="92"/>
                </a:cubicBezTo>
                <a:close/>
                <a:moveTo>
                  <a:pt x="175" y="180"/>
                </a:moveTo>
                <a:cubicBezTo>
                  <a:pt x="171" y="180"/>
                  <a:pt x="168" y="184"/>
                  <a:pt x="168" y="188"/>
                </a:cubicBezTo>
                <a:cubicBezTo>
                  <a:pt x="168" y="223"/>
                  <a:pt x="168" y="223"/>
                  <a:pt x="168" y="223"/>
                </a:cubicBezTo>
                <a:cubicBezTo>
                  <a:pt x="132" y="245"/>
                  <a:pt x="132" y="245"/>
                  <a:pt x="132" y="245"/>
                </a:cubicBezTo>
                <a:cubicBezTo>
                  <a:pt x="128" y="247"/>
                  <a:pt x="126" y="253"/>
                  <a:pt x="129" y="256"/>
                </a:cubicBezTo>
                <a:cubicBezTo>
                  <a:pt x="131" y="260"/>
                  <a:pt x="137" y="261"/>
                  <a:pt x="140" y="259"/>
                </a:cubicBezTo>
                <a:cubicBezTo>
                  <a:pt x="176" y="237"/>
                  <a:pt x="176" y="237"/>
                  <a:pt x="176" y="237"/>
                </a:cubicBezTo>
                <a:cubicBezTo>
                  <a:pt x="212" y="259"/>
                  <a:pt x="212" y="259"/>
                  <a:pt x="212" y="259"/>
                </a:cubicBezTo>
                <a:cubicBezTo>
                  <a:pt x="215" y="261"/>
                  <a:pt x="221" y="260"/>
                  <a:pt x="223" y="256"/>
                </a:cubicBezTo>
                <a:cubicBezTo>
                  <a:pt x="226" y="253"/>
                  <a:pt x="224" y="247"/>
                  <a:pt x="220" y="245"/>
                </a:cubicBezTo>
                <a:cubicBezTo>
                  <a:pt x="184" y="223"/>
                  <a:pt x="184" y="223"/>
                  <a:pt x="184" y="223"/>
                </a:cubicBezTo>
                <a:cubicBezTo>
                  <a:pt x="184" y="188"/>
                  <a:pt x="184" y="188"/>
                  <a:pt x="184" y="188"/>
                </a:cubicBezTo>
                <a:cubicBezTo>
                  <a:pt x="184" y="183"/>
                  <a:pt x="180" y="179"/>
                  <a:pt x="175" y="180"/>
                </a:cubicBezTo>
                <a:close/>
                <a:moveTo>
                  <a:pt x="68" y="188"/>
                </a:moveTo>
                <a:cubicBezTo>
                  <a:pt x="50" y="188"/>
                  <a:pt x="36" y="202"/>
                  <a:pt x="36" y="220"/>
                </a:cubicBezTo>
                <a:cubicBezTo>
                  <a:pt x="36" y="238"/>
                  <a:pt x="50" y="252"/>
                  <a:pt x="68" y="252"/>
                </a:cubicBezTo>
                <a:cubicBezTo>
                  <a:pt x="86" y="252"/>
                  <a:pt x="100" y="238"/>
                  <a:pt x="100" y="220"/>
                </a:cubicBezTo>
                <a:cubicBezTo>
                  <a:pt x="100" y="202"/>
                  <a:pt x="86" y="188"/>
                  <a:pt x="68" y="188"/>
                </a:cubicBezTo>
                <a:close/>
                <a:moveTo>
                  <a:pt x="284" y="188"/>
                </a:moveTo>
                <a:cubicBezTo>
                  <a:pt x="266" y="188"/>
                  <a:pt x="252" y="202"/>
                  <a:pt x="252" y="220"/>
                </a:cubicBezTo>
                <a:cubicBezTo>
                  <a:pt x="252" y="238"/>
                  <a:pt x="266" y="252"/>
                  <a:pt x="284" y="252"/>
                </a:cubicBezTo>
                <a:cubicBezTo>
                  <a:pt x="302" y="252"/>
                  <a:pt x="316" y="238"/>
                  <a:pt x="316" y="220"/>
                </a:cubicBezTo>
                <a:cubicBezTo>
                  <a:pt x="316" y="202"/>
                  <a:pt x="302" y="188"/>
                  <a:pt x="284" y="188"/>
                </a:cubicBezTo>
                <a:close/>
                <a:moveTo>
                  <a:pt x="68" y="204"/>
                </a:moveTo>
                <a:cubicBezTo>
                  <a:pt x="77" y="204"/>
                  <a:pt x="84" y="211"/>
                  <a:pt x="84" y="220"/>
                </a:cubicBezTo>
                <a:cubicBezTo>
                  <a:pt x="84" y="229"/>
                  <a:pt x="77" y="236"/>
                  <a:pt x="68" y="236"/>
                </a:cubicBezTo>
                <a:cubicBezTo>
                  <a:pt x="59" y="236"/>
                  <a:pt x="52" y="229"/>
                  <a:pt x="52" y="220"/>
                </a:cubicBezTo>
                <a:cubicBezTo>
                  <a:pt x="52" y="211"/>
                  <a:pt x="59" y="204"/>
                  <a:pt x="68" y="204"/>
                </a:cubicBezTo>
                <a:close/>
                <a:moveTo>
                  <a:pt x="284" y="204"/>
                </a:moveTo>
                <a:cubicBezTo>
                  <a:pt x="293" y="204"/>
                  <a:pt x="300" y="211"/>
                  <a:pt x="300" y="220"/>
                </a:cubicBezTo>
                <a:cubicBezTo>
                  <a:pt x="300" y="229"/>
                  <a:pt x="293" y="236"/>
                  <a:pt x="284" y="236"/>
                </a:cubicBezTo>
                <a:cubicBezTo>
                  <a:pt x="275" y="236"/>
                  <a:pt x="268" y="229"/>
                  <a:pt x="268" y="220"/>
                </a:cubicBezTo>
                <a:cubicBezTo>
                  <a:pt x="268" y="211"/>
                  <a:pt x="275" y="204"/>
                  <a:pt x="284" y="204"/>
                </a:cubicBezTo>
                <a:close/>
                <a:moveTo>
                  <a:pt x="68" y="264"/>
                </a:moveTo>
                <a:cubicBezTo>
                  <a:pt x="50" y="264"/>
                  <a:pt x="34" y="267"/>
                  <a:pt x="22" y="273"/>
                </a:cubicBezTo>
                <a:cubicBezTo>
                  <a:pt x="9" y="280"/>
                  <a:pt x="0" y="290"/>
                  <a:pt x="0" y="304"/>
                </a:cubicBezTo>
                <a:cubicBezTo>
                  <a:pt x="0" y="336"/>
                  <a:pt x="0" y="336"/>
                  <a:pt x="0" y="336"/>
                </a:cubicBezTo>
                <a:cubicBezTo>
                  <a:pt x="0" y="340"/>
                  <a:pt x="4" y="344"/>
                  <a:pt x="8" y="344"/>
                </a:cubicBezTo>
                <a:cubicBezTo>
                  <a:pt x="128" y="344"/>
                  <a:pt x="128" y="344"/>
                  <a:pt x="128" y="344"/>
                </a:cubicBezTo>
                <a:cubicBezTo>
                  <a:pt x="132" y="344"/>
                  <a:pt x="136" y="340"/>
                  <a:pt x="136" y="336"/>
                </a:cubicBezTo>
                <a:cubicBezTo>
                  <a:pt x="136" y="304"/>
                  <a:pt x="136" y="304"/>
                  <a:pt x="136" y="304"/>
                </a:cubicBezTo>
                <a:cubicBezTo>
                  <a:pt x="136" y="290"/>
                  <a:pt x="127" y="280"/>
                  <a:pt x="114" y="273"/>
                </a:cubicBezTo>
                <a:cubicBezTo>
                  <a:pt x="102" y="267"/>
                  <a:pt x="86" y="264"/>
                  <a:pt x="68" y="264"/>
                </a:cubicBezTo>
                <a:close/>
                <a:moveTo>
                  <a:pt x="284" y="264"/>
                </a:moveTo>
                <a:cubicBezTo>
                  <a:pt x="266" y="264"/>
                  <a:pt x="250" y="267"/>
                  <a:pt x="238" y="273"/>
                </a:cubicBezTo>
                <a:cubicBezTo>
                  <a:pt x="225" y="280"/>
                  <a:pt x="216" y="290"/>
                  <a:pt x="216" y="304"/>
                </a:cubicBezTo>
                <a:cubicBezTo>
                  <a:pt x="216" y="336"/>
                  <a:pt x="216" y="336"/>
                  <a:pt x="216" y="336"/>
                </a:cubicBezTo>
                <a:cubicBezTo>
                  <a:pt x="216" y="340"/>
                  <a:pt x="220" y="344"/>
                  <a:pt x="224" y="344"/>
                </a:cubicBezTo>
                <a:cubicBezTo>
                  <a:pt x="344" y="344"/>
                  <a:pt x="344" y="344"/>
                  <a:pt x="344" y="344"/>
                </a:cubicBezTo>
                <a:cubicBezTo>
                  <a:pt x="348" y="344"/>
                  <a:pt x="352" y="340"/>
                  <a:pt x="352" y="336"/>
                </a:cubicBezTo>
                <a:cubicBezTo>
                  <a:pt x="352" y="304"/>
                  <a:pt x="352" y="304"/>
                  <a:pt x="352" y="304"/>
                </a:cubicBezTo>
                <a:cubicBezTo>
                  <a:pt x="352" y="290"/>
                  <a:pt x="343" y="280"/>
                  <a:pt x="330" y="273"/>
                </a:cubicBezTo>
                <a:cubicBezTo>
                  <a:pt x="318" y="267"/>
                  <a:pt x="302" y="264"/>
                  <a:pt x="284" y="264"/>
                </a:cubicBezTo>
                <a:close/>
                <a:moveTo>
                  <a:pt x="68" y="280"/>
                </a:moveTo>
                <a:cubicBezTo>
                  <a:pt x="84" y="280"/>
                  <a:pt x="98" y="283"/>
                  <a:pt x="107" y="288"/>
                </a:cubicBezTo>
                <a:cubicBezTo>
                  <a:pt x="116" y="292"/>
                  <a:pt x="120" y="298"/>
                  <a:pt x="120" y="304"/>
                </a:cubicBezTo>
                <a:cubicBezTo>
                  <a:pt x="120" y="328"/>
                  <a:pt x="120" y="328"/>
                  <a:pt x="120" y="328"/>
                </a:cubicBezTo>
                <a:cubicBezTo>
                  <a:pt x="16" y="328"/>
                  <a:pt x="16" y="328"/>
                  <a:pt x="16" y="328"/>
                </a:cubicBezTo>
                <a:cubicBezTo>
                  <a:pt x="16" y="304"/>
                  <a:pt x="16" y="304"/>
                  <a:pt x="16" y="304"/>
                </a:cubicBezTo>
                <a:cubicBezTo>
                  <a:pt x="16" y="298"/>
                  <a:pt x="20" y="292"/>
                  <a:pt x="29" y="288"/>
                </a:cubicBezTo>
                <a:cubicBezTo>
                  <a:pt x="38" y="283"/>
                  <a:pt x="52" y="280"/>
                  <a:pt x="68" y="280"/>
                </a:cubicBezTo>
                <a:close/>
                <a:moveTo>
                  <a:pt x="284" y="280"/>
                </a:moveTo>
                <a:cubicBezTo>
                  <a:pt x="300" y="280"/>
                  <a:pt x="314" y="283"/>
                  <a:pt x="323" y="288"/>
                </a:cubicBezTo>
                <a:cubicBezTo>
                  <a:pt x="332" y="292"/>
                  <a:pt x="336" y="298"/>
                  <a:pt x="336" y="304"/>
                </a:cubicBezTo>
                <a:cubicBezTo>
                  <a:pt x="336" y="328"/>
                  <a:pt x="336" y="328"/>
                  <a:pt x="336" y="328"/>
                </a:cubicBezTo>
                <a:cubicBezTo>
                  <a:pt x="232" y="328"/>
                  <a:pt x="232" y="328"/>
                  <a:pt x="232" y="328"/>
                </a:cubicBezTo>
                <a:cubicBezTo>
                  <a:pt x="232" y="304"/>
                  <a:pt x="232" y="304"/>
                  <a:pt x="232" y="304"/>
                </a:cubicBezTo>
                <a:cubicBezTo>
                  <a:pt x="232" y="298"/>
                  <a:pt x="236" y="292"/>
                  <a:pt x="245" y="288"/>
                </a:cubicBezTo>
                <a:cubicBezTo>
                  <a:pt x="254" y="283"/>
                  <a:pt x="268" y="280"/>
                  <a:pt x="284" y="280"/>
                </a:cubicBezTo>
                <a:close/>
              </a:path>
            </a:pathLst>
          </a:custGeom>
          <a:solidFill>
            <a:schemeClr val="accent3"/>
          </a:solidFill>
          <a:ln w="3175">
            <a:noFill/>
          </a:ln>
        </p:spPr>
        <p:txBody>
          <a:bodyPr vert="horz" wrap="square" lIns="91440" tIns="45720" rIns="91440" bIns="45720" numCol="1" anchor="t" anchorCtr="0" compatLnSpc="1">
            <a:prstTxWarp prst="textNoShape">
              <a:avLst/>
            </a:prstTxWarp>
          </a:bodyPr>
          <a:lstStyle/>
          <a:p>
            <a:endParaRPr lang="fr-FR" dirty="0"/>
          </a:p>
        </p:txBody>
      </p:sp>
      <p:sp>
        <p:nvSpPr>
          <p:cNvPr id="34" name="Freeform 5">
            <a:extLst>
              <a:ext uri="{FF2B5EF4-FFF2-40B4-BE49-F238E27FC236}">
                <a16:creationId xmlns:a16="http://schemas.microsoft.com/office/drawing/2014/main" id="{00D53065-F1A3-4EE5-96E6-E159230FBA54}"/>
              </a:ext>
            </a:extLst>
          </p:cNvPr>
          <p:cNvSpPr>
            <a:spLocks noEditPoints="1"/>
          </p:cNvSpPr>
          <p:nvPr/>
        </p:nvSpPr>
        <p:spPr bwMode="auto">
          <a:xfrm>
            <a:off x="11407232" y="2885707"/>
            <a:ext cx="576722" cy="452698"/>
          </a:xfrm>
          <a:custGeom>
            <a:avLst/>
            <a:gdLst>
              <a:gd name="T0" fmla="*/ 188 w 346"/>
              <a:gd name="T1" fmla="*/ 70 h 243"/>
              <a:gd name="T2" fmla="*/ 88 w 346"/>
              <a:gd name="T3" fmla="*/ 59 h 243"/>
              <a:gd name="T4" fmla="*/ 58 w 346"/>
              <a:gd name="T5" fmla="*/ 22 h 243"/>
              <a:gd name="T6" fmla="*/ 120 w 346"/>
              <a:gd name="T7" fmla="*/ 28 h 243"/>
              <a:gd name="T8" fmla="*/ 143 w 346"/>
              <a:gd name="T9" fmla="*/ 9 h 243"/>
              <a:gd name="T10" fmla="*/ 288 w 346"/>
              <a:gd name="T11" fmla="*/ 0 h 243"/>
              <a:gd name="T12" fmla="*/ 258 w 346"/>
              <a:gd name="T13" fmla="*/ 26 h 243"/>
              <a:gd name="T14" fmla="*/ 145 w 346"/>
              <a:gd name="T15" fmla="*/ 21 h 243"/>
              <a:gd name="T16" fmla="*/ 122 w 346"/>
              <a:gd name="T17" fmla="*/ 72 h 243"/>
              <a:gd name="T18" fmla="*/ 300 w 346"/>
              <a:gd name="T19" fmla="*/ 126 h 243"/>
              <a:gd name="T20" fmla="*/ 346 w 346"/>
              <a:gd name="T21" fmla="*/ 101 h 243"/>
              <a:gd name="T22" fmla="*/ 274 w 346"/>
              <a:gd name="T23" fmla="*/ 167 h 243"/>
              <a:gd name="T24" fmla="*/ 212 w 346"/>
              <a:gd name="T25" fmla="*/ 218 h 243"/>
              <a:gd name="T26" fmla="*/ 143 w 346"/>
              <a:gd name="T27" fmla="*/ 215 h 243"/>
              <a:gd name="T28" fmla="*/ 96 w 346"/>
              <a:gd name="T29" fmla="*/ 216 h 243"/>
              <a:gd name="T30" fmla="*/ 67 w 346"/>
              <a:gd name="T31" fmla="*/ 203 h 243"/>
              <a:gd name="T32" fmla="*/ 32 w 346"/>
              <a:gd name="T33" fmla="*/ 135 h 243"/>
              <a:gd name="T34" fmla="*/ 0 w 346"/>
              <a:gd name="T35" fmla="*/ 95 h 243"/>
              <a:gd name="T36" fmla="*/ 42 w 346"/>
              <a:gd name="T37" fmla="*/ 124 h 243"/>
              <a:gd name="T38" fmla="*/ 85 w 346"/>
              <a:gd name="T39" fmla="*/ 123 h 243"/>
              <a:gd name="T40" fmla="*/ 129 w 346"/>
              <a:gd name="T41" fmla="*/ 153 h 243"/>
              <a:gd name="T42" fmla="*/ 150 w 346"/>
              <a:gd name="T43" fmla="*/ 204 h 243"/>
              <a:gd name="T44" fmla="*/ 199 w 346"/>
              <a:gd name="T45" fmla="*/ 211 h 243"/>
              <a:gd name="T46" fmla="*/ 171 w 346"/>
              <a:gd name="T47" fmla="*/ 180 h 243"/>
              <a:gd name="T48" fmla="*/ 235 w 346"/>
              <a:gd name="T49" fmla="*/ 189 h 243"/>
              <a:gd name="T50" fmla="*/ 190 w 346"/>
              <a:gd name="T51" fmla="*/ 154 h 243"/>
              <a:gd name="T52" fmla="*/ 239 w 346"/>
              <a:gd name="T53" fmla="*/ 177 h 243"/>
              <a:gd name="T54" fmla="*/ 207 w 346"/>
              <a:gd name="T55" fmla="*/ 130 h 243"/>
              <a:gd name="T56" fmla="*/ 213 w 346"/>
              <a:gd name="T57" fmla="*/ 119 h 243"/>
              <a:gd name="T58" fmla="*/ 295 w 346"/>
              <a:gd name="T59" fmla="*/ 137 h 243"/>
              <a:gd name="T60" fmla="*/ 81 w 346"/>
              <a:gd name="T61" fmla="*/ 190 h 243"/>
              <a:gd name="T62" fmla="*/ 95 w 346"/>
              <a:gd name="T63" fmla="*/ 203 h 243"/>
              <a:gd name="T64" fmla="*/ 107 w 346"/>
              <a:gd name="T65" fmla="*/ 163 h 243"/>
              <a:gd name="T66" fmla="*/ 41 w 346"/>
              <a:gd name="T67" fmla="*/ 144 h 243"/>
              <a:gd name="T68" fmla="*/ 72 w 346"/>
              <a:gd name="T69" fmla="*/ 137 h 243"/>
              <a:gd name="T70" fmla="*/ 93 w 346"/>
              <a:gd name="T71" fmla="*/ 133 h 243"/>
              <a:gd name="T72" fmla="*/ 64 w 346"/>
              <a:gd name="T73" fmla="*/ 191 h 243"/>
              <a:gd name="T74" fmla="*/ 93 w 346"/>
              <a:gd name="T75" fmla="*/ 133 h 243"/>
              <a:gd name="T76" fmla="*/ 110 w 346"/>
              <a:gd name="T77" fmla="*/ 205 h 243"/>
              <a:gd name="T78" fmla="*/ 137 w 346"/>
              <a:gd name="T79" fmla="*/ 20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243">
                <a:moveTo>
                  <a:pt x="295" y="137"/>
                </a:moveTo>
                <a:cubicBezTo>
                  <a:pt x="283" y="129"/>
                  <a:pt x="221" y="90"/>
                  <a:pt x="188" y="70"/>
                </a:cubicBezTo>
                <a:cubicBezTo>
                  <a:pt x="162" y="54"/>
                  <a:pt x="158" y="59"/>
                  <a:pt x="130" y="81"/>
                </a:cubicBezTo>
                <a:cubicBezTo>
                  <a:pt x="99" y="106"/>
                  <a:pt x="68" y="78"/>
                  <a:pt x="88" y="59"/>
                </a:cubicBezTo>
                <a:cubicBezTo>
                  <a:pt x="93" y="54"/>
                  <a:pt x="109" y="38"/>
                  <a:pt x="109" y="38"/>
                </a:cubicBezTo>
                <a:cubicBezTo>
                  <a:pt x="58" y="22"/>
                  <a:pt x="58" y="22"/>
                  <a:pt x="58" y="22"/>
                </a:cubicBezTo>
                <a:cubicBezTo>
                  <a:pt x="66" y="11"/>
                  <a:pt x="66" y="11"/>
                  <a:pt x="66" y="11"/>
                </a:cubicBezTo>
                <a:cubicBezTo>
                  <a:pt x="120" y="28"/>
                  <a:pt x="120" y="28"/>
                  <a:pt x="120" y="28"/>
                </a:cubicBezTo>
                <a:cubicBezTo>
                  <a:pt x="139" y="10"/>
                  <a:pt x="139" y="10"/>
                  <a:pt x="139" y="10"/>
                </a:cubicBezTo>
                <a:cubicBezTo>
                  <a:pt x="140" y="9"/>
                  <a:pt x="141" y="9"/>
                  <a:pt x="143" y="9"/>
                </a:cubicBezTo>
                <a:cubicBezTo>
                  <a:pt x="255" y="14"/>
                  <a:pt x="255" y="14"/>
                  <a:pt x="255" y="14"/>
                </a:cubicBezTo>
                <a:cubicBezTo>
                  <a:pt x="288" y="0"/>
                  <a:pt x="288" y="0"/>
                  <a:pt x="288" y="0"/>
                </a:cubicBezTo>
                <a:cubicBezTo>
                  <a:pt x="294" y="11"/>
                  <a:pt x="294" y="11"/>
                  <a:pt x="294" y="11"/>
                </a:cubicBezTo>
                <a:cubicBezTo>
                  <a:pt x="258" y="26"/>
                  <a:pt x="258" y="26"/>
                  <a:pt x="258" y="26"/>
                </a:cubicBezTo>
                <a:cubicBezTo>
                  <a:pt x="257" y="27"/>
                  <a:pt x="257" y="27"/>
                  <a:pt x="256" y="27"/>
                </a:cubicBezTo>
                <a:cubicBezTo>
                  <a:pt x="145" y="21"/>
                  <a:pt x="145" y="21"/>
                  <a:pt x="145" y="21"/>
                </a:cubicBezTo>
                <a:cubicBezTo>
                  <a:pt x="138" y="28"/>
                  <a:pt x="109" y="55"/>
                  <a:pt x="97" y="68"/>
                </a:cubicBezTo>
                <a:cubicBezTo>
                  <a:pt x="88" y="76"/>
                  <a:pt x="107" y="85"/>
                  <a:pt x="122" y="72"/>
                </a:cubicBezTo>
                <a:cubicBezTo>
                  <a:pt x="157" y="43"/>
                  <a:pt x="164" y="41"/>
                  <a:pt x="196" y="60"/>
                </a:cubicBezTo>
                <a:cubicBezTo>
                  <a:pt x="229" y="80"/>
                  <a:pt x="285" y="116"/>
                  <a:pt x="300" y="126"/>
                </a:cubicBezTo>
                <a:cubicBezTo>
                  <a:pt x="340" y="90"/>
                  <a:pt x="340" y="90"/>
                  <a:pt x="340" y="90"/>
                </a:cubicBezTo>
                <a:cubicBezTo>
                  <a:pt x="346" y="101"/>
                  <a:pt x="346" y="101"/>
                  <a:pt x="346" y="101"/>
                </a:cubicBezTo>
                <a:cubicBezTo>
                  <a:pt x="307" y="135"/>
                  <a:pt x="307" y="135"/>
                  <a:pt x="307" y="135"/>
                </a:cubicBezTo>
                <a:cubicBezTo>
                  <a:pt x="310" y="156"/>
                  <a:pt x="295" y="172"/>
                  <a:pt x="274" y="167"/>
                </a:cubicBezTo>
                <a:cubicBezTo>
                  <a:pt x="273" y="181"/>
                  <a:pt x="262" y="192"/>
                  <a:pt x="248" y="192"/>
                </a:cubicBezTo>
                <a:cubicBezTo>
                  <a:pt x="248" y="212"/>
                  <a:pt x="230" y="224"/>
                  <a:pt x="212" y="218"/>
                </a:cubicBezTo>
                <a:cubicBezTo>
                  <a:pt x="209" y="235"/>
                  <a:pt x="190" y="243"/>
                  <a:pt x="175" y="234"/>
                </a:cubicBezTo>
                <a:cubicBezTo>
                  <a:pt x="143" y="215"/>
                  <a:pt x="143" y="215"/>
                  <a:pt x="143" y="215"/>
                </a:cubicBezTo>
                <a:cubicBezTo>
                  <a:pt x="133" y="225"/>
                  <a:pt x="133" y="225"/>
                  <a:pt x="133" y="225"/>
                </a:cubicBezTo>
                <a:cubicBezTo>
                  <a:pt x="121" y="238"/>
                  <a:pt x="101" y="233"/>
                  <a:pt x="96" y="216"/>
                </a:cubicBezTo>
                <a:cubicBezTo>
                  <a:pt x="94" y="217"/>
                  <a:pt x="91" y="218"/>
                  <a:pt x="89" y="218"/>
                </a:cubicBezTo>
                <a:cubicBezTo>
                  <a:pt x="79" y="218"/>
                  <a:pt x="70" y="212"/>
                  <a:pt x="67" y="203"/>
                </a:cubicBezTo>
                <a:cubicBezTo>
                  <a:pt x="47" y="215"/>
                  <a:pt x="25" y="189"/>
                  <a:pt x="41" y="171"/>
                </a:cubicBezTo>
                <a:cubicBezTo>
                  <a:pt x="26" y="166"/>
                  <a:pt x="21" y="147"/>
                  <a:pt x="32" y="135"/>
                </a:cubicBezTo>
                <a:cubicBezTo>
                  <a:pt x="33" y="133"/>
                  <a:pt x="33" y="133"/>
                  <a:pt x="33" y="133"/>
                </a:cubicBezTo>
                <a:cubicBezTo>
                  <a:pt x="0" y="95"/>
                  <a:pt x="0" y="95"/>
                  <a:pt x="0" y="95"/>
                </a:cubicBezTo>
                <a:cubicBezTo>
                  <a:pt x="8" y="85"/>
                  <a:pt x="8" y="85"/>
                  <a:pt x="8" y="85"/>
                </a:cubicBezTo>
                <a:cubicBezTo>
                  <a:pt x="42" y="124"/>
                  <a:pt x="42" y="124"/>
                  <a:pt x="42" y="124"/>
                </a:cubicBezTo>
                <a:cubicBezTo>
                  <a:pt x="49" y="116"/>
                  <a:pt x="49" y="116"/>
                  <a:pt x="49" y="116"/>
                </a:cubicBezTo>
                <a:cubicBezTo>
                  <a:pt x="60" y="105"/>
                  <a:pt x="79" y="109"/>
                  <a:pt x="85" y="123"/>
                </a:cubicBezTo>
                <a:cubicBezTo>
                  <a:pt x="102" y="107"/>
                  <a:pt x="130" y="126"/>
                  <a:pt x="119" y="148"/>
                </a:cubicBezTo>
                <a:cubicBezTo>
                  <a:pt x="123" y="149"/>
                  <a:pt x="126" y="151"/>
                  <a:pt x="129" y="153"/>
                </a:cubicBezTo>
                <a:cubicBezTo>
                  <a:pt x="135" y="159"/>
                  <a:pt x="137" y="168"/>
                  <a:pt x="134" y="176"/>
                </a:cubicBezTo>
                <a:cubicBezTo>
                  <a:pt x="148" y="179"/>
                  <a:pt x="155" y="192"/>
                  <a:pt x="150" y="204"/>
                </a:cubicBezTo>
                <a:cubicBezTo>
                  <a:pt x="181" y="223"/>
                  <a:pt x="181" y="223"/>
                  <a:pt x="181" y="223"/>
                </a:cubicBezTo>
                <a:cubicBezTo>
                  <a:pt x="191" y="229"/>
                  <a:pt x="201" y="223"/>
                  <a:pt x="199" y="211"/>
                </a:cubicBezTo>
                <a:cubicBezTo>
                  <a:pt x="165" y="190"/>
                  <a:pt x="165" y="190"/>
                  <a:pt x="165" y="190"/>
                </a:cubicBezTo>
                <a:cubicBezTo>
                  <a:pt x="158" y="186"/>
                  <a:pt x="164" y="176"/>
                  <a:pt x="171" y="180"/>
                </a:cubicBezTo>
                <a:cubicBezTo>
                  <a:pt x="212" y="204"/>
                  <a:pt x="212" y="204"/>
                  <a:pt x="212" y="204"/>
                </a:cubicBezTo>
                <a:cubicBezTo>
                  <a:pt x="225" y="212"/>
                  <a:pt x="237" y="203"/>
                  <a:pt x="235" y="189"/>
                </a:cubicBezTo>
                <a:cubicBezTo>
                  <a:pt x="221" y="182"/>
                  <a:pt x="205" y="171"/>
                  <a:pt x="192" y="163"/>
                </a:cubicBezTo>
                <a:cubicBezTo>
                  <a:pt x="189" y="161"/>
                  <a:pt x="188" y="157"/>
                  <a:pt x="190" y="154"/>
                </a:cubicBezTo>
                <a:cubicBezTo>
                  <a:pt x="191" y="151"/>
                  <a:pt x="195" y="151"/>
                  <a:pt x="198" y="152"/>
                </a:cubicBezTo>
                <a:cubicBezTo>
                  <a:pt x="239" y="177"/>
                  <a:pt x="239" y="177"/>
                  <a:pt x="239" y="177"/>
                </a:cubicBezTo>
                <a:cubicBezTo>
                  <a:pt x="252" y="185"/>
                  <a:pt x="264" y="175"/>
                  <a:pt x="262" y="161"/>
                </a:cubicBezTo>
                <a:cubicBezTo>
                  <a:pt x="207" y="130"/>
                  <a:pt x="207" y="130"/>
                  <a:pt x="207" y="130"/>
                </a:cubicBezTo>
                <a:cubicBezTo>
                  <a:pt x="204" y="128"/>
                  <a:pt x="203" y="124"/>
                  <a:pt x="205" y="121"/>
                </a:cubicBezTo>
                <a:cubicBezTo>
                  <a:pt x="206" y="118"/>
                  <a:pt x="210" y="117"/>
                  <a:pt x="213" y="119"/>
                </a:cubicBezTo>
                <a:cubicBezTo>
                  <a:pt x="221" y="124"/>
                  <a:pt x="269" y="149"/>
                  <a:pt x="272" y="153"/>
                </a:cubicBezTo>
                <a:cubicBezTo>
                  <a:pt x="285" y="161"/>
                  <a:pt x="297" y="151"/>
                  <a:pt x="295" y="137"/>
                </a:cubicBezTo>
                <a:close/>
                <a:moveTo>
                  <a:pt x="107" y="163"/>
                </a:moveTo>
                <a:cubicBezTo>
                  <a:pt x="81" y="190"/>
                  <a:pt x="81" y="190"/>
                  <a:pt x="81" y="190"/>
                </a:cubicBezTo>
                <a:cubicBezTo>
                  <a:pt x="80" y="192"/>
                  <a:pt x="79" y="195"/>
                  <a:pt x="79" y="197"/>
                </a:cubicBezTo>
                <a:cubicBezTo>
                  <a:pt x="79" y="205"/>
                  <a:pt x="89" y="209"/>
                  <a:pt x="95" y="203"/>
                </a:cubicBezTo>
                <a:cubicBezTo>
                  <a:pt x="121" y="175"/>
                  <a:pt x="121" y="175"/>
                  <a:pt x="121" y="175"/>
                </a:cubicBezTo>
                <a:cubicBezTo>
                  <a:pt x="129" y="166"/>
                  <a:pt x="115" y="154"/>
                  <a:pt x="107" y="163"/>
                </a:cubicBezTo>
                <a:close/>
                <a:moveTo>
                  <a:pt x="58" y="125"/>
                </a:moveTo>
                <a:cubicBezTo>
                  <a:pt x="41" y="144"/>
                  <a:pt x="41" y="144"/>
                  <a:pt x="41" y="144"/>
                </a:cubicBezTo>
                <a:cubicBezTo>
                  <a:pt x="32" y="152"/>
                  <a:pt x="45" y="165"/>
                  <a:pt x="54" y="156"/>
                </a:cubicBezTo>
                <a:cubicBezTo>
                  <a:pt x="72" y="137"/>
                  <a:pt x="72" y="137"/>
                  <a:pt x="72" y="137"/>
                </a:cubicBezTo>
                <a:cubicBezTo>
                  <a:pt x="80" y="128"/>
                  <a:pt x="67" y="116"/>
                  <a:pt x="58" y="125"/>
                </a:cubicBezTo>
                <a:close/>
                <a:moveTo>
                  <a:pt x="93" y="133"/>
                </a:moveTo>
                <a:cubicBezTo>
                  <a:pt x="79" y="148"/>
                  <a:pt x="65" y="163"/>
                  <a:pt x="50" y="178"/>
                </a:cubicBezTo>
                <a:cubicBezTo>
                  <a:pt x="42" y="187"/>
                  <a:pt x="56" y="200"/>
                  <a:pt x="64" y="191"/>
                </a:cubicBezTo>
                <a:cubicBezTo>
                  <a:pt x="78" y="176"/>
                  <a:pt x="92" y="160"/>
                  <a:pt x="107" y="145"/>
                </a:cubicBezTo>
                <a:cubicBezTo>
                  <a:pt x="115" y="136"/>
                  <a:pt x="102" y="124"/>
                  <a:pt x="93" y="133"/>
                </a:cubicBezTo>
                <a:close/>
                <a:moveTo>
                  <a:pt x="123" y="190"/>
                </a:moveTo>
                <a:cubicBezTo>
                  <a:pt x="110" y="205"/>
                  <a:pt x="110" y="205"/>
                  <a:pt x="110" y="205"/>
                </a:cubicBezTo>
                <a:cubicBezTo>
                  <a:pt x="102" y="213"/>
                  <a:pt x="115" y="226"/>
                  <a:pt x="124" y="217"/>
                </a:cubicBezTo>
                <a:cubicBezTo>
                  <a:pt x="137" y="203"/>
                  <a:pt x="137" y="203"/>
                  <a:pt x="137" y="203"/>
                </a:cubicBezTo>
                <a:cubicBezTo>
                  <a:pt x="145" y="194"/>
                  <a:pt x="132" y="182"/>
                  <a:pt x="123" y="190"/>
                </a:cubicBezTo>
                <a:close/>
              </a:path>
            </a:pathLst>
          </a:custGeom>
          <a:solidFill>
            <a:srgbClr val="E10032"/>
          </a:solidFill>
          <a:ln w="1270">
            <a:solidFill>
              <a:sysClr val="window" lastClr="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prstClr val="black"/>
              </a:solidFill>
              <a:effectLst/>
              <a:uLnTx/>
              <a:uFillTx/>
              <a:latin typeface="Calibri"/>
              <a:cs typeface="+mn-cs"/>
            </a:endParaRPr>
          </a:p>
        </p:txBody>
      </p:sp>
      <p:grpSp>
        <p:nvGrpSpPr>
          <p:cNvPr id="51" name="Group 30">
            <a:extLst>
              <a:ext uri="{FF2B5EF4-FFF2-40B4-BE49-F238E27FC236}">
                <a16:creationId xmlns:a16="http://schemas.microsoft.com/office/drawing/2014/main" id="{F3A8DC51-253E-4819-A8CA-430F50CC7700}"/>
              </a:ext>
            </a:extLst>
          </p:cNvPr>
          <p:cNvGrpSpPr>
            <a:grpSpLocks noChangeAspect="1"/>
          </p:cNvGrpSpPr>
          <p:nvPr/>
        </p:nvGrpSpPr>
        <p:grpSpPr bwMode="auto">
          <a:xfrm>
            <a:off x="11458190" y="3522979"/>
            <a:ext cx="513018" cy="476662"/>
            <a:chOff x="4897" y="652"/>
            <a:chExt cx="379" cy="383"/>
          </a:xfrm>
          <a:solidFill>
            <a:srgbClr val="E10032"/>
          </a:solidFill>
        </p:grpSpPr>
        <p:sp>
          <p:nvSpPr>
            <p:cNvPr id="52" name="Freeform 31">
              <a:extLst>
                <a:ext uri="{FF2B5EF4-FFF2-40B4-BE49-F238E27FC236}">
                  <a16:creationId xmlns:a16="http://schemas.microsoft.com/office/drawing/2014/main" id="{494F1238-0C94-4C74-841E-0A7896405B56}"/>
                </a:ext>
              </a:extLst>
            </p:cNvPr>
            <p:cNvSpPr>
              <a:spLocks noEditPoints="1"/>
            </p:cNvSpPr>
            <p:nvPr/>
          </p:nvSpPr>
          <p:spPr bwMode="auto">
            <a:xfrm>
              <a:off x="4897" y="652"/>
              <a:ext cx="254" cy="282"/>
            </a:xfrm>
            <a:custGeom>
              <a:avLst/>
              <a:gdLst>
                <a:gd name="T0" fmla="*/ 202 w 241"/>
                <a:gd name="T1" fmla="*/ 178 h 234"/>
                <a:gd name="T2" fmla="*/ 208 w 241"/>
                <a:gd name="T3" fmla="*/ 161 h 234"/>
                <a:gd name="T4" fmla="*/ 228 w 241"/>
                <a:gd name="T5" fmla="*/ 154 h 234"/>
                <a:gd name="T6" fmla="*/ 241 w 241"/>
                <a:gd name="T7" fmla="*/ 96 h 234"/>
                <a:gd name="T8" fmla="*/ 214 w 241"/>
                <a:gd name="T9" fmla="*/ 78 h 234"/>
                <a:gd name="T10" fmla="*/ 203 w 241"/>
                <a:gd name="T11" fmla="*/ 64 h 234"/>
                <a:gd name="T12" fmla="*/ 206 w 241"/>
                <a:gd name="T13" fmla="*/ 44 h 234"/>
                <a:gd name="T14" fmla="*/ 162 w 241"/>
                <a:gd name="T15" fmla="*/ 4 h 234"/>
                <a:gd name="T16" fmla="*/ 133 w 241"/>
                <a:gd name="T17" fmla="*/ 17 h 234"/>
                <a:gd name="T18" fmla="*/ 114 w 241"/>
                <a:gd name="T19" fmla="*/ 20 h 234"/>
                <a:gd name="T20" fmla="*/ 99 w 241"/>
                <a:gd name="T21" fmla="*/ 7 h 234"/>
                <a:gd name="T22" fmla="*/ 42 w 241"/>
                <a:gd name="T23" fmla="*/ 25 h 234"/>
                <a:gd name="T24" fmla="*/ 39 w 241"/>
                <a:gd name="T25" fmla="*/ 57 h 234"/>
                <a:gd name="T26" fmla="*/ 32 w 241"/>
                <a:gd name="T27" fmla="*/ 73 h 234"/>
                <a:gd name="T28" fmla="*/ 13 w 241"/>
                <a:gd name="T29" fmla="*/ 80 h 234"/>
                <a:gd name="T30" fmla="*/ 0 w 241"/>
                <a:gd name="T31" fmla="*/ 138 h 234"/>
                <a:gd name="T32" fmla="*/ 26 w 241"/>
                <a:gd name="T33" fmla="*/ 157 h 234"/>
                <a:gd name="T34" fmla="*/ 38 w 241"/>
                <a:gd name="T35" fmla="*/ 171 h 234"/>
                <a:gd name="T36" fmla="*/ 34 w 241"/>
                <a:gd name="T37" fmla="*/ 191 h 234"/>
                <a:gd name="T38" fmla="*/ 78 w 241"/>
                <a:gd name="T39" fmla="*/ 231 h 234"/>
                <a:gd name="T40" fmla="*/ 108 w 241"/>
                <a:gd name="T41" fmla="*/ 217 h 234"/>
                <a:gd name="T42" fmla="*/ 126 w 241"/>
                <a:gd name="T43" fmla="*/ 215 h 234"/>
                <a:gd name="T44" fmla="*/ 142 w 241"/>
                <a:gd name="T45" fmla="*/ 228 h 234"/>
                <a:gd name="T46" fmla="*/ 162 w 241"/>
                <a:gd name="T47" fmla="*/ 231 h 234"/>
                <a:gd name="T48" fmla="*/ 206 w 241"/>
                <a:gd name="T49" fmla="*/ 191 h 234"/>
                <a:gd name="T50" fmla="*/ 191 w 241"/>
                <a:gd name="T51" fmla="*/ 163 h 234"/>
                <a:gd name="T52" fmla="*/ 193 w 241"/>
                <a:gd name="T53" fmla="*/ 195 h 234"/>
                <a:gd name="T54" fmla="*/ 155 w 241"/>
                <a:gd name="T55" fmla="*/ 219 h 234"/>
                <a:gd name="T56" fmla="*/ 143 w 241"/>
                <a:gd name="T57" fmla="*/ 208 h 234"/>
                <a:gd name="T58" fmla="*/ 126 w 241"/>
                <a:gd name="T59" fmla="*/ 201 h 234"/>
                <a:gd name="T60" fmla="*/ 114 w 241"/>
                <a:gd name="T61" fmla="*/ 201 h 234"/>
                <a:gd name="T62" fmla="*/ 88 w 241"/>
                <a:gd name="T63" fmla="*/ 218 h 234"/>
                <a:gd name="T64" fmla="*/ 49 w 241"/>
                <a:gd name="T65" fmla="*/ 198 h 234"/>
                <a:gd name="T66" fmla="*/ 52 w 241"/>
                <a:gd name="T67" fmla="*/ 182 h 234"/>
                <a:gd name="T68" fmla="*/ 45 w 241"/>
                <a:gd name="T69" fmla="*/ 155 h 234"/>
                <a:gd name="T70" fmla="*/ 16 w 241"/>
                <a:gd name="T71" fmla="*/ 140 h 234"/>
                <a:gd name="T72" fmla="*/ 14 w 241"/>
                <a:gd name="T73" fmla="*/ 96 h 234"/>
                <a:gd name="T74" fmla="*/ 29 w 241"/>
                <a:gd name="T75" fmla="*/ 92 h 234"/>
                <a:gd name="T76" fmla="*/ 50 w 241"/>
                <a:gd name="T77" fmla="*/ 71 h 234"/>
                <a:gd name="T78" fmla="*/ 48 w 241"/>
                <a:gd name="T79" fmla="*/ 39 h 234"/>
                <a:gd name="T80" fmla="*/ 86 w 241"/>
                <a:gd name="T81" fmla="*/ 16 h 234"/>
                <a:gd name="T82" fmla="*/ 97 w 241"/>
                <a:gd name="T83" fmla="*/ 26 h 234"/>
                <a:gd name="T84" fmla="*/ 125 w 241"/>
                <a:gd name="T85" fmla="*/ 34 h 234"/>
                <a:gd name="T86" fmla="*/ 143 w 241"/>
                <a:gd name="T87" fmla="*/ 26 h 234"/>
                <a:gd name="T88" fmla="*/ 155 w 241"/>
                <a:gd name="T89" fmla="*/ 16 h 234"/>
                <a:gd name="T90" fmla="*/ 193 w 241"/>
                <a:gd name="T91" fmla="*/ 39 h 234"/>
                <a:gd name="T92" fmla="*/ 191 w 241"/>
                <a:gd name="T93" fmla="*/ 71 h 234"/>
                <a:gd name="T94" fmla="*/ 211 w 241"/>
                <a:gd name="T95" fmla="*/ 92 h 234"/>
                <a:gd name="T96" fmla="*/ 226 w 241"/>
                <a:gd name="T97" fmla="*/ 96 h 234"/>
                <a:gd name="T98" fmla="*/ 225 w 241"/>
                <a:gd name="T99" fmla="*/ 140 h 234"/>
                <a:gd name="T100" fmla="*/ 196 w 241"/>
                <a:gd name="T10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 h="234">
                  <a:moveTo>
                    <a:pt x="206" y="191"/>
                  </a:moveTo>
                  <a:cubicBezTo>
                    <a:pt x="202" y="178"/>
                    <a:pt x="202" y="178"/>
                    <a:pt x="202" y="178"/>
                  </a:cubicBezTo>
                  <a:cubicBezTo>
                    <a:pt x="201" y="175"/>
                    <a:pt x="202" y="173"/>
                    <a:pt x="203" y="171"/>
                  </a:cubicBezTo>
                  <a:cubicBezTo>
                    <a:pt x="208" y="161"/>
                    <a:pt x="208" y="161"/>
                    <a:pt x="208" y="161"/>
                  </a:cubicBezTo>
                  <a:cubicBezTo>
                    <a:pt x="210" y="158"/>
                    <a:pt x="211" y="157"/>
                    <a:pt x="214" y="157"/>
                  </a:cubicBezTo>
                  <a:cubicBezTo>
                    <a:pt x="228" y="154"/>
                    <a:pt x="228" y="154"/>
                    <a:pt x="228" y="154"/>
                  </a:cubicBezTo>
                  <a:cubicBezTo>
                    <a:pt x="235" y="152"/>
                    <a:pt x="241" y="146"/>
                    <a:pt x="241" y="138"/>
                  </a:cubicBezTo>
                  <a:cubicBezTo>
                    <a:pt x="241" y="96"/>
                    <a:pt x="241" y="96"/>
                    <a:pt x="241" y="96"/>
                  </a:cubicBezTo>
                  <a:cubicBezTo>
                    <a:pt x="241" y="89"/>
                    <a:pt x="235" y="82"/>
                    <a:pt x="228" y="80"/>
                  </a:cubicBezTo>
                  <a:cubicBezTo>
                    <a:pt x="214" y="78"/>
                    <a:pt x="214" y="78"/>
                    <a:pt x="214" y="78"/>
                  </a:cubicBezTo>
                  <a:cubicBezTo>
                    <a:pt x="211" y="77"/>
                    <a:pt x="209" y="75"/>
                    <a:pt x="208" y="73"/>
                  </a:cubicBezTo>
                  <a:cubicBezTo>
                    <a:pt x="203" y="64"/>
                    <a:pt x="203" y="64"/>
                    <a:pt x="203" y="64"/>
                  </a:cubicBezTo>
                  <a:cubicBezTo>
                    <a:pt x="201" y="61"/>
                    <a:pt x="201" y="59"/>
                    <a:pt x="202" y="57"/>
                  </a:cubicBezTo>
                  <a:cubicBezTo>
                    <a:pt x="206" y="44"/>
                    <a:pt x="206" y="44"/>
                    <a:pt x="206" y="44"/>
                  </a:cubicBezTo>
                  <a:cubicBezTo>
                    <a:pt x="208" y="36"/>
                    <a:pt x="205" y="28"/>
                    <a:pt x="199" y="24"/>
                  </a:cubicBezTo>
                  <a:cubicBezTo>
                    <a:pt x="162" y="4"/>
                    <a:pt x="162" y="4"/>
                    <a:pt x="162" y="4"/>
                  </a:cubicBezTo>
                  <a:cubicBezTo>
                    <a:pt x="156" y="0"/>
                    <a:pt x="147" y="2"/>
                    <a:pt x="142" y="7"/>
                  </a:cubicBezTo>
                  <a:cubicBezTo>
                    <a:pt x="133" y="17"/>
                    <a:pt x="133" y="17"/>
                    <a:pt x="133" y="17"/>
                  </a:cubicBezTo>
                  <a:cubicBezTo>
                    <a:pt x="131" y="19"/>
                    <a:pt x="129" y="20"/>
                    <a:pt x="126" y="20"/>
                  </a:cubicBezTo>
                  <a:cubicBezTo>
                    <a:pt x="114" y="20"/>
                    <a:pt x="114" y="20"/>
                    <a:pt x="114" y="20"/>
                  </a:cubicBezTo>
                  <a:cubicBezTo>
                    <a:pt x="112" y="20"/>
                    <a:pt x="109" y="19"/>
                    <a:pt x="108" y="17"/>
                  </a:cubicBezTo>
                  <a:cubicBezTo>
                    <a:pt x="99" y="7"/>
                    <a:pt x="99" y="7"/>
                    <a:pt x="99" y="7"/>
                  </a:cubicBezTo>
                  <a:cubicBezTo>
                    <a:pt x="94" y="1"/>
                    <a:pt x="85" y="0"/>
                    <a:pt x="78" y="4"/>
                  </a:cubicBezTo>
                  <a:cubicBezTo>
                    <a:pt x="42" y="25"/>
                    <a:pt x="42" y="25"/>
                    <a:pt x="42" y="25"/>
                  </a:cubicBezTo>
                  <a:cubicBezTo>
                    <a:pt x="35" y="28"/>
                    <a:pt x="32" y="36"/>
                    <a:pt x="34" y="44"/>
                  </a:cubicBezTo>
                  <a:cubicBezTo>
                    <a:pt x="39" y="57"/>
                    <a:pt x="39" y="57"/>
                    <a:pt x="39" y="57"/>
                  </a:cubicBezTo>
                  <a:cubicBezTo>
                    <a:pt x="39" y="58"/>
                    <a:pt x="39" y="61"/>
                    <a:pt x="38" y="64"/>
                  </a:cubicBezTo>
                  <a:cubicBezTo>
                    <a:pt x="32" y="73"/>
                    <a:pt x="32" y="73"/>
                    <a:pt x="32" y="73"/>
                  </a:cubicBezTo>
                  <a:cubicBezTo>
                    <a:pt x="31" y="76"/>
                    <a:pt x="28" y="77"/>
                    <a:pt x="26" y="78"/>
                  </a:cubicBezTo>
                  <a:cubicBezTo>
                    <a:pt x="13" y="80"/>
                    <a:pt x="13" y="80"/>
                    <a:pt x="13" y="80"/>
                  </a:cubicBezTo>
                  <a:cubicBezTo>
                    <a:pt x="6" y="82"/>
                    <a:pt x="0" y="89"/>
                    <a:pt x="0" y="96"/>
                  </a:cubicBezTo>
                  <a:cubicBezTo>
                    <a:pt x="0" y="138"/>
                    <a:pt x="0" y="138"/>
                    <a:pt x="0" y="138"/>
                  </a:cubicBezTo>
                  <a:cubicBezTo>
                    <a:pt x="0" y="146"/>
                    <a:pt x="6" y="152"/>
                    <a:pt x="13" y="154"/>
                  </a:cubicBezTo>
                  <a:cubicBezTo>
                    <a:pt x="26" y="157"/>
                    <a:pt x="26" y="157"/>
                    <a:pt x="26" y="157"/>
                  </a:cubicBezTo>
                  <a:cubicBezTo>
                    <a:pt x="28" y="157"/>
                    <a:pt x="31" y="159"/>
                    <a:pt x="32" y="161"/>
                  </a:cubicBezTo>
                  <a:cubicBezTo>
                    <a:pt x="38" y="171"/>
                    <a:pt x="38" y="171"/>
                    <a:pt x="38" y="171"/>
                  </a:cubicBezTo>
                  <a:cubicBezTo>
                    <a:pt x="39" y="173"/>
                    <a:pt x="39" y="176"/>
                    <a:pt x="39" y="178"/>
                  </a:cubicBezTo>
                  <a:cubicBezTo>
                    <a:pt x="34" y="191"/>
                    <a:pt x="34" y="191"/>
                    <a:pt x="34" y="191"/>
                  </a:cubicBezTo>
                  <a:cubicBezTo>
                    <a:pt x="32" y="198"/>
                    <a:pt x="35" y="206"/>
                    <a:pt x="42" y="210"/>
                  </a:cubicBezTo>
                  <a:cubicBezTo>
                    <a:pt x="78" y="231"/>
                    <a:pt x="78" y="231"/>
                    <a:pt x="78" y="231"/>
                  </a:cubicBezTo>
                  <a:cubicBezTo>
                    <a:pt x="85" y="234"/>
                    <a:pt x="94" y="233"/>
                    <a:pt x="99" y="228"/>
                  </a:cubicBezTo>
                  <a:cubicBezTo>
                    <a:pt x="108" y="217"/>
                    <a:pt x="108" y="217"/>
                    <a:pt x="108" y="217"/>
                  </a:cubicBezTo>
                  <a:cubicBezTo>
                    <a:pt x="109" y="216"/>
                    <a:pt x="112" y="215"/>
                    <a:pt x="115" y="215"/>
                  </a:cubicBezTo>
                  <a:cubicBezTo>
                    <a:pt x="126" y="215"/>
                    <a:pt x="126" y="215"/>
                    <a:pt x="126" y="215"/>
                  </a:cubicBezTo>
                  <a:cubicBezTo>
                    <a:pt x="129" y="215"/>
                    <a:pt x="131" y="216"/>
                    <a:pt x="133" y="217"/>
                  </a:cubicBezTo>
                  <a:cubicBezTo>
                    <a:pt x="142" y="228"/>
                    <a:pt x="142" y="228"/>
                    <a:pt x="142" y="228"/>
                  </a:cubicBezTo>
                  <a:cubicBezTo>
                    <a:pt x="145" y="231"/>
                    <a:pt x="149" y="233"/>
                    <a:pt x="154" y="233"/>
                  </a:cubicBezTo>
                  <a:cubicBezTo>
                    <a:pt x="157" y="233"/>
                    <a:pt x="160" y="232"/>
                    <a:pt x="162" y="231"/>
                  </a:cubicBezTo>
                  <a:cubicBezTo>
                    <a:pt x="199" y="210"/>
                    <a:pt x="199" y="210"/>
                    <a:pt x="199" y="210"/>
                  </a:cubicBezTo>
                  <a:cubicBezTo>
                    <a:pt x="205" y="206"/>
                    <a:pt x="208" y="198"/>
                    <a:pt x="206" y="191"/>
                  </a:cubicBezTo>
                  <a:close/>
                  <a:moveTo>
                    <a:pt x="196" y="154"/>
                  </a:moveTo>
                  <a:cubicBezTo>
                    <a:pt x="191" y="163"/>
                    <a:pt x="191" y="163"/>
                    <a:pt x="191" y="163"/>
                  </a:cubicBezTo>
                  <a:cubicBezTo>
                    <a:pt x="187" y="168"/>
                    <a:pt x="186" y="176"/>
                    <a:pt x="188" y="182"/>
                  </a:cubicBezTo>
                  <a:cubicBezTo>
                    <a:pt x="193" y="195"/>
                    <a:pt x="193" y="195"/>
                    <a:pt x="193" y="195"/>
                  </a:cubicBezTo>
                  <a:cubicBezTo>
                    <a:pt x="193" y="196"/>
                    <a:pt x="193" y="197"/>
                    <a:pt x="192" y="198"/>
                  </a:cubicBezTo>
                  <a:cubicBezTo>
                    <a:pt x="155" y="219"/>
                    <a:pt x="155" y="219"/>
                    <a:pt x="155" y="219"/>
                  </a:cubicBezTo>
                  <a:cubicBezTo>
                    <a:pt x="154" y="219"/>
                    <a:pt x="153" y="219"/>
                    <a:pt x="152" y="218"/>
                  </a:cubicBezTo>
                  <a:cubicBezTo>
                    <a:pt x="143" y="208"/>
                    <a:pt x="143" y="208"/>
                    <a:pt x="143" y="208"/>
                  </a:cubicBezTo>
                  <a:cubicBezTo>
                    <a:pt x="139" y="204"/>
                    <a:pt x="132" y="201"/>
                    <a:pt x="126" y="201"/>
                  </a:cubicBezTo>
                  <a:cubicBezTo>
                    <a:pt x="126" y="201"/>
                    <a:pt x="126" y="201"/>
                    <a:pt x="126" y="201"/>
                  </a:cubicBezTo>
                  <a:cubicBezTo>
                    <a:pt x="115" y="201"/>
                    <a:pt x="115" y="201"/>
                    <a:pt x="115" y="201"/>
                  </a:cubicBezTo>
                  <a:cubicBezTo>
                    <a:pt x="115" y="201"/>
                    <a:pt x="115" y="201"/>
                    <a:pt x="114" y="201"/>
                  </a:cubicBezTo>
                  <a:cubicBezTo>
                    <a:pt x="108" y="201"/>
                    <a:pt x="101" y="204"/>
                    <a:pt x="97" y="208"/>
                  </a:cubicBezTo>
                  <a:cubicBezTo>
                    <a:pt x="88" y="218"/>
                    <a:pt x="88" y="218"/>
                    <a:pt x="88" y="218"/>
                  </a:cubicBezTo>
                  <a:cubicBezTo>
                    <a:pt x="87" y="219"/>
                    <a:pt x="86" y="219"/>
                    <a:pt x="85" y="218"/>
                  </a:cubicBezTo>
                  <a:cubicBezTo>
                    <a:pt x="49" y="198"/>
                    <a:pt x="49" y="198"/>
                    <a:pt x="49" y="198"/>
                  </a:cubicBezTo>
                  <a:cubicBezTo>
                    <a:pt x="48" y="197"/>
                    <a:pt x="48" y="196"/>
                    <a:pt x="48" y="195"/>
                  </a:cubicBezTo>
                  <a:cubicBezTo>
                    <a:pt x="52" y="182"/>
                    <a:pt x="52" y="182"/>
                    <a:pt x="52" y="182"/>
                  </a:cubicBezTo>
                  <a:cubicBezTo>
                    <a:pt x="54" y="176"/>
                    <a:pt x="53" y="168"/>
                    <a:pt x="50" y="163"/>
                  </a:cubicBezTo>
                  <a:cubicBezTo>
                    <a:pt x="45" y="155"/>
                    <a:pt x="45" y="155"/>
                    <a:pt x="45" y="155"/>
                  </a:cubicBezTo>
                  <a:cubicBezTo>
                    <a:pt x="42" y="149"/>
                    <a:pt x="35" y="144"/>
                    <a:pt x="29" y="143"/>
                  </a:cubicBezTo>
                  <a:cubicBezTo>
                    <a:pt x="16" y="140"/>
                    <a:pt x="16" y="140"/>
                    <a:pt x="16" y="140"/>
                  </a:cubicBezTo>
                  <a:cubicBezTo>
                    <a:pt x="15" y="140"/>
                    <a:pt x="14" y="139"/>
                    <a:pt x="14" y="138"/>
                  </a:cubicBezTo>
                  <a:cubicBezTo>
                    <a:pt x="14" y="96"/>
                    <a:pt x="14" y="96"/>
                    <a:pt x="14" y="96"/>
                  </a:cubicBezTo>
                  <a:cubicBezTo>
                    <a:pt x="14" y="96"/>
                    <a:pt x="15" y="94"/>
                    <a:pt x="16" y="94"/>
                  </a:cubicBezTo>
                  <a:cubicBezTo>
                    <a:pt x="29" y="92"/>
                    <a:pt x="29" y="92"/>
                    <a:pt x="29" y="92"/>
                  </a:cubicBezTo>
                  <a:cubicBezTo>
                    <a:pt x="35" y="90"/>
                    <a:pt x="42" y="85"/>
                    <a:pt x="45" y="80"/>
                  </a:cubicBezTo>
                  <a:cubicBezTo>
                    <a:pt x="50" y="71"/>
                    <a:pt x="50" y="71"/>
                    <a:pt x="50" y="71"/>
                  </a:cubicBezTo>
                  <a:cubicBezTo>
                    <a:pt x="53" y="66"/>
                    <a:pt x="54" y="58"/>
                    <a:pt x="52" y="52"/>
                  </a:cubicBezTo>
                  <a:cubicBezTo>
                    <a:pt x="48" y="39"/>
                    <a:pt x="48" y="39"/>
                    <a:pt x="48" y="39"/>
                  </a:cubicBezTo>
                  <a:cubicBezTo>
                    <a:pt x="48" y="38"/>
                    <a:pt x="48" y="37"/>
                    <a:pt x="49" y="37"/>
                  </a:cubicBezTo>
                  <a:cubicBezTo>
                    <a:pt x="86" y="16"/>
                    <a:pt x="86" y="16"/>
                    <a:pt x="86" y="16"/>
                  </a:cubicBezTo>
                  <a:cubicBezTo>
                    <a:pt x="87" y="15"/>
                    <a:pt x="88" y="16"/>
                    <a:pt x="88" y="16"/>
                  </a:cubicBezTo>
                  <a:cubicBezTo>
                    <a:pt x="97" y="26"/>
                    <a:pt x="97" y="26"/>
                    <a:pt x="97" y="26"/>
                  </a:cubicBezTo>
                  <a:cubicBezTo>
                    <a:pt x="101" y="31"/>
                    <a:pt x="108" y="34"/>
                    <a:pt x="115" y="34"/>
                  </a:cubicBezTo>
                  <a:cubicBezTo>
                    <a:pt x="125" y="34"/>
                    <a:pt x="125" y="34"/>
                    <a:pt x="125" y="34"/>
                  </a:cubicBezTo>
                  <a:cubicBezTo>
                    <a:pt x="125" y="34"/>
                    <a:pt x="126" y="34"/>
                    <a:pt x="126" y="34"/>
                  </a:cubicBezTo>
                  <a:cubicBezTo>
                    <a:pt x="132" y="34"/>
                    <a:pt x="139" y="31"/>
                    <a:pt x="143" y="26"/>
                  </a:cubicBezTo>
                  <a:cubicBezTo>
                    <a:pt x="152" y="16"/>
                    <a:pt x="152" y="16"/>
                    <a:pt x="152" y="16"/>
                  </a:cubicBezTo>
                  <a:cubicBezTo>
                    <a:pt x="153" y="15"/>
                    <a:pt x="154" y="15"/>
                    <a:pt x="155" y="16"/>
                  </a:cubicBezTo>
                  <a:cubicBezTo>
                    <a:pt x="192" y="37"/>
                    <a:pt x="192" y="37"/>
                    <a:pt x="192" y="37"/>
                  </a:cubicBezTo>
                  <a:cubicBezTo>
                    <a:pt x="192" y="37"/>
                    <a:pt x="193" y="38"/>
                    <a:pt x="193" y="39"/>
                  </a:cubicBezTo>
                  <a:cubicBezTo>
                    <a:pt x="188" y="52"/>
                    <a:pt x="188" y="52"/>
                    <a:pt x="188" y="52"/>
                  </a:cubicBezTo>
                  <a:cubicBezTo>
                    <a:pt x="186" y="58"/>
                    <a:pt x="187" y="66"/>
                    <a:pt x="191" y="71"/>
                  </a:cubicBezTo>
                  <a:cubicBezTo>
                    <a:pt x="196" y="80"/>
                    <a:pt x="196" y="80"/>
                    <a:pt x="196" y="80"/>
                  </a:cubicBezTo>
                  <a:cubicBezTo>
                    <a:pt x="199" y="85"/>
                    <a:pt x="205" y="90"/>
                    <a:pt x="211" y="92"/>
                  </a:cubicBezTo>
                  <a:cubicBezTo>
                    <a:pt x="225" y="94"/>
                    <a:pt x="225" y="94"/>
                    <a:pt x="225" y="94"/>
                  </a:cubicBezTo>
                  <a:cubicBezTo>
                    <a:pt x="226" y="95"/>
                    <a:pt x="226" y="95"/>
                    <a:pt x="226" y="96"/>
                  </a:cubicBezTo>
                  <a:cubicBezTo>
                    <a:pt x="226" y="138"/>
                    <a:pt x="226" y="138"/>
                    <a:pt x="226" y="138"/>
                  </a:cubicBezTo>
                  <a:cubicBezTo>
                    <a:pt x="226" y="139"/>
                    <a:pt x="226" y="140"/>
                    <a:pt x="225" y="140"/>
                  </a:cubicBezTo>
                  <a:cubicBezTo>
                    <a:pt x="211" y="143"/>
                    <a:pt x="211" y="143"/>
                    <a:pt x="211" y="143"/>
                  </a:cubicBezTo>
                  <a:cubicBezTo>
                    <a:pt x="205" y="144"/>
                    <a:pt x="198" y="149"/>
                    <a:pt x="19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prstClr val="black"/>
                </a:solidFill>
                <a:effectLst/>
                <a:uLnTx/>
                <a:uFillTx/>
                <a:latin typeface="Calibri"/>
                <a:cs typeface="+mn-cs"/>
              </a:endParaRPr>
            </a:p>
          </p:txBody>
        </p:sp>
        <p:sp>
          <p:nvSpPr>
            <p:cNvPr id="53" name="Freeform 32">
              <a:extLst>
                <a:ext uri="{FF2B5EF4-FFF2-40B4-BE49-F238E27FC236}">
                  <a16:creationId xmlns:a16="http://schemas.microsoft.com/office/drawing/2014/main" id="{452271D1-3474-4BF5-B5EB-9E7B72027461}"/>
                </a:ext>
              </a:extLst>
            </p:cNvPr>
            <p:cNvSpPr>
              <a:spLocks noEditPoints="1"/>
            </p:cNvSpPr>
            <p:nvPr/>
          </p:nvSpPr>
          <p:spPr bwMode="auto">
            <a:xfrm>
              <a:off x="4958" y="721"/>
              <a:ext cx="132" cy="144"/>
            </a:xfrm>
            <a:custGeom>
              <a:avLst/>
              <a:gdLst>
                <a:gd name="T0" fmla="*/ 92 w 125"/>
                <a:gd name="T1" fmla="*/ 8 h 120"/>
                <a:gd name="T2" fmla="*/ 62 w 125"/>
                <a:gd name="T3" fmla="*/ 0 h 120"/>
                <a:gd name="T4" fmla="*/ 10 w 125"/>
                <a:gd name="T5" fmla="*/ 30 h 120"/>
                <a:gd name="T6" fmla="*/ 4 w 125"/>
                <a:gd name="T7" fmla="*/ 76 h 120"/>
                <a:gd name="T8" fmla="*/ 32 w 125"/>
                <a:gd name="T9" fmla="*/ 112 h 120"/>
                <a:gd name="T10" fmla="*/ 62 w 125"/>
                <a:gd name="T11" fmla="*/ 120 h 120"/>
                <a:gd name="T12" fmla="*/ 62 w 125"/>
                <a:gd name="T13" fmla="*/ 120 h 120"/>
                <a:gd name="T14" fmla="*/ 114 w 125"/>
                <a:gd name="T15" fmla="*/ 90 h 120"/>
                <a:gd name="T16" fmla="*/ 121 w 125"/>
                <a:gd name="T17" fmla="*/ 45 h 120"/>
                <a:gd name="T18" fmla="*/ 92 w 125"/>
                <a:gd name="T19" fmla="*/ 8 h 120"/>
                <a:gd name="T20" fmla="*/ 102 w 125"/>
                <a:gd name="T21" fmla="*/ 83 h 120"/>
                <a:gd name="T22" fmla="*/ 62 w 125"/>
                <a:gd name="T23" fmla="*/ 105 h 120"/>
                <a:gd name="T24" fmla="*/ 62 w 125"/>
                <a:gd name="T25" fmla="*/ 105 h 120"/>
                <a:gd name="T26" fmla="*/ 39 w 125"/>
                <a:gd name="T27" fmla="*/ 99 h 120"/>
                <a:gd name="T28" fmla="*/ 18 w 125"/>
                <a:gd name="T29" fmla="*/ 72 h 120"/>
                <a:gd name="T30" fmla="*/ 23 w 125"/>
                <a:gd name="T31" fmla="*/ 38 h 120"/>
                <a:gd name="T32" fmla="*/ 62 w 125"/>
                <a:gd name="T33" fmla="*/ 15 h 120"/>
                <a:gd name="T34" fmla="*/ 85 w 125"/>
                <a:gd name="T35" fmla="*/ 21 h 120"/>
                <a:gd name="T36" fmla="*/ 107 w 125"/>
                <a:gd name="T37" fmla="*/ 49 h 120"/>
                <a:gd name="T38" fmla="*/ 102 w 125"/>
                <a:gd name="T39" fmla="*/ 8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20">
                  <a:moveTo>
                    <a:pt x="92" y="8"/>
                  </a:moveTo>
                  <a:cubicBezTo>
                    <a:pt x="83" y="3"/>
                    <a:pt x="73" y="0"/>
                    <a:pt x="62" y="0"/>
                  </a:cubicBezTo>
                  <a:cubicBezTo>
                    <a:pt x="41" y="0"/>
                    <a:pt x="21" y="12"/>
                    <a:pt x="10" y="30"/>
                  </a:cubicBezTo>
                  <a:cubicBezTo>
                    <a:pt x="2" y="44"/>
                    <a:pt x="0" y="60"/>
                    <a:pt x="4" y="76"/>
                  </a:cubicBezTo>
                  <a:cubicBezTo>
                    <a:pt x="8" y="91"/>
                    <a:pt x="18" y="104"/>
                    <a:pt x="32" y="112"/>
                  </a:cubicBezTo>
                  <a:cubicBezTo>
                    <a:pt x="41" y="117"/>
                    <a:pt x="52" y="120"/>
                    <a:pt x="62" y="120"/>
                  </a:cubicBezTo>
                  <a:cubicBezTo>
                    <a:pt x="62" y="120"/>
                    <a:pt x="62" y="120"/>
                    <a:pt x="62" y="120"/>
                  </a:cubicBezTo>
                  <a:cubicBezTo>
                    <a:pt x="84" y="120"/>
                    <a:pt x="104" y="108"/>
                    <a:pt x="114" y="90"/>
                  </a:cubicBezTo>
                  <a:cubicBezTo>
                    <a:pt x="122" y="76"/>
                    <a:pt x="125" y="60"/>
                    <a:pt x="121" y="45"/>
                  </a:cubicBezTo>
                  <a:cubicBezTo>
                    <a:pt x="116" y="29"/>
                    <a:pt x="106" y="16"/>
                    <a:pt x="92" y="8"/>
                  </a:cubicBezTo>
                  <a:close/>
                  <a:moveTo>
                    <a:pt x="102" y="83"/>
                  </a:moveTo>
                  <a:cubicBezTo>
                    <a:pt x="94" y="97"/>
                    <a:pt x="79" y="105"/>
                    <a:pt x="62" y="105"/>
                  </a:cubicBezTo>
                  <a:cubicBezTo>
                    <a:pt x="62" y="105"/>
                    <a:pt x="62" y="105"/>
                    <a:pt x="62" y="105"/>
                  </a:cubicBezTo>
                  <a:cubicBezTo>
                    <a:pt x="54" y="105"/>
                    <a:pt x="46" y="103"/>
                    <a:pt x="39" y="99"/>
                  </a:cubicBezTo>
                  <a:cubicBezTo>
                    <a:pt x="29" y="93"/>
                    <a:pt x="21" y="84"/>
                    <a:pt x="18" y="72"/>
                  </a:cubicBezTo>
                  <a:cubicBezTo>
                    <a:pt x="15" y="60"/>
                    <a:pt x="17" y="48"/>
                    <a:pt x="23" y="38"/>
                  </a:cubicBezTo>
                  <a:cubicBezTo>
                    <a:pt x="31" y="24"/>
                    <a:pt x="46" y="15"/>
                    <a:pt x="62" y="15"/>
                  </a:cubicBezTo>
                  <a:cubicBezTo>
                    <a:pt x="70" y="15"/>
                    <a:pt x="78" y="17"/>
                    <a:pt x="85" y="21"/>
                  </a:cubicBezTo>
                  <a:cubicBezTo>
                    <a:pt x="96" y="27"/>
                    <a:pt x="103" y="37"/>
                    <a:pt x="107" y="49"/>
                  </a:cubicBezTo>
                  <a:cubicBezTo>
                    <a:pt x="110" y="60"/>
                    <a:pt x="108" y="72"/>
                    <a:pt x="102"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prstClr val="black"/>
                </a:solidFill>
                <a:effectLst/>
                <a:uLnTx/>
                <a:uFillTx/>
                <a:latin typeface="Calibri"/>
                <a:cs typeface="+mn-cs"/>
              </a:endParaRPr>
            </a:p>
          </p:txBody>
        </p:sp>
        <p:sp>
          <p:nvSpPr>
            <p:cNvPr id="54" name="Freeform 33">
              <a:extLst>
                <a:ext uri="{FF2B5EF4-FFF2-40B4-BE49-F238E27FC236}">
                  <a16:creationId xmlns:a16="http://schemas.microsoft.com/office/drawing/2014/main" id="{156941E7-7969-453F-8BA8-453BDB45D218}"/>
                </a:ext>
              </a:extLst>
            </p:cNvPr>
            <p:cNvSpPr>
              <a:spLocks noEditPoints="1"/>
            </p:cNvSpPr>
            <p:nvPr/>
          </p:nvSpPr>
          <p:spPr bwMode="auto">
            <a:xfrm>
              <a:off x="5109" y="849"/>
              <a:ext cx="167" cy="186"/>
            </a:xfrm>
            <a:custGeom>
              <a:avLst/>
              <a:gdLst>
                <a:gd name="T0" fmla="*/ 146 w 159"/>
                <a:gd name="T1" fmla="*/ 48 h 155"/>
                <a:gd name="T2" fmla="*/ 135 w 159"/>
                <a:gd name="T3" fmla="*/ 45 h 155"/>
                <a:gd name="T4" fmla="*/ 131 w 159"/>
                <a:gd name="T5" fmla="*/ 38 h 155"/>
                <a:gd name="T6" fmla="*/ 126 w 159"/>
                <a:gd name="T7" fmla="*/ 15 h 155"/>
                <a:gd name="T8" fmla="*/ 86 w 159"/>
                <a:gd name="T9" fmla="*/ 7 h 155"/>
                <a:gd name="T10" fmla="*/ 79 w 159"/>
                <a:gd name="T11" fmla="*/ 14 h 155"/>
                <a:gd name="T12" fmla="*/ 69 w 159"/>
                <a:gd name="T13" fmla="*/ 14 h 155"/>
                <a:gd name="T14" fmla="*/ 47 w 159"/>
                <a:gd name="T15" fmla="*/ 7 h 155"/>
                <a:gd name="T16" fmla="*/ 20 w 159"/>
                <a:gd name="T17" fmla="*/ 37 h 155"/>
                <a:gd name="T18" fmla="*/ 23 w 159"/>
                <a:gd name="T19" fmla="*/ 48 h 155"/>
                <a:gd name="T20" fmla="*/ 18 w 159"/>
                <a:gd name="T21" fmla="*/ 55 h 155"/>
                <a:gd name="T22" fmla="*/ 1 w 159"/>
                <a:gd name="T23" fmla="*/ 71 h 155"/>
                <a:gd name="T24" fmla="*/ 14 w 159"/>
                <a:gd name="T25" fmla="*/ 109 h 155"/>
                <a:gd name="T26" fmla="*/ 24 w 159"/>
                <a:gd name="T27" fmla="*/ 112 h 155"/>
                <a:gd name="T28" fmla="*/ 29 w 159"/>
                <a:gd name="T29" fmla="*/ 120 h 155"/>
                <a:gd name="T30" fmla="*/ 33 w 159"/>
                <a:gd name="T31" fmla="*/ 143 h 155"/>
                <a:gd name="T32" fmla="*/ 63 w 159"/>
                <a:gd name="T33" fmla="*/ 155 h 155"/>
                <a:gd name="T34" fmla="*/ 78 w 159"/>
                <a:gd name="T35" fmla="*/ 144 h 155"/>
                <a:gd name="T36" fmla="*/ 88 w 159"/>
                <a:gd name="T37" fmla="*/ 142 h 155"/>
                <a:gd name="T38" fmla="*/ 97 w 159"/>
                <a:gd name="T39" fmla="*/ 149 h 155"/>
                <a:gd name="T40" fmla="*/ 135 w 159"/>
                <a:gd name="T41" fmla="*/ 136 h 155"/>
                <a:gd name="T42" fmla="*/ 136 w 159"/>
                <a:gd name="T43" fmla="*/ 112 h 155"/>
                <a:gd name="T44" fmla="*/ 140 w 159"/>
                <a:gd name="T45" fmla="*/ 103 h 155"/>
                <a:gd name="T46" fmla="*/ 150 w 159"/>
                <a:gd name="T47" fmla="*/ 100 h 155"/>
                <a:gd name="T48" fmla="*/ 157 w 159"/>
                <a:gd name="T49" fmla="*/ 60 h 155"/>
                <a:gd name="T50" fmla="*/ 144 w 159"/>
                <a:gd name="T51" fmla="*/ 87 h 155"/>
                <a:gd name="T52" fmla="*/ 127 w 159"/>
                <a:gd name="T53" fmla="*/ 97 h 155"/>
                <a:gd name="T54" fmla="*/ 123 w 159"/>
                <a:gd name="T55" fmla="*/ 118 h 155"/>
                <a:gd name="T56" fmla="*/ 125 w 159"/>
                <a:gd name="T57" fmla="*/ 124 h 155"/>
                <a:gd name="T58" fmla="*/ 107 w 159"/>
                <a:gd name="T59" fmla="*/ 137 h 155"/>
                <a:gd name="T60" fmla="*/ 105 w 159"/>
                <a:gd name="T61" fmla="*/ 137 h 155"/>
                <a:gd name="T62" fmla="*/ 88 w 159"/>
                <a:gd name="T63" fmla="*/ 128 h 155"/>
                <a:gd name="T64" fmla="*/ 81 w 159"/>
                <a:gd name="T65" fmla="*/ 129 h 155"/>
                <a:gd name="T66" fmla="*/ 64 w 159"/>
                <a:gd name="T67" fmla="*/ 140 h 155"/>
                <a:gd name="T68" fmla="*/ 61 w 159"/>
                <a:gd name="T69" fmla="*/ 140 h 155"/>
                <a:gd name="T70" fmla="*/ 41 w 159"/>
                <a:gd name="T71" fmla="*/ 130 h 155"/>
                <a:gd name="T72" fmla="*/ 43 w 159"/>
                <a:gd name="T73" fmla="*/ 123 h 155"/>
                <a:gd name="T74" fmla="*/ 36 w 159"/>
                <a:gd name="T75" fmla="*/ 104 h 155"/>
                <a:gd name="T76" fmla="*/ 18 w 159"/>
                <a:gd name="T77" fmla="*/ 95 h 155"/>
                <a:gd name="T78" fmla="*/ 16 w 159"/>
                <a:gd name="T79" fmla="*/ 94 h 155"/>
                <a:gd name="T80" fmla="*/ 15 w 159"/>
                <a:gd name="T81" fmla="*/ 71 h 155"/>
                <a:gd name="T82" fmla="*/ 22 w 159"/>
                <a:gd name="T83" fmla="*/ 69 h 155"/>
                <a:gd name="T84" fmla="*/ 36 w 159"/>
                <a:gd name="T85" fmla="*/ 54 h 155"/>
                <a:gd name="T86" fmla="*/ 34 w 159"/>
                <a:gd name="T87" fmla="*/ 34 h 155"/>
                <a:gd name="T88" fmla="*/ 35 w 159"/>
                <a:gd name="T89" fmla="*/ 32 h 155"/>
                <a:gd name="T90" fmla="*/ 54 w 159"/>
                <a:gd name="T91" fmla="*/ 20 h 155"/>
                <a:gd name="T92" fmla="*/ 60 w 159"/>
                <a:gd name="T93" fmla="*/ 24 h 155"/>
                <a:gd name="T94" fmla="*/ 73 w 159"/>
                <a:gd name="T95" fmla="*/ 29 h 155"/>
                <a:gd name="T96" fmla="*/ 92 w 159"/>
                <a:gd name="T97" fmla="*/ 22 h 155"/>
                <a:gd name="T98" fmla="*/ 97 w 159"/>
                <a:gd name="T99" fmla="*/ 17 h 155"/>
                <a:gd name="T100" fmla="*/ 118 w 159"/>
                <a:gd name="T101" fmla="*/ 26 h 155"/>
                <a:gd name="T102" fmla="*/ 119 w 159"/>
                <a:gd name="T103" fmla="*/ 28 h 155"/>
                <a:gd name="T104" fmla="*/ 120 w 159"/>
                <a:gd name="T105" fmla="*/ 48 h 155"/>
                <a:gd name="T106" fmla="*/ 136 w 159"/>
                <a:gd name="T107" fmla="*/ 61 h 155"/>
                <a:gd name="T108" fmla="*/ 143 w 159"/>
                <a:gd name="T109" fmla="*/ 62 h 155"/>
                <a:gd name="T110" fmla="*/ 145 w 159"/>
                <a:gd name="T111" fmla="*/ 8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155">
                  <a:moveTo>
                    <a:pt x="157" y="60"/>
                  </a:moveTo>
                  <a:cubicBezTo>
                    <a:pt x="157" y="54"/>
                    <a:pt x="152" y="49"/>
                    <a:pt x="146" y="48"/>
                  </a:cubicBezTo>
                  <a:cubicBezTo>
                    <a:pt x="137" y="47"/>
                    <a:pt x="137" y="47"/>
                    <a:pt x="137" y="47"/>
                  </a:cubicBezTo>
                  <a:cubicBezTo>
                    <a:pt x="137" y="47"/>
                    <a:pt x="136" y="46"/>
                    <a:pt x="135" y="45"/>
                  </a:cubicBezTo>
                  <a:cubicBezTo>
                    <a:pt x="131" y="40"/>
                    <a:pt x="131" y="40"/>
                    <a:pt x="131" y="40"/>
                  </a:cubicBezTo>
                  <a:cubicBezTo>
                    <a:pt x="131" y="39"/>
                    <a:pt x="131" y="38"/>
                    <a:pt x="131" y="38"/>
                  </a:cubicBezTo>
                  <a:cubicBezTo>
                    <a:pt x="133" y="29"/>
                    <a:pt x="133" y="29"/>
                    <a:pt x="133" y="29"/>
                  </a:cubicBezTo>
                  <a:cubicBezTo>
                    <a:pt x="135" y="24"/>
                    <a:pt x="132" y="17"/>
                    <a:pt x="126" y="15"/>
                  </a:cubicBezTo>
                  <a:cubicBezTo>
                    <a:pt x="102" y="3"/>
                    <a:pt x="102" y="3"/>
                    <a:pt x="102" y="3"/>
                  </a:cubicBezTo>
                  <a:cubicBezTo>
                    <a:pt x="97" y="0"/>
                    <a:pt x="90" y="2"/>
                    <a:pt x="86" y="7"/>
                  </a:cubicBezTo>
                  <a:cubicBezTo>
                    <a:pt x="81" y="13"/>
                    <a:pt x="81" y="13"/>
                    <a:pt x="81" y="13"/>
                  </a:cubicBezTo>
                  <a:cubicBezTo>
                    <a:pt x="81" y="14"/>
                    <a:pt x="80" y="14"/>
                    <a:pt x="79" y="14"/>
                  </a:cubicBezTo>
                  <a:cubicBezTo>
                    <a:pt x="72" y="15"/>
                    <a:pt x="72" y="15"/>
                    <a:pt x="72" y="15"/>
                  </a:cubicBezTo>
                  <a:cubicBezTo>
                    <a:pt x="70" y="15"/>
                    <a:pt x="70" y="15"/>
                    <a:pt x="69" y="14"/>
                  </a:cubicBezTo>
                  <a:cubicBezTo>
                    <a:pt x="63" y="8"/>
                    <a:pt x="63" y="8"/>
                    <a:pt x="63" y="8"/>
                  </a:cubicBezTo>
                  <a:cubicBezTo>
                    <a:pt x="59" y="4"/>
                    <a:pt x="52" y="4"/>
                    <a:pt x="47" y="7"/>
                  </a:cubicBezTo>
                  <a:cubicBezTo>
                    <a:pt x="25" y="22"/>
                    <a:pt x="25" y="22"/>
                    <a:pt x="25" y="22"/>
                  </a:cubicBezTo>
                  <a:cubicBezTo>
                    <a:pt x="20" y="25"/>
                    <a:pt x="18" y="32"/>
                    <a:pt x="20" y="37"/>
                  </a:cubicBezTo>
                  <a:cubicBezTo>
                    <a:pt x="24" y="45"/>
                    <a:pt x="24" y="45"/>
                    <a:pt x="24" y="45"/>
                  </a:cubicBezTo>
                  <a:cubicBezTo>
                    <a:pt x="24" y="46"/>
                    <a:pt x="24" y="46"/>
                    <a:pt x="23" y="48"/>
                  </a:cubicBezTo>
                  <a:cubicBezTo>
                    <a:pt x="20" y="54"/>
                    <a:pt x="20" y="54"/>
                    <a:pt x="20" y="54"/>
                  </a:cubicBezTo>
                  <a:cubicBezTo>
                    <a:pt x="20" y="55"/>
                    <a:pt x="19" y="55"/>
                    <a:pt x="18" y="55"/>
                  </a:cubicBezTo>
                  <a:cubicBezTo>
                    <a:pt x="10" y="58"/>
                    <a:pt x="10" y="58"/>
                    <a:pt x="10" y="58"/>
                  </a:cubicBezTo>
                  <a:cubicBezTo>
                    <a:pt x="4" y="59"/>
                    <a:pt x="0" y="65"/>
                    <a:pt x="1" y="71"/>
                  </a:cubicBezTo>
                  <a:cubicBezTo>
                    <a:pt x="2" y="97"/>
                    <a:pt x="2" y="97"/>
                    <a:pt x="2" y="97"/>
                  </a:cubicBezTo>
                  <a:cubicBezTo>
                    <a:pt x="3" y="103"/>
                    <a:pt x="8" y="108"/>
                    <a:pt x="14" y="109"/>
                  </a:cubicBezTo>
                  <a:cubicBezTo>
                    <a:pt x="22" y="110"/>
                    <a:pt x="22" y="110"/>
                    <a:pt x="22" y="110"/>
                  </a:cubicBezTo>
                  <a:cubicBezTo>
                    <a:pt x="23" y="110"/>
                    <a:pt x="23" y="110"/>
                    <a:pt x="24" y="112"/>
                  </a:cubicBezTo>
                  <a:cubicBezTo>
                    <a:pt x="28" y="117"/>
                    <a:pt x="28" y="117"/>
                    <a:pt x="28" y="117"/>
                  </a:cubicBezTo>
                  <a:cubicBezTo>
                    <a:pt x="29" y="118"/>
                    <a:pt x="29" y="119"/>
                    <a:pt x="29" y="120"/>
                  </a:cubicBezTo>
                  <a:cubicBezTo>
                    <a:pt x="27" y="128"/>
                    <a:pt x="27" y="128"/>
                    <a:pt x="27" y="128"/>
                  </a:cubicBezTo>
                  <a:cubicBezTo>
                    <a:pt x="25" y="134"/>
                    <a:pt x="28" y="140"/>
                    <a:pt x="33" y="143"/>
                  </a:cubicBezTo>
                  <a:cubicBezTo>
                    <a:pt x="57" y="154"/>
                    <a:pt x="57" y="154"/>
                    <a:pt x="57" y="154"/>
                  </a:cubicBezTo>
                  <a:cubicBezTo>
                    <a:pt x="59" y="155"/>
                    <a:pt x="61" y="155"/>
                    <a:pt x="63" y="155"/>
                  </a:cubicBezTo>
                  <a:cubicBezTo>
                    <a:pt x="67" y="155"/>
                    <a:pt x="71" y="154"/>
                    <a:pt x="73" y="151"/>
                  </a:cubicBezTo>
                  <a:cubicBezTo>
                    <a:pt x="78" y="144"/>
                    <a:pt x="78" y="144"/>
                    <a:pt x="78" y="144"/>
                  </a:cubicBezTo>
                  <a:cubicBezTo>
                    <a:pt x="79" y="143"/>
                    <a:pt x="80" y="143"/>
                    <a:pt x="81" y="143"/>
                  </a:cubicBezTo>
                  <a:cubicBezTo>
                    <a:pt x="88" y="142"/>
                    <a:pt x="88" y="142"/>
                    <a:pt x="88" y="142"/>
                  </a:cubicBezTo>
                  <a:cubicBezTo>
                    <a:pt x="89" y="142"/>
                    <a:pt x="90" y="142"/>
                    <a:pt x="90" y="143"/>
                  </a:cubicBezTo>
                  <a:cubicBezTo>
                    <a:pt x="97" y="149"/>
                    <a:pt x="97" y="149"/>
                    <a:pt x="97" y="149"/>
                  </a:cubicBezTo>
                  <a:cubicBezTo>
                    <a:pt x="101" y="153"/>
                    <a:pt x="108" y="154"/>
                    <a:pt x="113" y="150"/>
                  </a:cubicBezTo>
                  <a:cubicBezTo>
                    <a:pt x="135" y="136"/>
                    <a:pt x="135" y="136"/>
                    <a:pt x="135" y="136"/>
                  </a:cubicBezTo>
                  <a:cubicBezTo>
                    <a:pt x="140" y="132"/>
                    <a:pt x="142" y="126"/>
                    <a:pt x="139" y="120"/>
                  </a:cubicBezTo>
                  <a:cubicBezTo>
                    <a:pt x="136" y="112"/>
                    <a:pt x="136" y="112"/>
                    <a:pt x="136" y="112"/>
                  </a:cubicBezTo>
                  <a:cubicBezTo>
                    <a:pt x="136" y="111"/>
                    <a:pt x="136" y="111"/>
                    <a:pt x="137" y="110"/>
                  </a:cubicBezTo>
                  <a:cubicBezTo>
                    <a:pt x="140" y="103"/>
                    <a:pt x="140" y="103"/>
                    <a:pt x="140" y="103"/>
                  </a:cubicBezTo>
                  <a:cubicBezTo>
                    <a:pt x="140" y="103"/>
                    <a:pt x="141" y="102"/>
                    <a:pt x="141" y="102"/>
                  </a:cubicBezTo>
                  <a:cubicBezTo>
                    <a:pt x="150" y="100"/>
                    <a:pt x="150" y="100"/>
                    <a:pt x="150" y="100"/>
                  </a:cubicBezTo>
                  <a:cubicBezTo>
                    <a:pt x="155" y="98"/>
                    <a:pt x="159" y="92"/>
                    <a:pt x="159" y="86"/>
                  </a:cubicBezTo>
                  <a:lnTo>
                    <a:pt x="157" y="60"/>
                  </a:lnTo>
                  <a:close/>
                  <a:moveTo>
                    <a:pt x="145" y="86"/>
                  </a:moveTo>
                  <a:cubicBezTo>
                    <a:pt x="144" y="86"/>
                    <a:pt x="144" y="87"/>
                    <a:pt x="144" y="87"/>
                  </a:cubicBezTo>
                  <a:cubicBezTo>
                    <a:pt x="137" y="88"/>
                    <a:pt x="137" y="88"/>
                    <a:pt x="137" y="88"/>
                  </a:cubicBezTo>
                  <a:cubicBezTo>
                    <a:pt x="133" y="90"/>
                    <a:pt x="128" y="94"/>
                    <a:pt x="127" y="97"/>
                  </a:cubicBezTo>
                  <a:cubicBezTo>
                    <a:pt x="124" y="103"/>
                    <a:pt x="124" y="103"/>
                    <a:pt x="124" y="103"/>
                  </a:cubicBezTo>
                  <a:cubicBezTo>
                    <a:pt x="122" y="107"/>
                    <a:pt x="121" y="113"/>
                    <a:pt x="123" y="118"/>
                  </a:cubicBezTo>
                  <a:cubicBezTo>
                    <a:pt x="125" y="123"/>
                    <a:pt x="125" y="123"/>
                    <a:pt x="125" y="123"/>
                  </a:cubicBezTo>
                  <a:cubicBezTo>
                    <a:pt x="125" y="123"/>
                    <a:pt x="126" y="124"/>
                    <a:pt x="125" y="124"/>
                  </a:cubicBezTo>
                  <a:cubicBezTo>
                    <a:pt x="125" y="125"/>
                    <a:pt x="125" y="125"/>
                    <a:pt x="125" y="125"/>
                  </a:cubicBezTo>
                  <a:cubicBezTo>
                    <a:pt x="107" y="137"/>
                    <a:pt x="107" y="137"/>
                    <a:pt x="107" y="137"/>
                  </a:cubicBezTo>
                  <a:cubicBezTo>
                    <a:pt x="107" y="137"/>
                    <a:pt x="106" y="138"/>
                    <a:pt x="106" y="138"/>
                  </a:cubicBezTo>
                  <a:cubicBezTo>
                    <a:pt x="105" y="138"/>
                    <a:pt x="105" y="137"/>
                    <a:pt x="105" y="137"/>
                  </a:cubicBezTo>
                  <a:cubicBezTo>
                    <a:pt x="100" y="133"/>
                    <a:pt x="100" y="133"/>
                    <a:pt x="100" y="133"/>
                  </a:cubicBezTo>
                  <a:cubicBezTo>
                    <a:pt x="97" y="130"/>
                    <a:pt x="92" y="128"/>
                    <a:pt x="88" y="128"/>
                  </a:cubicBezTo>
                  <a:cubicBezTo>
                    <a:pt x="88" y="128"/>
                    <a:pt x="87" y="128"/>
                    <a:pt x="87" y="128"/>
                  </a:cubicBezTo>
                  <a:cubicBezTo>
                    <a:pt x="81" y="129"/>
                    <a:pt x="81" y="129"/>
                    <a:pt x="81" y="129"/>
                  </a:cubicBezTo>
                  <a:cubicBezTo>
                    <a:pt x="76" y="129"/>
                    <a:pt x="70" y="131"/>
                    <a:pt x="67" y="135"/>
                  </a:cubicBezTo>
                  <a:cubicBezTo>
                    <a:pt x="64" y="140"/>
                    <a:pt x="64" y="140"/>
                    <a:pt x="64" y="140"/>
                  </a:cubicBezTo>
                  <a:cubicBezTo>
                    <a:pt x="64" y="140"/>
                    <a:pt x="63" y="140"/>
                    <a:pt x="63" y="141"/>
                  </a:cubicBezTo>
                  <a:cubicBezTo>
                    <a:pt x="62" y="141"/>
                    <a:pt x="61" y="140"/>
                    <a:pt x="61" y="140"/>
                  </a:cubicBezTo>
                  <a:cubicBezTo>
                    <a:pt x="42" y="131"/>
                    <a:pt x="42" y="131"/>
                    <a:pt x="42" y="131"/>
                  </a:cubicBezTo>
                  <a:cubicBezTo>
                    <a:pt x="42" y="131"/>
                    <a:pt x="41" y="131"/>
                    <a:pt x="41" y="130"/>
                  </a:cubicBezTo>
                  <a:cubicBezTo>
                    <a:pt x="41" y="130"/>
                    <a:pt x="41" y="129"/>
                    <a:pt x="41" y="129"/>
                  </a:cubicBezTo>
                  <a:cubicBezTo>
                    <a:pt x="43" y="123"/>
                    <a:pt x="43" y="123"/>
                    <a:pt x="43" y="123"/>
                  </a:cubicBezTo>
                  <a:cubicBezTo>
                    <a:pt x="44" y="119"/>
                    <a:pt x="42" y="113"/>
                    <a:pt x="40" y="109"/>
                  </a:cubicBezTo>
                  <a:cubicBezTo>
                    <a:pt x="36" y="104"/>
                    <a:pt x="36" y="104"/>
                    <a:pt x="36" y="104"/>
                  </a:cubicBezTo>
                  <a:cubicBezTo>
                    <a:pt x="34" y="100"/>
                    <a:pt x="29" y="97"/>
                    <a:pt x="24" y="96"/>
                  </a:cubicBezTo>
                  <a:cubicBezTo>
                    <a:pt x="18" y="95"/>
                    <a:pt x="18" y="95"/>
                    <a:pt x="18" y="95"/>
                  </a:cubicBezTo>
                  <a:cubicBezTo>
                    <a:pt x="18" y="95"/>
                    <a:pt x="17" y="95"/>
                    <a:pt x="17" y="95"/>
                  </a:cubicBezTo>
                  <a:cubicBezTo>
                    <a:pt x="16" y="94"/>
                    <a:pt x="16" y="94"/>
                    <a:pt x="16" y="94"/>
                  </a:cubicBezTo>
                  <a:cubicBezTo>
                    <a:pt x="15" y="73"/>
                    <a:pt x="15" y="73"/>
                    <a:pt x="15" y="73"/>
                  </a:cubicBezTo>
                  <a:cubicBezTo>
                    <a:pt x="15" y="73"/>
                    <a:pt x="15" y="72"/>
                    <a:pt x="15" y="71"/>
                  </a:cubicBezTo>
                  <a:cubicBezTo>
                    <a:pt x="16" y="71"/>
                    <a:pt x="16" y="71"/>
                    <a:pt x="16" y="71"/>
                  </a:cubicBezTo>
                  <a:cubicBezTo>
                    <a:pt x="22" y="69"/>
                    <a:pt x="22" y="69"/>
                    <a:pt x="22" y="69"/>
                  </a:cubicBezTo>
                  <a:cubicBezTo>
                    <a:pt x="27" y="68"/>
                    <a:pt x="31" y="64"/>
                    <a:pt x="33" y="60"/>
                  </a:cubicBezTo>
                  <a:cubicBezTo>
                    <a:pt x="36" y="54"/>
                    <a:pt x="36" y="54"/>
                    <a:pt x="36" y="54"/>
                  </a:cubicBezTo>
                  <a:cubicBezTo>
                    <a:pt x="38" y="50"/>
                    <a:pt x="38" y="44"/>
                    <a:pt x="37" y="40"/>
                  </a:cubicBezTo>
                  <a:cubicBezTo>
                    <a:pt x="34" y="34"/>
                    <a:pt x="34" y="34"/>
                    <a:pt x="34" y="34"/>
                  </a:cubicBezTo>
                  <a:cubicBezTo>
                    <a:pt x="34" y="34"/>
                    <a:pt x="34" y="33"/>
                    <a:pt x="34" y="33"/>
                  </a:cubicBezTo>
                  <a:cubicBezTo>
                    <a:pt x="34" y="32"/>
                    <a:pt x="35" y="32"/>
                    <a:pt x="35" y="32"/>
                  </a:cubicBezTo>
                  <a:cubicBezTo>
                    <a:pt x="53" y="20"/>
                    <a:pt x="53" y="20"/>
                    <a:pt x="53" y="20"/>
                  </a:cubicBezTo>
                  <a:cubicBezTo>
                    <a:pt x="53" y="20"/>
                    <a:pt x="53" y="20"/>
                    <a:pt x="54" y="20"/>
                  </a:cubicBezTo>
                  <a:cubicBezTo>
                    <a:pt x="55" y="20"/>
                    <a:pt x="55" y="20"/>
                    <a:pt x="55" y="20"/>
                  </a:cubicBezTo>
                  <a:cubicBezTo>
                    <a:pt x="60" y="24"/>
                    <a:pt x="60" y="24"/>
                    <a:pt x="60" y="24"/>
                  </a:cubicBezTo>
                  <a:cubicBezTo>
                    <a:pt x="63" y="27"/>
                    <a:pt x="67" y="29"/>
                    <a:pt x="72" y="29"/>
                  </a:cubicBezTo>
                  <a:cubicBezTo>
                    <a:pt x="72" y="29"/>
                    <a:pt x="73" y="29"/>
                    <a:pt x="73" y="29"/>
                  </a:cubicBezTo>
                  <a:cubicBezTo>
                    <a:pt x="79" y="29"/>
                    <a:pt x="79" y="29"/>
                    <a:pt x="79" y="29"/>
                  </a:cubicBezTo>
                  <a:cubicBezTo>
                    <a:pt x="84" y="29"/>
                    <a:pt x="89" y="26"/>
                    <a:pt x="92" y="22"/>
                  </a:cubicBezTo>
                  <a:cubicBezTo>
                    <a:pt x="96" y="17"/>
                    <a:pt x="96" y="17"/>
                    <a:pt x="96" y="17"/>
                  </a:cubicBezTo>
                  <a:cubicBezTo>
                    <a:pt x="96" y="17"/>
                    <a:pt x="96" y="17"/>
                    <a:pt x="97" y="17"/>
                  </a:cubicBezTo>
                  <a:cubicBezTo>
                    <a:pt x="98" y="16"/>
                    <a:pt x="98" y="17"/>
                    <a:pt x="98" y="17"/>
                  </a:cubicBezTo>
                  <a:cubicBezTo>
                    <a:pt x="118" y="26"/>
                    <a:pt x="118" y="26"/>
                    <a:pt x="118" y="26"/>
                  </a:cubicBezTo>
                  <a:cubicBezTo>
                    <a:pt x="118" y="26"/>
                    <a:pt x="118" y="26"/>
                    <a:pt x="119" y="27"/>
                  </a:cubicBezTo>
                  <a:cubicBezTo>
                    <a:pt x="119" y="27"/>
                    <a:pt x="119" y="28"/>
                    <a:pt x="119" y="28"/>
                  </a:cubicBezTo>
                  <a:cubicBezTo>
                    <a:pt x="117" y="34"/>
                    <a:pt x="117" y="34"/>
                    <a:pt x="117" y="34"/>
                  </a:cubicBezTo>
                  <a:cubicBezTo>
                    <a:pt x="116" y="39"/>
                    <a:pt x="117" y="45"/>
                    <a:pt x="120" y="48"/>
                  </a:cubicBezTo>
                  <a:cubicBezTo>
                    <a:pt x="123" y="53"/>
                    <a:pt x="123" y="53"/>
                    <a:pt x="123" y="53"/>
                  </a:cubicBezTo>
                  <a:cubicBezTo>
                    <a:pt x="126" y="57"/>
                    <a:pt x="131" y="60"/>
                    <a:pt x="136" y="61"/>
                  </a:cubicBezTo>
                  <a:cubicBezTo>
                    <a:pt x="142" y="62"/>
                    <a:pt x="142" y="62"/>
                    <a:pt x="142" y="62"/>
                  </a:cubicBezTo>
                  <a:cubicBezTo>
                    <a:pt x="142" y="62"/>
                    <a:pt x="142" y="62"/>
                    <a:pt x="143" y="62"/>
                  </a:cubicBezTo>
                  <a:cubicBezTo>
                    <a:pt x="143" y="63"/>
                    <a:pt x="143" y="63"/>
                    <a:pt x="143" y="63"/>
                  </a:cubicBezTo>
                  <a:cubicBezTo>
                    <a:pt x="145" y="85"/>
                    <a:pt x="145" y="85"/>
                    <a:pt x="145" y="85"/>
                  </a:cubicBezTo>
                  <a:cubicBezTo>
                    <a:pt x="145" y="85"/>
                    <a:pt x="145" y="85"/>
                    <a:pt x="14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prstClr val="black"/>
                </a:solidFill>
                <a:effectLst/>
                <a:uLnTx/>
                <a:uFillTx/>
                <a:latin typeface="Calibri"/>
                <a:cs typeface="+mn-cs"/>
              </a:endParaRPr>
            </a:p>
          </p:txBody>
        </p:sp>
        <p:sp>
          <p:nvSpPr>
            <p:cNvPr id="55" name="Freeform 34">
              <a:extLst>
                <a:ext uri="{FF2B5EF4-FFF2-40B4-BE49-F238E27FC236}">
                  <a16:creationId xmlns:a16="http://schemas.microsoft.com/office/drawing/2014/main" id="{58D0FB9C-0471-483C-9708-72383C68C2DD}"/>
                </a:ext>
              </a:extLst>
            </p:cNvPr>
            <p:cNvSpPr>
              <a:spLocks noEditPoints="1"/>
            </p:cNvSpPr>
            <p:nvPr/>
          </p:nvSpPr>
          <p:spPr bwMode="auto">
            <a:xfrm>
              <a:off x="5169" y="914"/>
              <a:ext cx="48" cy="56"/>
            </a:xfrm>
            <a:custGeom>
              <a:avLst/>
              <a:gdLst>
                <a:gd name="T0" fmla="*/ 10 w 46"/>
                <a:gd name="T1" fmla="*/ 6 h 47"/>
                <a:gd name="T2" fmla="*/ 1 w 46"/>
                <a:gd name="T3" fmla="*/ 20 h 47"/>
                <a:gd name="T4" fmla="*/ 4 w 46"/>
                <a:gd name="T5" fmla="*/ 37 h 47"/>
                <a:gd name="T6" fmla="*/ 23 w 46"/>
                <a:gd name="T7" fmla="*/ 47 h 47"/>
                <a:gd name="T8" fmla="*/ 35 w 46"/>
                <a:gd name="T9" fmla="*/ 43 h 47"/>
                <a:gd name="T10" fmla="*/ 45 w 46"/>
                <a:gd name="T11" fmla="*/ 29 h 47"/>
                <a:gd name="T12" fmla="*/ 41 w 46"/>
                <a:gd name="T13" fmla="*/ 12 h 47"/>
                <a:gd name="T14" fmla="*/ 10 w 46"/>
                <a:gd name="T15" fmla="*/ 6 h 47"/>
                <a:gd name="T16" fmla="*/ 29 w 46"/>
                <a:gd name="T17" fmla="*/ 33 h 47"/>
                <a:gd name="T18" fmla="*/ 14 w 46"/>
                <a:gd name="T19" fmla="*/ 30 h 47"/>
                <a:gd name="T20" fmla="*/ 12 w 46"/>
                <a:gd name="T21" fmla="*/ 23 h 47"/>
                <a:gd name="T22" fmla="*/ 17 w 46"/>
                <a:gd name="T23" fmla="*/ 16 h 47"/>
                <a:gd name="T24" fmla="*/ 23 w 46"/>
                <a:gd name="T25" fmla="*/ 14 h 47"/>
                <a:gd name="T26" fmla="*/ 32 w 46"/>
                <a:gd name="T27" fmla="*/ 19 h 47"/>
                <a:gd name="T28" fmla="*/ 33 w 46"/>
                <a:gd name="T29" fmla="*/ 27 h 47"/>
                <a:gd name="T30" fmla="*/ 29 w 46"/>
                <a:gd name="T31"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10" y="6"/>
                  </a:moveTo>
                  <a:cubicBezTo>
                    <a:pt x="6" y="10"/>
                    <a:pt x="2" y="15"/>
                    <a:pt x="1" y="20"/>
                  </a:cubicBezTo>
                  <a:cubicBezTo>
                    <a:pt x="0" y="26"/>
                    <a:pt x="1" y="32"/>
                    <a:pt x="4" y="37"/>
                  </a:cubicBezTo>
                  <a:cubicBezTo>
                    <a:pt x="9" y="43"/>
                    <a:pt x="15" y="47"/>
                    <a:pt x="23" y="47"/>
                  </a:cubicBezTo>
                  <a:cubicBezTo>
                    <a:pt x="27" y="47"/>
                    <a:pt x="32" y="45"/>
                    <a:pt x="35" y="43"/>
                  </a:cubicBezTo>
                  <a:cubicBezTo>
                    <a:pt x="40" y="40"/>
                    <a:pt x="43" y="35"/>
                    <a:pt x="45" y="29"/>
                  </a:cubicBezTo>
                  <a:cubicBezTo>
                    <a:pt x="46" y="23"/>
                    <a:pt x="45" y="17"/>
                    <a:pt x="41" y="12"/>
                  </a:cubicBezTo>
                  <a:cubicBezTo>
                    <a:pt x="35" y="3"/>
                    <a:pt x="20" y="0"/>
                    <a:pt x="10" y="6"/>
                  </a:cubicBezTo>
                  <a:close/>
                  <a:moveTo>
                    <a:pt x="29" y="33"/>
                  </a:moveTo>
                  <a:cubicBezTo>
                    <a:pt x="24" y="36"/>
                    <a:pt x="17" y="35"/>
                    <a:pt x="14" y="30"/>
                  </a:cubicBezTo>
                  <a:cubicBezTo>
                    <a:pt x="12" y="28"/>
                    <a:pt x="12" y="25"/>
                    <a:pt x="12" y="23"/>
                  </a:cubicBezTo>
                  <a:cubicBezTo>
                    <a:pt x="13" y="20"/>
                    <a:pt x="14" y="17"/>
                    <a:pt x="17" y="16"/>
                  </a:cubicBezTo>
                  <a:cubicBezTo>
                    <a:pt x="19" y="15"/>
                    <a:pt x="21" y="14"/>
                    <a:pt x="23" y="14"/>
                  </a:cubicBezTo>
                  <a:cubicBezTo>
                    <a:pt x="26" y="14"/>
                    <a:pt x="30" y="16"/>
                    <a:pt x="32" y="19"/>
                  </a:cubicBezTo>
                  <a:cubicBezTo>
                    <a:pt x="33" y="21"/>
                    <a:pt x="34" y="24"/>
                    <a:pt x="33" y="27"/>
                  </a:cubicBezTo>
                  <a:cubicBezTo>
                    <a:pt x="33" y="29"/>
                    <a:pt x="31" y="32"/>
                    <a:pt x="2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prstClr val="black"/>
                </a:solidFill>
                <a:effectLst/>
                <a:uLnTx/>
                <a:uFillTx/>
                <a:latin typeface="Calibri"/>
                <a:cs typeface="+mn-cs"/>
              </a:endParaRPr>
            </a:p>
          </p:txBody>
        </p:sp>
      </p:grpSp>
      <p:grpSp>
        <p:nvGrpSpPr>
          <p:cNvPr id="56" name="Groupe 55">
            <a:extLst>
              <a:ext uri="{FF2B5EF4-FFF2-40B4-BE49-F238E27FC236}">
                <a16:creationId xmlns:a16="http://schemas.microsoft.com/office/drawing/2014/main" id="{0E755676-2D28-4403-97C9-E689A0BE44E7}"/>
              </a:ext>
            </a:extLst>
          </p:cNvPr>
          <p:cNvGrpSpPr/>
          <p:nvPr/>
        </p:nvGrpSpPr>
        <p:grpSpPr>
          <a:xfrm>
            <a:off x="11487712" y="4155435"/>
            <a:ext cx="444134" cy="433703"/>
            <a:chOff x="7786526" y="4620767"/>
            <a:chExt cx="571500" cy="552450"/>
          </a:xfrm>
          <a:solidFill>
            <a:schemeClr val="accent4"/>
          </a:solidFill>
        </p:grpSpPr>
        <p:sp>
          <p:nvSpPr>
            <p:cNvPr id="57" name="Forme libre : forme 45">
              <a:extLst>
                <a:ext uri="{FF2B5EF4-FFF2-40B4-BE49-F238E27FC236}">
                  <a16:creationId xmlns:a16="http://schemas.microsoft.com/office/drawing/2014/main" id="{129E2965-C05A-45BC-BE8C-78B00497BDA9}"/>
                </a:ext>
              </a:extLst>
            </p:cNvPr>
            <p:cNvSpPr/>
            <p:nvPr/>
          </p:nvSpPr>
          <p:spPr>
            <a:xfrm>
              <a:off x="7786526" y="4620767"/>
              <a:ext cx="571500" cy="342900"/>
            </a:xfrm>
            <a:custGeom>
              <a:avLst/>
              <a:gdLst>
                <a:gd name="connsiteX0" fmla="*/ 561975 w 571500"/>
                <a:gd name="connsiteY0" fmla="*/ 266700 h 342900"/>
                <a:gd name="connsiteX1" fmla="*/ 530419 w 571500"/>
                <a:gd name="connsiteY1" fmla="*/ 266700 h 342900"/>
                <a:gd name="connsiteX2" fmla="*/ 352425 w 571500"/>
                <a:gd name="connsiteY2" fmla="*/ 66665 h 342900"/>
                <a:gd name="connsiteX3" fmla="*/ 352425 w 571500"/>
                <a:gd name="connsiteY3" fmla="*/ 28575 h 342900"/>
                <a:gd name="connsiteX4" fmla="*/ 342900 w 571500"/>
                <a:gd name="connsiteY4" fmla="*/ 19050 h 342900"/>
                <a:gd name="connsiteX5" fmla="*/ 295275 w 571500"/>
                <a:gd name="connsiteY5" fmla="*/ 19050 h 342900"/>
                <a:gd name="connsiteX6" fmla="*/ 295275 w 571500"/>
                <a:gd name="connsiteY6" fmla="*/ 0 h 342900"/>
                <a:gd name="connsiteX7" fmla="*/ 276225 w 571500"/>
                <a:gd name="connsiteY7" fmla="*/ 0 h 342900"/>
                <a:gd name="connsiteX8" fmla="*/ 276225 w 571500"/>
                <a:gd name="connsiteY8" fmla="*/ 19050 h 342900"/>
                <a:gd name="connsiteX9" fmla="*/ 228600 w 571500"/>
                <a:gd name="connsiteY9" fmla="*/ 19050 h 342900"/>
                <a:gd name="connsiteX10" fmla="*/ 219075 w 571500"/>
                <a:gd name="connsiteY10" fmla="*/ 28575 h 342900"/>
                <a:gd name="connsiteX11" fmla="*/ 219075 w 571500"/>
                <a:gd name="connsiteY11" fmla="*/ 66665 h 342900"/>
                <a:gd name="connsiteX12" fmla="*/ 41081 w 571500"/>
                <a:gd name="connsiteY12" fmla="*/ 266700 h 342900"/>
                <a:gd name="connsiteX13" fmla="*/ 9525 w 571500"/>
                <a:gd name="connsiteY13" fmla="*/ 266700 h 342900"/>
                <a:gd name="connsiteX14" fmla="*/ 0 w 571500"/>
                <a:gd name="connsiteY14" fmla="*/ 276225 h 342900"/>
                <a:gd name="connsiteX15" fmla="*/ 0 w 571500"/>
                <a:gd name="connsiteY15" fmla="*/ 333375 h 342900"/>
                <a:gd name="connsiteX16" fmla="*/ 9525 w 571500"/>
                <a:gd name="connsiteY16" fmla="*/ 342900 h 342900"/>
                <a:gd name="connsiteX17" fmla="*/ 561975 w 571500"/>
                <a:gd name="connsiteY17" fmla="*/ 342900 h 342900"/>
                <a:gd name="connsiteX18" fmla="*/ 571500 w 571500"/>
                <a:gd name="connsiteY18" fmla="*/ 333375 h 342900"/>
                <a:gd name="connsiteX19" fmla="*/ 571500 w 571500"/>
                <a:gd name="connsiteY19" fmla="*/ 276225 h 342900"/>
                <a:gd name="connsiteX20" fmla="*/ 561975 w 571500"/>
                <a:gd name="connsiteY20" fmla="*/ 266700 h 342900"/>
                <a:gd name="connsiteX21" fmla="*/ 552450 w 571500"/>
                <a:gd name="connsiteY21" fmla="*/ 323850 h 342900"/>
                <a:gd name="connsiteX22" fmla="*/ 19050 w 571500"/>
                <a:gd name="connsiteY22" fmla="*/ 323850 h 342900"/>
                <a:gd name="connsiteX23" fmla="*/ 19050 w 571500"/>
                <a:gd name="connsiteY23" fmla="*/ 285750 h 342900"/>
                <a:gd name="connsiteX24" fmla="*/ 49397 w 571500"/>
                <a:gd name="connsiteY24" fmla="*/ 285750 h 342900"/>
                <a:gd name="connsiteX25" fmla="*/ 58855 w 571500"/>
                <a:gd name="connsiteY25" fmla="*/ 277358 h 342900"/>
                <a:gd name="connsiteX26" fmla="*/ 219075 w 571500"/>
                <a:gd name="connsiteY26" fmla="*/ 86335 h 342900"/>
                <a:gd name="connsiteX27" fmla="*/ 219075 w 571500"/>
                <a:gd name="connsiteY27" fmla="*/ 161925 h 342900"/>
                <a:gd name="connsiteX28" fmla="*/ 238125 w 571500"/>
                <a:gd name="connsiteY28" fmla="*/ 161925 h 342900"/>
                <a:gd name="connsiteX29" fmla="*/ 238125 w 571500"/>
                <a:gd name="connsiteY29" fmla="*/ 73828 h 342900"/>
                <a:gd name="connsiteX30" fmla="*/ 238125 w 571500"/>
                <a:gd name="connsiteY30" fmla="*/ 38100 h 342900"/>
                <a:gd name="connsiteX31" fmla="*/ 276225 w 571500"/>
                <a:gd name="connsiteY31" fmla="*/ 38100 h 342900"/>
                <a:gd name="connsiteX32" fmla="*/ 276225 w 571500"/>
                <a:gd name="connsiteY32" fmla="*/ 123825 h 342900"/>
                <a:gd name="connsiteX33" fmla="*/ 295275 w 571500"/>
                <a:gd name="connsiteY33" fmla="*/ 123825 h 342900"/>
                <a:gd name="connsiteX34" fmla="*/ 295275 w 571500"/>
                <a:gd name="connsiteY34" fmla="*/ 38100 h 342900"/>
                <a:gd name="connsiteX35" fmla="*/ 333375 w 571500"/>
                <a:gd name="connsiteY35" fmla="*/ 38100 h 342900"/>
                <a:gd name="connsiteX36" fmla="*/ 333375 w 571500"/>
                <a:gd name="connsiteY36" fmla="*/ 73828 h 342900"/>
                <a:gd name="connsiteX37" fmla="*/ 333375 w 571500"/>
                <a:gd name="connsiteY37" fmla="*/ 161925 h 342900"/>
                <a:gd name="connsiteX38" fmla="*/ 352425 w 571500"/>
                <a:gd name="connsiteY38" fmla="*/ 161925 h 342900"/>
                <a:gd name="connsiteX39" fmla="*/ 352425 w 571500"/>
                <a:gd name="connsiteY39" fmla="*/ 86335 h 342900"/>
                <a:gd name="connsiteX40" fmla="*/ 512645 w 571500"/>
                <a:gd name="connsiteY40" fmla="*/ 277349 h 342900"/>
                <a:gd name="connsiteX41" fmla="*/ 522103 w 571500"/>
                <a:gd name="connsiteY41" fmla="*/ 285750 h 342900"/>
                <a:gd name="connsiteX42" fmla="*/ 552450 w 571500"/>
                <a:gd name="connsiteY42" fmla="*/ 285750 h 342900"/>
                <a:gd name="connsiteX43" fmla="*/ 552450 w 571500"/>
                <a:gd name="connsiteY43" fmla="*/ 3238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1500" h="342900">
                  <a:moveTo>
                    <a:pt x="561975" y="266700"/>
                  </a:moveTo>
                  <a:lnTo>
                    <a:pt x="530419" y="266700"/>
                  </a:lnTo>
                  <a:cubicBezTo>
                    <a:pt x="515645" y="171536"/>
                    <a:pt x="445408" y="92697"/>
                    <a:pt x="352425" y="66665"/>
                  </a:cubicBezTo>
                  <a:lnTo>
                    <a:pt x="352425" y="28575"/>
                  </a:lnTo>
                  <a:cubicBezTo>
                    <a:pt x="352425" y="23317"/>
                    <a:pt x="348167" y="19050"/>
                    <a:pt x="342900" y="19050"/>
                  </a:cubicBezTo>
                  <a:lnTo>
                    <a:pt x="295275" y="19050"/>
                  </a:lnTo>
                  <a:lnTo>
                    <a:pt x="295275" y="0"/>
                  </a:lnTo>
                  <a:lnTo>
                    <a:pt x="276225" y="0"/>
                  </a:lnTo>
                  <a:lnTo>
                    <a:pt x="276225" y="19050"/>
                  </a:lnTo>
                  <a:lnTo>
                    <a:pt x="228600" y="19050"/>
                  </a:lnTo>
                  <a:cubicBezTo>
                    <a:pt x="223333" y="19050"/>
                    <a:pt x="219075" y="23317"/>
                    <a:pt x="219075" y="28575"/>
                  </a:cubicBezTo>
                  <a:lnTo>
                    <a:pt x="219075" y="66665"/>
                  </a:lnTo>
                  <a:cubicBezTo>
                    <a:pt x="126092" y="92697"/>
                    <a:pt x="55855" y="171536"/>
                    <a:pt x="41081" y="266700"/>
                  </a:cubicBezTo>
                  <a:lnTo>
                    <a:pt x="9525" y="266700"/>
                  </a:lnTo>
                  <a:cubicBezTo>
                    <a:pt x="4258" y="266700"/>
                    <a:pt x="0" y="270967"/>
                    <a:pt x="0" y="276225"/>
                  </a:cubicBezTo>
                  <a:lnTo>
                    <a:pt x="0" y="333375"/>
                  </a:lnTo>
                  <a:cubicBezTo>
                    <a:pt x="0" y="338633"/>
                    <a:pt x="4258" y="342900"/>
                    <a:pt x="9525" y="342900"/>
                  </a:cubicBezTo>
                  <a:lnTo>
                    <a:pt x="561975" y="342900"/>
                  </a:lnTo>
                  <a:cubicBezTo>
                    <a:pt x="567242" y="342900"/>
                    <a:pt x="571500" y="338633"/>
                    <a:pt x="571500" y="333375"/>
                  </a:cubicBezTo>
                  <a:lnTo>
                    <a:pt x="571500" y="276225"/>
                  </a:lnTo>
                  <a:cubicBezTo>
                    <a:pt x="571500" y="270967"/>
                    <a:pt x="567242" y="266700"/>
                    <a:pt x="561975" y="266700"/>
                  </a:cubicBezTo>
                  <a:close/>
                  <a:moveTo>
                    <a:pt x="552450" y="323850"/>
                  </a:moveTo>
                  <a:lnTo>
                    <a:pt x="19050" y="323850"/>
                  </a:lnTo>
                  <a:lnTo>
                    <a:pt x="19050" y="285750"/>
                  </a:lnTo>
                  <a:lnTo>
                    <a:pt x="49397" y="285750"/>
                  </a:lnTo>
                  <a:cubicBezTo>
                    <a:pt x="54216" y="285750"/>
                    <a:pt x="58283" y="282150"/>
                    <a:pt x="58855" y="277358"/>
                  </a:cubicBezTo>
                  <a:cubicBezTo>
                    <a:pt x="69571" y="187852"/>
                    <a:pt x="133293" y="112519"/>
                    <a:pt x="219075" y="86335"/>
                  </a:cubicBezTo>
                  <a:lnTo>
                    <a:pt x="219075" y="161925"/>
                  </a:lnTo>
                  <a:lnTo>
                    <a:pt x="238125" y="161925"/>
                  </a:lnTo>
                  <a:lnTo>
                    <a:pt x="238125" y="73828"/>
                  </a:lnTo>
                  <a:lnTo>
                    <a:pt x="238125" y="38100"/>
                  </a:lnTo>
                  <a:lnTo>
                    <a:pt x="276225" y="38100"/>
                  </a:lnTo>
                  <a:lnTo>
                    <a:pt x="276225" y="123825"/>
                  </a:lnTo>
                  <a:lnTo>
                    <a:pt x="295275" y="123825"/>
                  </a:lnTo>
                  <a:lnTo>
                    <a:pt x="295275" y="38100"/>
                  </a:lnTo>
                  <a:lnTo>
                    <a:pt x="333375" y="38100"/>
                  </a:lnTo>
                  <a:lnTo>
                    <a:pt x="333375" y="73828"/>
                  </a:lnTo>
                  <a:lnTo>
                    <a:pt x="333375" y="161925"/>
                  </a:lnTo>
                  <a:lnTo>
                    <a:pt x="352425" y="161925"/>
                  </a:lnTo>
                  <a:lnTo>
                    <a:pt x="352425" y="86335"/>
                  </a:lnTo>
                  <a:cubicBezTo>
                    <a:pt x="438207" y="112519"/>
                    <a:pt x="501929" y="187843"/>
                    <a:pt x="512645" y="277349"/>
                  </a:cubicBezTo>
                  <a:cubicBezTo>
                    <a:pt x="513226" y="282150"/>
                    <a:pt x="517293" y="285750"/>
                    <a:pt x="522103" y="285750"/>
                  </a:cubicBezTo>
                  <a:lnTo>
                    <a:pt x="552450" y="285750"/>
                  </a:lnTo>
                  <a:lnTo>
                    <a:pt x="552450" y="323850"/>
                  </a:lnTo>
                  <a:close/>
                </a:path>
              </a:pathLst>
            </a:custGeom>
            <a:grpFill/>
            <a:ln w="9525" cap="flat">
              <a:noFill/>
              <a:prstDash val="solid"/>
              <a:miter/>
            </a:ln>
          </p:spPr>
          <p:txBody>
            <a:bodyPr rtlCol="0" anchor="ctr"/>
            <a:lstStyle/>
            <a:p>
              <a:endParaRPr lang="fr-FR" dirty="0"/>
            </a:p>
          </p:txBody>
        </p:sp>
        <p:sp>
          <p:nvSpPr>
            <p:cNvPr id="58" name="Forme libre : forme 46">
              <a:extLst>
                <a:ext uri="{FF2B5EF4-FFF2-40B4-BE49-F238E27FC236}">
                  <a16:creationId xmlns:a16="http://schemas.microsoft.com/office/drawing/2014/main" id="{F05B93B8-A524-4DA4-9D29-A3788B16CF62}"/>
                </a:ext>
              </a:extLst>
            </p:cNvPr>
            <p:cNvSpPr/>
            <p:nvPr/>
          </p:nvSpPr>
          <p:spPr>
            <a:xfrm>
              <a:off x="7786526" y="4992242"/>
              <a:ext cx="571500" cy="180975"/>
            </a:xfrm>
            <a:custGeom>
              <a:avLst/>
              <a:gdLst>
                <a:gd name="connsiteX0" fmla="*/ 561975 w 571500"/>
                <a:gd name="connsiteY0" fmla="*/ 28575 h 180975"/>
                <a:gd name="connsiteX1" fmla="*/ 514350 w 571500"/>
                <a:gd name="connsiteY1" fmla="*/ 28575 h 180975"/>
                <a:gd name="connsiteX2" fmla="*/ 514350 w 571500"/>
                <a:gd name="connsiteY2" fmla="*/ 9525 h 180975"/>
                <a:gd name="connsiteX3" fmla="*/ 504825 w 571500"/>
                <a:gd name="connsiteY3" fmla="*/ 0 h 180975"/>
                <a:gd name="connsiteX4" fmla="*/ 66675 w 571500"/>
                <a:gd name="connsiteY4" fmla="*/ 0 h 180975"/>
                <a:gd name="connsiteX5" fmla="*/ 57150 w 571500"/>
                <a:gd name="connsiteY5" fmla="*/ 9525 h 180975"/>
                <a:gd name="connsiteX6" fmla="*/ 57150 w 571500"/>
                <a:gd name="connsiteY6" fmla="*/ 28575 h 180975"/>
                <a:gd name="connsiteX7" fmla="*/ 9525 w 571500"/>
                <a:gd name="connsiteY7" fmla="*/ 28575 h 180975"/>
                <a:gd name="connsiteX8" fmla="*/ 0 w 571500"/>
                <a:gd name="connsiteY8" fmla="*/ 38100 h 180975"/>
                <a:gd name="connsiteX9" fmla="*/ 0 w 571500"/>
                <a:gd name="connsiteY9" fmla="*/ 95250 h 180975"/>
                <a:gd name="connsiteX10" fmla="*/ 9525 w 571500"/>
                <a:gd name="connsiteY10" fmla="*/ 104775 h 180975"/>
                <a:gd name="connsiteX11" fmla="*/ 57150 w 571500"/>
                <a:gd name="connsiteY11" fmla="*/ 104775 h 180975"/>
                <a:gd name="connsiteX12" fmla="*/ 57150 w 571500"/>
                <a:gd name="connsiteY12" fmla="*/ 114300 h 180975"/>
                <a:gd name="connsiteX13" fmla="*/ 58750 w 571500"/>
                <a:gd name="connsiteY13" fmla="*/ 119586 h 180975"/>
                <a:gd name="connsiteX14" fmla="*/ 96850 w 571500"/>
                <a:gd name="connsiteY14" fmla="*/ 176736 h 180975"/>
                <a:gd name="connsiteX15" fmla="*/ 104775 w 571500"/>
                <a:gd name="connsiteY15" fmla="*/ 180975 h 180975"/>
                <a:gd name="connsiteX16" fmla="*/ 219075 w 571500"/>
                <a:gd name="connsiteY16" fmla="*/ 180975 h 180975"/>
                <a:gd name="connsiteX17" fmla="*/ 226514 w 571500"/>
                <a:gd name="connsiteY17" fmla="*/ 177403 h 180975"/>
                <a:gd name="connsiteX18" fmla="*/ 264614 w 571500"/>
                <a:gd name="connsiteY18" fmla="*/ 129778 h 180975"/>
                <a:gd name="connsiteX19" fmla="*/ 266014 w 571500"/>
                <a:gd name="connsiteY19" fmla="*/ 127368 h 180975"/>
                <a:gd name="connsiteX20" fmla="*/ 282673 w 571500"/>
                <a:gd name="connsiteY20" fmla="*/ 85725 h 180975"/>
                <a:gd name="connsiteX21" fmla="*/ 288827 w 571500"/>
                <a:gd name="connsiteY21" fmla="*/ 85725 h 180975"/>
                <a:gd name="connsiteX22" fmla="*/ 305476 w 571500"/>
                <a:gd name="connsiteY22" fmla="*/ 127368 h 180975"/>
                <a:gd name="connsiteX23" fmla="*/ 306876 w 571500"/>
                <a:gd name="connsiteY23" fmla="*/ 129778 h 180975"/>
                <a:gd name="connsiteX24" fmla="*/ 344976 w 571500"/>
                <a:gd name="connsiteY24" fmla="*/ 177403 h 180975"/>
                <a:gd name="connsiteX25" fmla="*/ 352425 w 571500"/>
                <a:gd name="connsiteY25" fmla="*/ 180975 h 180975"/>
                <a:gd name="connsiteX26" fmla="*/ 466725 w 571500"/>
                <a:gd name="connsiteY26" fmla="*/ 180975 h 180975"/>
                <a:gd name="connsiteX27" fmla="*/ 474650 w 571500"/>
                <a:gd name="connsiteY27" fmla="*/ 176736 h 180975"/>
                <a:gd name="connsiteX28" fmla="*/ 512750 w 571500"/>
                <a:gd name="connsiteY28" fmla="*/ 119586 h 180975"/>
                <a:gd name="connsiteX29" fmla="*/ 514350 w 571500"/>
                <a:gd name="connsiteY29" fmla="*/ 114300 h 180975"/>
                <a:gd name="connsiteX30" fmla="*/ 514350 w 571500"/>
                <a:gd name="connsiteY30" fmla="*/ 104775 h 180975"/>
                <a:gd name="connsiteX31" fmla="*/ 561975 w 571500"/>
                <a:gd name="connsiteY31" fmla="*/ 104775 h 180975"/>
                <a:gd name="connsiteX32" fmla="*/ 571500 w 571500"/>
                <a:gd name="connsiteY32" fmla="*/ 95250 h 180975"/>
                <a:gd name="connsiteX33" fmla="*/ 571500 w 571500"/>
                <a:gd name="connsiteY33" fmla="*/ 38100 h 180975"/>
                <a:gd name="connsiteX34" fmla="*/ 561975 w 571500"/>
                <a:gd name="connsiteY34" fmla="*/ 28575 h 180975"/>
                <a:gd name="connsiteX35" fmla="*/ 19050 w 571500"/>
                <a:gd name="connsiteY35" fmla="*/ 85725 h 180975"/>
                <a:gd name="connsiteX36" fmla="*/ 19050 w 571500"/>
                <a:gd name="connsiteY36" fmla="*/ 47625 h 180975"/>
                <a:gd name="connsiteX37" fmla="*/ 57150 w 571500"/>
                <a:gd name="connsiteY37" fmla="*/ 47625 h 180975"/>
                <a:gd name="connsiteX38" fmla="*/ 57150 w 571500"/>
                <a:gd name="connsiteY38" fmla="*/ 85725 h 180975"/>
                <a:gd name="connsiteX39" fmla="*/ 19050 w 571500"/>
                <a:gd name="connsiteY39" fmla="*/ 85725 h 180975"/>
                <a:gd name="connsiteX40" fmla="*/ 495300 w 571500"/>
                <a:gd name="connsiteY40" fmla="*/ 111414 h 180975"/>
                <a:gd name="connsiteX41" fmla="*/ 461629 w 571500"/>
                <a:gd name="connsiteY41" fmla="*/ 161925 h 180975"/>
                <a:gd name="connsiteX42" fmla="*/ 356997 w 571500"/>
                <a:gd name="connsiteY42" fmla="*/ 161925 h 180975"/>
                <a:gd name="connsiteX43" fmla="*/ 322640 w 571500"/>
                <a:gd name="connsiteY43" fmla="*/ 118977 h 180975"/>
                <a:gd name="connsiteX44" fmla="*/ 304124 w 571500"/>
                <a:gd name="connsiteY44" fmla="*/ 72657 h 180975"/>
                <a:gd name="connsiteX45" fmla="*/ 295275 w 571500"/>
                <a:gd name="connsiteY45" fmla="*/ 66675 h 180975"/>
                <a:gd name="connsiteX46" fmla="*/ 276225 w 571500"/>
                <a:gd name="connsiteY46" fmla="*/ 66675 h 180975"/>
                <a:gd name="connsiteX47" fmla="*/ 267376 w 571500"/>
                <a:gd name="connsiteY47" fmla="*/ 72657 h 180975"/>
                <a:gd name="connsiteX48" fmla="*/ 248860 w 571500"/>
                <a:gd name="connsiteY48" fmla="*/ 118977 h 180975"/>
                <a:gd name="connsiteX49" fmla="*/ 214503 w 571500"/>
                <a:gd name="connsiteY49" fmla="*/ 161925 h 180975"/>
                <a:gd name="connsiteX50" fmla="*/ 109871 w 571500"/>
                <a:gd name="connsiteY50" fmla="*/ 161925 h 180975"/>
                <a:gd name="connsiteX51" fmla="*/ 76200 w 571500"/>
                <a:gd name="connsiteY51" fmla="*/ 111414 h 180975"/>
                <a:gd name="connsiteX52" fmla="*/ 76200 w 571500"/>
                <a:gd name="connsiteY52" fmla="*/ 95250 h 180975"/>
                <a:gd name="connsiteX53" fmla="*/ 76200 w 571500"/>
                <a:gd name="connsiteY53" fmla="*/ 38100 h 180975"/>
                <a:gd name="connsiteX54" fmla="*/ 76200 w 571500"/>
                <a:gd name="connsiteY54" fmla="*/ 19050 h 180975"/>
                <a:gd name="connsiteX55" fmla="*/ 495300 w 571500"/>
                <a:gd name="connsiteY55" fmla="*/ 19050 h 180975"/>
                <a:gd name="connsiteX56" fmla="*/ 495300 w 571500"/>
                <a:gd name="connsiteY56" fmla="*/ 38100 h 180975"/>
                <a:gd name="connsiteX57" fmla="*/ 495300 w 571500"/>
                <a:gd name="connsiteY57" fmla="*/ 95250 h 180975"/>
                <a:gd name="connsiteX58" fmla="*/ 495300 w 571500"/>
                <a:gd name="connsiteY58" fmla="*/ 111414 h 180975"/>
                <a:gd name="connsiteX59" fmla="*/ 552450 w 571500"/>
                <a:gd name="connsiteY59" fmla="*/ 85725 h 180975"/>
                <a:gd name="connsiteX60" fmla="*/ 514350 w 571500"/>
                <a:gd name="connsiteY60" fmla="*/ 85725 h 180975"/>
                <a:gd name="connsiteX61" fmla="*/ 514350 w 571500"/>
                <a:gd name="connsiteY61" fmla="*/ 47625 h 180975"/>
                <a:gd name="connsiteX62" fmla="*/ 552450 w 571500"/>
                <a:gd name="connsiteY62" fmla="*/ 47625 h 180975"/>
                <a:gd name="connsiteX63" fmla="*/ 552450 w 571500"/>
                <a:gd name="connsiteY63" fmla="*/ 857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1500" h="180975">
                  <a:moveTo>
                    <a:pt x="561975" y="28575"/>
                  </a:moveTo>
                  <a:lnTo>
                    <a:pt x="514350" y="28575"/>
                  </a:lnTo>
                  <a:lnTo>
                    <a:pt x="514350" y="9525"/>
                  </a:lnTo>
                  <a:cubicBezTo>
                    <a:pt x="514350" y="4267"/>
                    <a:pt x="510092" y="0"/>
                    <a:pt x="504825" y="0"/>
                  </a:cubicBezTo>
                  <a:lnTo>
                    <a:pt x="66675" y="0"/>
                  </a:lnTo>
                  <a:cubicBezTo>
                    <a:pt x="61408" y="0"/>
                    <a:pt x="57150" y="4267"/>
                    <a:pt x="57150" y="9525"/>
                  </a:cubicBezTo>
                  <a:lnTo>
                    <a:pt x="57150" y="28575"/>
                  </a:lnTo>
                  <a:lnTo>
                    <a:pt x="9525" y="28575"/>
                  </a:lnTo>
                  <a:cubicBezTo>
                    <a:pt x="4258" y="28575"/>
                    <a:pt x="0" y="32842"/>
                    <a:pt x="0" y="38100"/>
                  </a:cubicBezTo>
                  <a:lnTo>
                    <a:pt x="0" y="95250"/>
                  </a:lnTo>
                  <a:cubicBezTo>
                    <a:pt x="0" y="100508"/>
                    <a:pt x="4258" y="104775"/>
                    <a:pt x="9525" y="104775"/>
                  </a:cubicBezTo>
                  <a:lnTo>
                    <a:pt x="57150" y="104775"/>
                  </a:lnTo>
                  <a:lnTo>
                    <a:pt x="57150" y="114300"/>
                  </a:lnTo>
                  <a:cubicBezTo>
                    <a:pt x="57150" y="116176"/>
                    <a:pt x="57712" y="118024"/>
                    <a:pt x="58750" y="119586"/>
                  </a:cubicBezTo>
                  <a:lnTo>
                    <a:pt x="96850" y="176736"/>
                  </a:lnTo>
                  <a:cubicBezTo>
                    <a:pt x="98622" y="179384"/>
                    <a:pt x="101594" y="180975"/>
                    <a:pt x="104775" y="180975"/>
                  </a:cubicBezTo>
                  <a:lnTo>
                    <a:pt x="219075" y="180975"/>
                  </a:lnTo>
                  <a:cubicBezTo>
                    <a:pt x="221971" y="180975"/>
                    <a:pt x="224704" y="179661"/>
                    <a:pt x="226514" y="177403"/>
                  </a:cubicBezTo>
                  <a:lnTo>
                    <a:pt x="264614" y="129778"/>
                  </a:lnTo>
                  <a:cubicBezTo>
                    <a:pt x="265195" y="129045"/>
                    <a:pt x="265662" y="128235"/>
                    <a:pt x="266014" y="127368"/>
                  </a:cubicBezTo>
                  <a:lnTo>
                    <a:pt x="282673" y="85725"/>
                  </a:lnTo>
                  <a:lnTo>
                    <a:pt x="288827" y="85725"/>
                  </a:lnTo>
                  <a:lnTo>
                    <a:pt x="305476" y="127368"/>
                  </a:lnTo>
                  <a:cubicBezTo>
                    <a:pt x="305829" y="128235"/>
                    <a:pt x="306305" y="129045"/>
                    <a:pt x="306876" y="129778"/>
                  </a:cubicBezTo>
                  <a:lnTo>
                    <a:pt x="344976" y="177403"/>
                  </a:lnTo>
                  <a:cubicBezTo>
                    <a:pt x="346796" y="179661"/>
                    <a:pt x="349529" y="180975"/>
                    <a:pt x="352425" y="180975"/>
                  </a:cubicBezTo>
                  <a:lnTo>
                    <a:pt x="466725" y="180975"/>
                  </a:lnTo>
                  <a:cubicBezTo>
                    <a:pt x="469906" y="180975"/>
                    <a:pt x="472878" y="179384"/>
                    <a:pt x="474650" y="176736"/>
                  </a:cubicBezTo>
                  <a:lnTo>
                    <a:pt x="512750" y="119586"/>
                  </a:lnTo>
                  <a:cubicBezTo>
                    <a:pt x="513788" y="118024"/>
                    <a:pt x="514350" y="116176"/>
                    <a:pt x="514350" y="114300"/>
                  </a:cubicBezTo>
                  <a:lnTo>
                    <a:pt x="514350" y="104775"/>
                  </a:lnTo>
                  <a:lnTo>
                    <a:pt x="561975" y="104775"/>
                  </a:lnTo>
                  <a:cubicBezTo>
                    <a:pt x="567242" y="104775"/>
                    <a:pt x="571500" y="100508"/>
                    <a:pt x="571500" y="95250"/>
                  </a:cubicBezTo>
                  <a:lnTo>
                    <a:pt x="571500" y="38100"/>
                  </a:lnTo>
                  <a:cubicBezTo>
                    <a:pt x="571500" y="32842"/>
                    <a:pt x="567242" y="28575"/>
                    <a:pt x="561975" y="28575"/>
                  </a:cubicBezTo>
                  <a:close/>
                  <a:moveTo>
                    <a:pt x="19050" y="85725"/>
                  </a:moveTo>
                  <a:lnTo>
                    <a:pt x="19050" y="47625"/>
                  </a:lnTo>
                  <a:lnTo>
                    <a:pt x="57150" y="47625"/>
                  </a:lnTo>
                  <a:lnTo>
                    <a:pt x="57150" y="85725"/>
                  </a:lnTo>
                  <a:lnTo>
                    <a:pt x="19050" y="85725"/>
                  </a:lnTo>
                  <a:close/>
                  <a:moveTo>
                    <a:pt x="495300" y="111414"/>
                  </a:moveTo>
                  <a:lnTo>
                    <a:pt x="461629" y="161925"/>
                  </a:lnTo>
                  <a:lnTo>
                    <a:pt x="356997" y="161925"/>
                  </a:lnTo>
                  <a:lnTo>
                    <a:pt x="322640" y="118977"/>
                  </a:lnTo>
                  <a:lnTo>
                    <a:pt x="304124" y="72657"/>
                  </a:lnTo>
                  <a:cubicBezTo>
                    <a:pt x="302666" y="69047"/>
                    <a:pt x="299171" y="66675"/>
                    <a:pt x="295275" y="66675"/>
                  </a:cubicBezTo>
                  <a:lnTo>
                    <a:pt x="276225" y="66675"/>
                  </a:lnTo>
                  <a:cubicBezTo>
                    <a:pt x="272329" y="66675"/>
                    <a:pt x="268834" y="69047"/>
                    <a:pt x="267376" y="72657"/>
                  </a:cubicBezTo>
                  <a:lnTo>
                    <a:pt x="248860" y="118977"/>
                  </a:lnTo>
                  <a:lnTo>
                    <a:pt x="214503" y="161925"/>
                  </a:lnTo>
                  <a:lnTo>
                    <a:pt x="109871" y="161925"/>
                  </a:lnTo>
                  <a:lnTo>
                    <a:pt x="76200" y="111414"/>
                  </a:lnTo>
                  <a:lnTo>
                    <a:pt x="76200" y="95250"/>
                  </a:lnTo>
                  <a:lnTo>
                    <a:pt x="76200" y="38100"/>
                  </a:lnTo>
                  <a:lnTo>
                    <a:pt x="76200" y="19050"/>
                  </a:lnTo>
                  <a:lnTo>
                    <a:pt x="495300" y="19050"/>
                  </a:lnTo>
                  <a:lnTo>
                    <a:pt x="495300" y="38100"/>
                  </a:lnTo>
                  <a:lnTo>
                    <a:pt x="495300" y="95250"/>
                  </a:lnTo>
                  <a:lnTo>
                    <a:pt x="495300" y="111414"/>
                  </a:lnTo>
                  <a:close/>
                  <a:moveTo>
                    <a:pt x="552450" y="85725"/>
                  </a:moveTo>
                  <a:lnTo>
                    <a:pt x="514350" y="85725"/>
                  </a:lnTo>
                  <a:lnTo>
                    <a:pt x="514350" y="47625"/>
                  </a:lnTo>
                  <a:lnTo>
                    <a:pt x="552450" y="47625"/>
                  </a:lnTo>
                  <a:lnTo>
                    <a:pt x="552450" y="85725"/>
                  </a:lnTo>
                  <a:close/>
                </a:path>
              </a:pathLst>
            </a:custGeom>
            <a:grpFill/>
            <a:ln w="9525" cap="flat">
              <a:noFill/>
              <a:prstDash val="solid"/>
              <a:miter/>
            </a:ln>
          </p:spPr>
          <p:txBody>
            <a:bodyPr rtlCol="0" anchor="ctr"/>
            <a:lstStyle/>
            <a:p>
              <a:endParaRPr lang="fr-FR" dirty="0"/>
            </a:p>
          </p:txBody>
        </p:sp>
      </p:grpSp>
      <p:sp>
        <p:nvSpPr>
          <p:cNvPr id="59" name="Freeform 16">
            <a:extLst>
              <a:ext uri="{FF2B5EF4-FFF2-40B4-BE49-F238E27FC236}">
                <a16:creationId xmlns:a16="http://schemas.microsoft.com/office/drawing/2014/main" id="{E0EB1B38-D6A4-47F3-8AB6-5D91576BFF5C}"/>
              </a:ext>
            </a:extLst>
          </p:cNvPr>
          <p:cNvSpPr>
            <a:spLocks noEditPoints="1"/>
          </p:cNvSpPr>
          <p:nvPr/>
        </p:nvSpPr>
        <p:spPr bwMode="auto">
          <a:xfrm>
            <a:off x="11469879" y="4775401"/>
            <a:ext cx="479799" cy="468073"/>
          </a:xfrm>
          <a:custGeom>
            <a:avLst/>
            <a:gdLst>
              <a:gd name="T0" fmla="*/ 289 w 364"/>
              <a:gd name="T1" fmla="*/ 0 h 400"/>
              <a:gd name="T2" fmla="*/ 295 w 364"/>
              <a:gd name="T3" fmla="*/ 49 h 400"/>
              <a:gd name="T4" fmla="*/ 364 w 364"/>
              <a:gd name="T5" fmla="*/ 56 h 400"/>
              <a:gd name="T6" fmla="*/ 283 w 364"/>
              <a:gd name="T7" fmla="*/ 194 h 400"/>
              <a:gd name="T8" fmla="*/ 218 w 364"/>
              <a:gd name="T9" fmla="*/ 251 h 400"/>
              <a:gd name="T10" fmla="*/ 250 w 364"/>
              <a:gd name="T11" fmla="*/ 302 h 400"/>
              <a:gd name="T12" fmla="*/ 253 w 364"/>
              <a:gd name="T13" fmla="*/ 344 h 400"/>
              <a:gd name="T14" fmla="*/ 317 w 364"/>
              <a:gd name="T15" fmla="*/ 351 h 400"/>
              <a:gd name="T16" fmla="*/ 311 w 364"/>
              <a:gd name="T17" fmla="*/ 400 h 400"/>
              <a:gd name="T18" fmla="*/ 46 w 364"/>
              <a:gd name="T19" fmla="*/ 393 h 400"/>
              <a:gd name="T20" fmla="*/ 53 w 364"/>
              <a:gd name="T21" fmla="*/ 344 h 400"/>
              <a:gd name="T22" fmla="*/ 111 w 364"/>
              <a:gd name="T23" fmla="*/ 307 h 400"/>
              <a:gd name="T24" fmla="*/ 137 w 364"/>
              <a:gd name="T25" fmla="*/ 275 h 400"/>
              <a:gd name="T26" fmla="*/ 101 w 364"/>
              <a:gd name="T27" fmla="*/ 224 h 400"/>
              <a:gd name="T28" fmla="*/ 16 w 364"/>
              <a:gd name="T29" fmla="*/ 149 h 400"/>
              <a:gd name="T30" fmla="*/ 6 w 364"/>
              <a:gd name="T31" fmla="*/ 49 h 400"/>
              <a:gd name="T32" fmla="*/ 68 w 364"/>
              <a:gd name="T33" fmla="*/ 7 h 400"/>
              <a:gd name="T34" fmla="*/ 206 w 364"/>
              <a:gd name="T35" fmla="*/ 255 h 400"/>
              <a:gd name="T36" fmla="*/ 158 w 364"/>
              <a:gd name="T37" fmla="*/ 255 h 400"/>
              <a:gd name="T38" fmla="*/ 133 w 364"/>
              <a:gd name="T39" fmla="*/ 301 h 400"/>
              <a:gd name="T40" fmla="*/ 230 w 364"/>
              <a:gd name="T41" fmla="*/ 301 h 400"/>
              <a:gd name="T42" fmla="*/ 206 w 364"/>
              <a:gd name="T43" fmla="*/ 255 h 400"/>
              <a:gd name="T44" fmla="*/ 201 w 364"/>
              <a:gd name="T45" fmla="*/ 93 h 400"/>
              <a:gd name="T46" fmla="*/ 252 w 364"/>
              <a:gd name="T47" fmla="*/ 100 h 400"/>
              <a:gd name="T48" fmla="*/ 213 w 364"/>
              <a:gd name="T49" fmla="*/ 131 h 400"/>
              <a:gd name="T50" fmla="*/ 223 w 364"/>
              <a:gd name="T51" fmla="*/ 181 h 400"/>
              <a:gd name="T52" fmla="*/ 182 w 364"/>
              <a:gd name="T53" fmla="*/ 154 h 400"/>
              <a:gd name="T54" fmla="*/ 137 w 364"/>
              <a:gd name="T55" fmla="*/ 179 h 400"/>
              <a:gd name="T56" fmla="*/ 150 w 364"/>
              <a:gd name="T57" fmla="*/ 131 h 400"/>
              <a:gd name="T58" fmla="*/ 112 w 364"/>
              <a:gd name="T59" fmla="*/ 96 h 400"/>
              <a:gd name="T60" fmla="*/ 162 w 364"/>
              <a:gd name="T61" fmla="*/ 93 h 400"/>
              <a:gd name="T62" fmla="*/ 184 w 364"/>
              <a:gd name="T63" fmla="*/ 47 h 400"/>
              <a:gd name="T64" fmla="*/ 191 w 364"/>
              <a:gd name="T65" fmla="*/ 102 h 400"/>
              <a:gd name="T66" fmla="*/ 173 w 364"/>
              <a:gd name="T67" fmla="*/ 102 h 400"/>
              <a:gd name="T68" fmla="*/ 138 w 364"/>
              <a:gd name="T69" fmla="*/ 106 h 400"/>
              <a:gd name="T70" fmla="*/ 163 w 364"/>
              <a:gd name="T71" fmla="*/ 130 h 400"/>
              <a:gd name="T72" fmla="*/ 178 w 364"/>
              <a:gd name="T73" fmla="*/ 141 h 400"/>
              <a:gd name="T74" fmla="*/ 209 w 364"/>
              <a:gd name="T75" fmla="*/ 158 h 400"/>
              <a:gd name="T76" fmla="*/ 202 w 364"/>
              <a:gd name="T77" fmla="*/ 123 h 400"/>
              <a:gd name="T78" fmla="*/ 197 w 364"/>
              <a:gd name="T79" fmla="*/ 106 h 400"/>
              <a:gd name="T80" fmla="*/ 295 w 364"/>
              <a:gd name="T81" fmla="*/ 62 h 400"/>
              <a:gd name="T82" fmla="*/ 289 w 364"/>
              <a:gd name="T83" fmla="*/ 181 h 400"/>
              <a:gd name="T84" fmla="*/ 351 w 364"/>
              <a:gd name="T85" fmla="*/ 62 h 400"/>
              <a:gd name="T86" fmla="*/ 74 w 364"/>
              <a:gd name="T87" fmla="*/ 180 h 400"/>
              <a:gd name="T88" fmla="*/ 68 w 364"/>
              <a:gd name="T89" fmla="*/ 62 h 400"/>
              <a:gd name="T90" fmla="*/ 28 w 364"/>
              <a:gd name="T91" fmla="*/ 144 h 400"/>
              <a:gd name="T92" fmla="*/ 240 w 364"/>
              <a:gd name="T93" fmla="*/ 314 h 400"/>
              <a:gd name="T94" fmla="*/ 124 w 364"/>
              <a:gd name="T95" fmla="*/ 344 h 400"/>
              <a:gd name="T96" fmla="*/ 240 w 364"/>
              <a:gd name="T97" fmla="*/ 314 h 400"/>
              <a:gd name="T98" fmla="*/ 246 w 364"/>
              <a:gd name="T99" fmla="*/ 357 h 400"/>
              <a:gd name="T100" fmla="*/ 59 w 364"/>
              <a:gd name="T101" fmla="*/ 357 h 400"/>
              <a:gd name="T102" fmla="*/ 304 w 364"/>
              <a:gd name="T103" fmla="*/ 387 h 400"/>
              <a:gd name="T104" fmla="*/ 282 w 364"/>
              <a:gd name="T105" fmla="*/ 13 h 400"/>
              <a:gd name="T106" fmla="*/ 80 w 364"/>
              <a:gd name="T107" fmla="*/ 143 h 400"/>
              <a:gd name="T108" fmla="*/ 182 w 364"/>
              <a:gd name="T109" fmla="*/ 244 h 400"/>
              <a:gd name="T110" fmla="*/ 282 w 364"/>
              <a:gd name="T111" fmla="*/ 14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 h="400">
                <a:moveTo>
                  <a:pt x="74" y="0"/>
                </a:moveTo>
                <a:cubicBezTo>
                  <a:pt x="289" y="0"/>
                  <a:pt x="289" y="0"/>
                  <a:pt x="289" y="0"/>
                </a:cubicBezTo>
                <a:cubicBezTo>
                  <a:pt x="293" y="0"/>
                  <a:pt x="295" y="3"/>
                  <a:pt x="295" y="7"/>
                </a:cubicBezTo>
                <a:cubicBezTo>
                  <a:pt x="295" y="49"/>
                  <a:pt x="295" y="49"/>
                  <a:pt x="295" y="49"/>
                </a:cubicBezTo>
                <a:cubicBezTo>
                  <a:pt x="358" y="49"/>
                  <a:pt x="358" y="49"/>
                  <a:pt x="358" y="49"/>
                </a:cubicBezTo>
                <a:cubicBezTo>
                  <a:pt x="361" y="49"/>
                  <a:pt x="364" y="52"/>
                  <a:pt x="364" y="56"/>
                </a:cubicBezTo>
                <a:cubicBezTo>
                  <a:pt x="364" y="89"/>
                  <a:pt x="360" y="124"/>
                  <a:pt x="349" y="149"/>
                </a:cubicBezTo>
                <a:cubicBezTo>
                  <a:pt x="336" y="176"/>
                  <a:pt x="316" y="193"/>
                  <a:pt x="283" y="194"/>
                </a:cubicBezTo>
                <a:cubicBezTo>
                  <a:pt x="278" y="205"/>
                  <a:pt x="271" y="215"/>
                  <a:pt x="262" y="224"/>
                </a:cubicBezTo>
                <a:cubicBezTo>
                  <a:pt x="250" y="236"/>
                  <a:pt x="235" y="245"/>
                  <a:pt x="218" y="251"/>
                </a:cubicBezTo>
                <a:cubicBezTo>
                  <a:pt x="219" y="260"/>
                  <a:pt x="222" y="268"/>
                  <a:pt x="226" y="275"/>
                </a:cubicBezTo>
                <a:cubicBezTo>
                  <a:pt x="232" y="286"/>
                  <a:pt x="241" y="295"/>
                  <a:pt x="250" y="302"/>
                </a:cubicBezTo>
                <a:cubicBezTo>
                  <a:pt x="251" y="303"/>
                  <a:pt x="253" y="305"/>
                  <a:pt x="253" y="307"/>
                </a:cubicBezTo>
                <a:cubicBezTo>
                  <a:pt x="253" y="344"/>
                  <a:pt x="253" y="344"/>
                  <a:pt x="253" y="344"/>
                </a:cubicBezTo>
                <a:cubicBezTo>
                  <a:pt x="311" y="344"/>
                  <a:pt x="311" y="344"/>
                  <a:pt x="311" y="344"/>
                </a:cubicBezTo>
                <a:cubicBezTo>
                  <a:pt x="314" y="344"/>
                  <a:pt x="317" y="347"/>
                  <a:pt x="317" y="351"/>
                </a:cubicBezTo>
                <a:cubicBezTo>
                  <a:pt x="317" y="393"/>
                  <a:pt x="317" y="393"/>
                  <a:pt x="317" y="393"/>
                </a:cubicBezTo>
                <a:cubicBezTo>
                  <a:pt x="317" y="397"/>
                  <a:pt x="314" y="400"/>
                  <a:pt x="311" y="400"/>
                </a:cubicBezTo>
                <a:cubicBezTo>
                  <a:pt x="53" y="400"/>
                  <a:pt x="53" y="400"/>
                  <a:pt x="53" y="400"/>
                </a:cubicBezTo>
                <a:cubicBezTo>
                  <a:pt x="49" y="400"/>
                  <a:pt x="46" y="397"/>
                  <a:pt x="46" y="393"/>
                </a:cubicBezTo>
                <a:cubicBezTo>
                  <a:pt x="46" y="351"/>
                  <a:pt x="46" y="351"/>
                  <a:pt x="46" y="351"/>
                </a:cubicBezTo>
                <a:cubicBezTo>
                  <a:pt x="46" y="347"/>
                  <a:pt x="49" y="344"/>
                  <a:pt x="53" y="344"/>
                </a:cubicBezTo>
                <a:cubicBezTo>
                  <a:pt x="111" y="344"/>
                  <a:pt x="111" y="344"/>
                  <a:pt x="111" y="344"/>
                </a:cubicBezTo>
                <a:cubicBezTo>
                  <a:pt x="111" y="307"/>
                  <a:pt x="111" y="307"/>
                  <a:pt x="111" y="307"/>
                </a:cubicBezTo>
                <a:cubicBezTo>
                  <a:pt x="111" y="305"/>
                  <a:pt x="112" y="303"/>
                  <a:pt x="113" y="302"/>
                </a:cubicBezTo>
                <a:cubicBezTo>
                  <a:pt x="122" y="295"/>
                  <a:pt x="131" y="286"/>
                  <a:pt x="137" y="275"/>
                </a:cubicBezTo>
                <a:cubicBezTo>
                  <a:pt x="141" y="268"/>
                  <a:pt x="144" y="260"/>
                  <a:pt x="145" y="251"/>
                </a:cubicBezTo>
                <a:cubicBezTo>
                  <a:pt x="128" y="245"/>
                  <a:pt x="113" y="236"/>
                  <a:pt x="101" y="224"/>
                </a:cubicBezTo>
                <a:cubicBezTo>
                  <a:pt x="93" y="215"/>
                  <a:pt x="85" y="205"/>
                  <a:pt x="80" y="194"/>
                </a:cubicBezTo>
                <a:cubicBezTo>
                  <a:pt x="48" y="193"/>
                  <a:pt x="28" y="175"/>
                  <a:pt x="16" y="149"/>
                </a:cubicBezTo>
                <a:cubicBezTo>
                  <a:pt x="4" y="124"/>
                  <a:pt x="0" y="89"/>
                  <a:pt x="0" y="56"/>
                </a:cubicBezTo>
                <a:cubicBezTo>
                  <a:pt x="0" y="52"/>
                  <a:pt x="3" y="49"/>
                  <a:pt x="6" y="49"/>
                </a:cubicBezTo>
                <a:cubicBezTo>
                  <a:pt x="68" y="49"/>
                  <a:pt x="68" y="49"/>
                  <a:pt x="68" y="49"/>
                </a:cubicBezTo>
                <a:cubicBezTo>
                  <a:pt x="68" y="7"/>
                  <a:pt x="68" y="7"/>
                  <a:pt x="68" y="7"/>
                </a:cubicBezTo>
                <a:cubicBezTo>
                  <a:pt x="68" y="3"/>
                  <a:pt x="71" y="0"/>
                  <a:pt x="74" y="0"/>
                </a:cubicBezTo>
                <a:close/>
                <a:moveTo>
                  <a:pt x="206" y="255"/>
                </a:moveTo>
                <a:cubicBezTo>
                  <a:pt x="198" y="256"/>
                  <a:pt x="190" y="257"/>
                  <a:pt x="182" y="257"/>
                </a:cubicBezTo>
                <a:cubicBezTo>
                  <a:pt x="173" y="257"/>
                  <a:pt x="165" y="256"/>
                  <a:pt x="158" y="255"/>
                </a:cubicBezTo>
                <a:cubicBezTo>
                  <a:pt x="156" y="264"/>
                  <a:pt x="153" y="273"/>
                  <a:pt x="148" y="282"/>
                </a:cubicBezTo>
                <a:cubicBezTo>
                  <a:pt x="144" y="289"/>
                  <a:pt x="139" y="295"/>
                  <a:pt x="133" y="301"/>
                </a:cubicBezTo>
                <a:cubicBezTo>
                  <a:pt x="180" y="301"/>
                  <a:pt x="180" y="301"/>
                  <a:pt x="180" y="301"/>
                </a:cubicBezTo>
                <a:cubicBezTo>
                  <a:pt x="230" y="301"/>
                  <a:pt x="230" y="301"/>
                  <a:pt x="230" y="301"/>
                </a:cubicBezTo>
                <a:cubicBezTo>
                  <a:pt x="224" y="295"/>
                  <a:pt x="219" y="289"/>
                  <a:pt x="215" y="282"/>
                </a:cubicBezTo>
                <a:cubicBezTo>
                  <a:pt x="210" y="273"/>
                  <a:pt x="207" y="264"/>
                  <a:pt x="206" y="255"/>
                </a:cubicBezTo>
                <a:close/>
                <a:moveTo>
                  <a:pt x="188" y="51"/>
                </a:moveTo>
                <a:cubicBezTo>
                  <a:pt x="201" y="93"/>
                  <a:pt x="201" y="93"/>
                  <a:pt x="201" y="93"/>
                </a:cubicBezTo>
                <a:cubicBezTo>
                  <a:pt x="246" y="93"/>
                  <a:pt x="246" y="93"/>
                  <a:pt x="246" y="93"/>
                </a:cubicBezTo>
                <a:cubicBezTo>
                  <a:pt x="249" y="93"/>
                  <a:pt x="252" y="96"/>
                  <a:pt x="252" y="100"/>
                </a:cubicBezTo>
                <a:cubicBezTo>
                  <a:pt x="252" y="102"/>
                  <a:pt x="251" y="104"/>
                  <a:pt x="249" y="105"/>
                </a:cubicBezTo>
                <a:cubicBezTo>
                  <a:pt x="213" y="131"/>
                  <a:pt x="213" y="131"/>
                  <a:pt x="213" y="131"/>
                </a:cubicBezTo>
                <a:cubicBezTo>
                  <a:pt x="227" y="173"/>
                  <a:pt x="227" y="173"/>
                  <a:pt x="227" y="173"/>
                </a:cubicBezTo>
                <a:cubicBezTo>
                  <a:pt x="229" y="176"/>
                  <a:pt x="226" y="180"/>
                  <a:pt x="223" y="181"/>
                </a:cubicBezTo>
                <a:cubicBezTo>
                  <a:pt x="221" y="182"/>
                  <a:pt x="219" y="181"/>
                  <a:pt x="217" y="180"/>
                </a:cubicBezTo>
                <a:cubicBezTo>
                  <a:pt x="182" y="154"/>
                  <a:pt x="182" y="154"/>
                  <a:pt x="182" y="154"/>
                </a:cubicBezTo>
                <a:cubicBezTo>
                  <a:pt x="146" y="180"/>
                  <a:pt x="146" y="180"/>
                  <a:pt x="146" y="180"/>
                </a:cubicBezTo>
                <a:cubicBezTo>
                  <a:pt x="143" y="182"/>
                  <a:pt x="139" y="182"/>
                  <a:pt x="137" y="179"/>
                </a:cubicBezTo>
                <a:cubicBezTo>
                  <a:pt x="135" y="177"/>
                  <a:pt x="135" y="175"/>
                  <a:pt x="136" y="173"/>
                </a:cubicBezTo>
                <a:cubicBezTo>
                  <a:pt x="150" y="131"/>
                  <a:pt x="150" y="131"/>
                  <a:pt x="150" y="131"/>
                </a:cubicBezTo>
                <a:cubicBezTo>
                  <a:pt x="114" y="105"/>
                  <a:pt x="114" y="105"/>
                  <a:pt x="114" y="105"/>
                </a:cubicBezTo>
                <a:cubicBezTo>
                  <a:pt x="111" y="103"/>
                  <a:pt x="110" y="99"/>
                  <a:pt x="112" y="96"/>
                </a:cubicBezTo>
                <a:cubicBezTo>
                  <a:pt x="113" y="94"/>
                  <a:pt x="116" y="93"/>
                  <a:pt x="118" y="93"/>
                </a:cubicBezTo>
                <a:cubicBezTo>
                  <a:pt x="162" y="93"/>
                  <a:pt x="162" y="93"/>
                  <a:pt x="162" y="93"/>
                </a:cubicBezTo>
                <a:cubicBezTo>
                  <a:pt x="175" y="51"/>
                  <a:pt x="175" y="51"/>
                  <a:pt x="175" y="51"/>
                </a:cubicBezTo>
                <a:cubicBezTo>
                  <a:pt x="177" y="48"/>
                  <a:pt x="180" y="46"/>
                  <a:pt x="184" y="47"/>
                </a:cubicBezTo>
                <a:cubicBezTo>
                  <a:pt x="186" y="48"/>
                  <a:pt x="187" y="49"/>
                  <a:pt x="188" y="51"/>
                </a:cubicBezTo>
                <a:close/>
                <a:moveTo>
                  <a:pt x="191" y="102"/>
                </a:moveTo>
                <a:cubicBezTo>
                  <a:pt x="182" y="74"/>
                  <a:pt x="182" y="74"/>
                  <a:pt x="182" y="74"/>
                </a:cubicBezTo>
                <a:cubicBezTo>
                  <a:pt x="173" y="102"/>
                  <a:pt x="173" y="102"/>
                  <a:pt x="173" y="102"/>
                </a:cubicBezTo>
                <a:cubicBezTo>
                  <a:pt x="172" y="104"/>
                  <a:pt x="169" y="106"/>
                  <a:pt x="166" y="106"/>
                </a:cubicBezTo>
                <a:cubicBezTo>
                  <a:pt x="138" y="106"/>
                  <a:pt x="138" y="106"/>
                  <a:pt x="138" y="106"/>
                </a:cubicBezTo>
                <a:cubicBezTo>
                  <a:pt x="161" y="123"/>
                  <a:pt x="161" y="123"/>
                  <a:pt x="161" y="123"/>
                </a:cubicBezTo>
                <a:cubicBezTo>
                  <a:pt x="163" y="125"/>
                  <a:pt x="164" y="128"/>
                  <a:pt x="163" y="130"/>
                </a:cubicBezTo>
                <a:cubicBezTo>
                  <a:pt x="154" y="158"/>
                  <a:pt x="154" y="158"/>
                  <a:pt x="154" y="158"/>
                </a:cubicBezTo>
                <a:cubicBezTo>
                  <a:pt x="178" y="141"/>
                  <a:pt x="178" y="141"/>
                  <a:pt x="178" y="141"/>
                </a:cubicBezTo>
                <a:cubicBezTo>
                  <a:pt x="180" y="139"/>
                  <a:pt x="183" y="139"/>
                  <a:pt x="185" y="141"/>
                </a:cubicBezTo>
                <a:cubicBezTo>
                  <a:pt x="209" y="158"/>
                  <a:pt x="209" y="158"/>
                  <a:pt x="209" y="158"/>
                </a:cubicBezTo>
                <a:cubicBezTo>
                  <a:pt x="200" y="131"/>
                  <a:pt x="200" y="131"/>
                  <a:pt x="200" y="131"/>
                </a:cubicBezTo>
                <a:cubicBezTo>
                  <a:pt x="199" y="128"/>
                  <a:pt x="200" y="125"/>
                  <a:pt x="202" y="123"/>
                </a:cubicBezTo>
                <a:cubicBezTo>
                  <a:pt x="226" y="106"/>
                  <a:pt x="226" y="106"/>
                  <a:pt x="226" y="106"/>
                </a:cubicBezTo>
                <a:cubicBezTo>
                  <a:pt x="197" y="106"/>
                  <a:pt x="197" y="106"/>
                  <a:pt x="197" y="106"/>
                </a:cubicBezTo>
                <a:cubicBezTo>
                  <a:pt x="194" y="106"/>
                  <a:pt x="191" y="104"/>
                  <a:pt x="191" y="102"/>
                </a:cubicBezTo>
                <a:close/>
                <a:moveTo>
                  <a:pt x="295" y="62"/>
                </a:moveTo>
                <a:cubicBezTo>
                  <a:pt x="295" y="143"/>
                  <a:pt x="295" y="143"/>
                  <a:pt x="295" y="143"/>
                </a:cubicBezTo>
                <a:cubicBezTo>
                  <a:pt x="295" y="156"/>
                  <a:pt x="293" y="169"/>
                  <a:pt x="289" y="181"/>
                </a:cubicBezTo>
                <a:cubicBezTo>
                  <a:pt x="312" y="178"/>
                  <a:pt x="327" y="164"/>
                  <a:pt x="337" y="144"/>
                </a:cubicBezTo>
                <a:cubicBezTo>
                  <a:pt x="347" y="122"/>
                  <a:pt x="351" y="92"/>
                  <a:pt x="351" y="62"/>
                </a:cubicBezTo>
                <a:lnTo>
                  <a:pt x="295" y="62"/>
                </a:lnTo>
                <a:close/>
                <a:moveTo>
                  <a:pt x="74" y="180"/>
                </a:moveTo>
                <a:cubicBezTo>
                  <a:pt x="70" y="169"/>
                  <a:pt x="68" y="156"/>
                  <a:pt x="68" y="143"/>
                </a:cubicBezTo>
                <a:cubicBezTo>
                  <a:pt x="68" y="62"/>
                  <a:pt x="68" y="62"/>
                  <a:pt x="68" y="62"/>
                </a:cubicBezTo>
                <a:cubicBezTo>
                  <a:pt x="13" y="62"/>
                  <a:pt x="13" y="62"/>
                  <a:pt x="13" y="62"/>
                </a:cubicBezTo>
                <a:cubicBezTo>
                  <a:pt x="13" y="92"/>
                  <a:pt x="17" y="122"/>
                  <a:pt x="28" y="144"/>
                </a:cubicBezTo>
                <a:cubicBezTo>
                  <a:pt x="37" y="164"/>
                  <a:pt x="51" y="178"/>
                  <a:pt x="74" y="180"/>
                </a:cubicBezTo>
                <a:close/>
                <a:moveTo>
                  <a:pt x="240" y="314"/>
                </a:moveTo>
                <a:cubicBezTo>
                  <a:pt x="124" y="314"/>
                  <a:pt x="124" y="314"/>
                  <a:pt x="124" y="314"/>
                </a:cubicBezTo>
                <a:cubicBezTo>
                  <a:pt x="124" y="344"/>
                  <a:pt x="124" y="344"/>
                  <a:pt x="124" y="344"/>
                </a:cubicBezTo>
                <a:cubicBezTo>
                  <a:pt x="240" y="344"/>
                  <a:pt x="240" y="344"/>
                  <a:pt x="240" y="344"/>
                </a:cubicBezTo>
                <a:lnTo>
                  <a:pt x="240" y="314"/>
                </a:lnTo>
                <a:close/>
                <a:moveTo>
                  <a:pt x="304" y="357"/>
                </a:moveTo>
                <a:cubicBezTo>
                  <a:pt x="246" y="357"/>
                  <a:pt x="246" y="357"/>
                  <a:pt x="246" y="357"/>
                </a:cubicBezTo>
                <a:cubicBezTo>
                  <a:pt x="117" y="357"/>
                  <a:pt x="117" y="357"/>
                  <a:pt x="117" y="357"/>
                </a:cubicBezTo>
                <a:cubicBezTo>
                  <a:pt x="59" y="357"/>
                  <a:pt x="59" y="357"/>
                  <a:pt x="59" y="357"/>
                </a:cubicBezTo>
                <a:cubicBezTo>
                  <a:pt x="59" y="387"/>
                  <a:pt x="59" y="387"/>
                  <a:pt x="59" y="387"/>
                </a:cubicBezTo>
                <a:cubicBezTo>
                  <a:pt x="304" y="387"/>
                  <a:pt x="304" y="387"/>
                  <a:pt x="304" y="387"/>
                </a:cubicBezTo>
                <a:lnTo>
                  <a:pt x="304" y="357"/>
                </a:lnTo>
                <a:close/>
                <a:moveTo>
                  <a:pt x="282" y="13"/>
                </a:moveTo>
                <a:cubicBezTo>
                  <a:pt x="80" y="13"/>
                  <a:pt x="80" y="13"/>
                  <a:pt x="80" y="13"/>
                </a:cubicBezTo>
                <a:cubicBezTo>
                  <a:pt x="80" y="143"/>
                  <a:pt x="80" y="143"/>
                  <a:pt x="80" y="143"/>
                </a:cubicBezTo>
                <a:cubicBezTo>
                  <a:pt x="80" y="171"/>
                  <a:pt x="92" y="196"/>
                  <a:pt x="110" y="215"/>
                </a:cubicBezTo>
                <a:cubicBezTo>
                  <a:pt x="129" y="233"/>
                  <a:pt x="154" y="244"/>
                  <a:pt x="182" y="244"/>
                </a:cubicBezTo>
                <a:cubicBezTo>
                  <a:pt x="209" y="244"/>
                  <a:pt x="235" y="233"/>
                  <a:pt x="253" y="215"/>
                </a:cubicBezTo>
                <a:cubicBezTo>
                  <a:pt x="271" y="196"/>
                  <a:pt x="282" y="171"/>
                  <a:pt x="282" y="143"/>
                </a:cubicBezTo>
                <a:lnTo>
                  <a:pt x="282" y="1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dirty="0"/>
          </a:p>
        </p:txBody>
      </p:sp>
      <p:grpSp>
        <p:nvGrpSpPr>
          <p:cNvPr id="60" name="Groupe 59">
            <a:extLst>
              <a:ext uri="{FF2B5EF4-FFF2-40B4-BE49-F238E27FC236}">
                <a16:creationId xmlns:a16="http://schemas.microsoft.com/office/drawing/2014/main" id="{E994C98C-11AD-4A0D-9800-9C30BF9EB4A5}"/>
              </a:ext>
            </a:extLst>
          </p:cNvPr>
          <p:cNvGrpSpPr/>
          <p:nvPr/>
        </p:nvGrpSpPr>
        <p:grpSpPr>
          <a:xfrm>
            <a:off x="11535450" y="5469753"/>
            <a:ext cx="341322" cy="357435"/>
            <a:chOff x="9349624" y="5035467"/>
            <a:chExt cx="250764" cy="266699"/>
          </a:xfrm>
          <a:solidFill>
            <a:schemeClr val="accent3"/>
          </a:solidFill>
        </p:grpSpPr>
        <p:sp>
          <p:nvSpPr>
            <p:cNvPr id="61" name="Forme libre : forme 71">
              <a:extLst>
                <a:ext uri="{FF2B5EF4-FFF2-40B4-BE49-F238E27FC236}">
                  <a16:creationId xmlns:a16="http://schemas.microsoft.com/office/drawing/2014/main" id="{C68DB002-BB00-4ECA-B9A3-443AC5F3782D}"/>
                </a:ext>
              </a:extLst>
            </p:cNvPr>
            <p:cNvSpPr/>
            <p:nvPr/>
          </p:nvSpPr>
          <p:spPr>
            <a:xfrm>
              <a:off x="9399960" y="5061470"/>
              <a:ext cx="200428" cy="156891"/>
            </a:xfrm>
            <a:custGeom>
              <a:avLst/>
              <a:gdLst>
                <a:gd name="connsiteX0" fmla="*/ 54334 w 200428"/>
                <a:gd name="connsiteY0" fmla="*/ 154115 h 156891"/>
                <a:gd name="connsiteX1" fmla="*/ 2766 w 200428"/>
                <a:gd name="connsiteY1" fmla="*/ 102365 h 156891"/>
                <a:gd name="connsiteX2" fmla="*/ 2785 w 200428"/>
                <a:gd name="connsiteY2" fmla="*/ 88992 h 156891"/>
                <a:gd name="connsiteX3" fmla="*/ 10814 w 200428"/>
                <a:gd name="connsiteY3" fmla="*/ 80982 h 156891"/>
                <a:gd name="connsiteX4" fmla="*/ 24197 w 200428"/>
                <a:gd name="connsiteY4" fmla="*/ 81001 h 156891"/>
                <a:gd name="connsiteX5" fmla="*/ 61040 w 200428"/>
                <a:gd name="connsiteY5" fmla="*/ 117977 h 156891"/>
                <a:gd name="connsiteX6" fmla="*/ 176264 w 200428"/>
                <a:gd name="connsiteY6" fmla="*/ 2772 h 156891"/>
                <a:gd name="connsiteX7" fmla="*/ 189637 w 200428"/>
                <a:gd name="connsiteY7" fmla="*/ 2772 h 156891"/>
                <a:gd name="connsiteX8" fmla="*/ 197657 w 200428"/>
                <a:gd name="connsiteY8" fmla="*/ 10801 h 156891"/>
                <a:gd name="connsiteX9" fmla="*/ 197657 w 200428"/>
                <a:gd name="connsiteY9" fmla="*/ 24174 h 156891"/>
                <a:gd name="connsiteX10" fmla="*/ 67698 w 200428"/>
                <a:gd name="connsiteY10" fmla="*/ 154124 h 156891"/>
                <a:gd name="connsiteX11" fmla="*/ 54334 w 200428"/>
                <a:gd name="connsiteY11" fmla="*/ 154115 h 15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428" h="156891">
                  <a:moveTo>
                    <a:pt x="54334" y="154115"/>
                  </a:moveTo>
                  <a:lnTo>
                    <a:pt x="2766" y="102365"/>
                  </a:lnTo>
                  <a:cubicBezTo>
                    <a:pt x="-930" y="98669"/>
                    <a:pt x="-920" y="92669"/>
                    <a:pt x="2785" y="88992"/>
                  </a:cubicBezTo>
                  <a:lnTo>
                    <a:pt x="10814" y="80982"/>
                  </a:lnTo>
                  <a:cubicBezTo>
                    <a:pt x="14520" y="77295"/>
                    <a:pt x="20501" y="77305"/>
                    <a:pt x="24197" y="81001"/>
                  </a:cubicBezTo>
                  <a:lnTo>
                    <a:pt x="61040" y="117977"/>
                  </a:lnTo>
                  <a:lnTo>
                    <a:pt x="176264" y="2772"/>
                  </a:lnTo>
                  <a:cubicBezTo>
                    <a:pt x="179959" y="-924"/>
                    <a:pt x="185941" y="-924"/>
                    <a:pt x="189637" y="2772"/>
                  </a:cubicBezTo>
                  <a:lnTo>
                    <a:pt x="197657" y="10801"/>
                  </a:lnTo>
                  <a:cubicBezTo>
                    <a:pt x="201353" y="14497"/>
                    <a:pt x="201353" y="20479"/>
                    <a:pt x="197657" y="24174"/>
                  </a:cubicBezTo>
                  <a:lnTo>
                    <a:pt x="67698" y="154124"/>
                  </a:lnTo>
                  <a:cubicBezTo>
                    <a:pt x="64002" y="157820"/>
                    <a:pt x="58020" y="157810"/>
                    <a:pt x="54334" y="154115"/>
                  </a:cubicBezTo>
                  <a:close/>
                </a:path>
              </a:pathLst>
            </a:custGeom>
            <a:grpFill/>
            <a:ln w="9525" cap="flat">
              <a:noFill/>
              <a:prstDash val="solid"/>
              <a:miter/>
            </a:ln>
          </p:spPr>
          <p:txBody>
            <a:bodyPr rtlCol="0" anchor="ctr"/>
            <a:lstStyle/>
            <a:p>
              <a:endParaRPr lang="fr-FR" dirty="0"/>
            </a:p>
          </p:txBody>
        </p:sp>
        <p:sp>
          <p:nvSpPr>
            <p:cNvPr id="62" name="Forme libre : forme 72">
              <a:extLst>
                <a:ext uri="{FF2B5EF4-FFF2-40B4-BE49-F238E27FC236}">
                  <a16:creationId xmlns:a16="http://schemas.microsoft.com/office/drawing/2014/main" id="{73E8435C-9278-4BA8-B610-FC5DCAD90F27}"/>
                </a:ext>
              </a:extLst>
            </p:cNvPr>
            <p:cNvSpPr/>
            <p:nvPr/>
          </p:nvSpPr>
          <p:spPr>
            <a:xfrm>
              <a:off x="9349624" y="5035467"/>
              <a:ext cx="219528" cy="266699"/>
            </a:xfrm>
            <a:custGeom>
              <a:avLst/>
              <a:gdLst>
                <a:gd name="connsiteX0" fmla="*/ 194358 w 219528"/>
                <a:gd name="connsiteY0" fmla="*/ 132064 h 266699"/>
                <a:gd name="connsiteX1" fmla="*/ 114062 w 219528"/>
                <a:gd name="connsiteY1" fmla="*/ 241354 h 266699"/>
                <a:gd name="connsiteX2" fmla="*/ 107937 w 219528"/>
                <a:gd name="connsiteY2" fmla="*/ 241344 h 266699"/>
                <a:gd name="connsiteX3" fmla="*/ 20869 w 219528"/>
                <a:gd name="connsiteY3" fmla="*/ 65370 h 266699"/>
                <a:gd name="connsiteX4" fmla="*/ 24508 w 219528"/>
                <a:gd name="connsiteY4" fmla="*/ 60712 h 266699"/>
                <a:gd name="connsiteX5" fmla="*/ 107813 w 219528"/>
                <a:gd name="connsiteY5" fmla="*/ 24946 h 266699"/>
                <a:gd name="connsiteX6" fmla="*/ 114205 w 219528"/>
                <a:gd name="connsiteY6" fmla="*/ 24946 h 266699"/>
                <a:gd name="connsiteX7" fmla="*/ 172212 w 219528"/>
                <a:gd name="connsiteY7" fmla="*/ 52940 h 266699"/>
                <a:gd name="connsiteX8" fmla="*/ 178451 w 219528"/>
                <a:gd name="connsiteY8" fmla="*/ 51511 h 266699"/>
                <a:gd name="connsiteX9" fmla="*/ 189605 w 219528"/>
                <a:gd name="connsiteY9" fmla="*/ 40357 h 266699"/>
                <a:gd name="connsiteX10" fmla="*/ 188662 w 219528"/>
                <a:gd name="connsiteY10" fmla="*/ 36576 h 266699"/>
                <a:gd name="connsiteX11" fmla="*/ 117062 w 219528"/>
                <a:gd name="connsiteY11" fmla="*/ 1943 h 266699"/>
                <a:gd name="connsiteX12" fmla="*/ 104946 w 219528"/>
                <a:gd name="connsiteY12" fmla="*/ 1943 h 266699"/>
                <a:gd name="connsiteX13" fmla="*/ 8449 w 219528"/>
                <a:gd name="connsiteY13" fmla="*/ 42948 h 266699"/>
                <a:gd name="connsiteX14" fmla="*/ 0 w 219528"/>
                <a:gd name="connsiteY14" fmla="*/ 53159 h 266699"/>
                <a:gd name="connsiteX15" fmla="*/ 105089 w 219528"/>
                <a:gd name="connsiteY15" fmla="*/ 264852 h 266699"/>
                <a:gd name="connsiteX16" fmla="*/ 111004 w 219528"/>
                <a:gd name="connsiteY16" fmla="*/ 266700 h 266699"/>
                <a:gd name="connsiteX17" fmla="*/ 116929 w 219528"/>
                <a:gd name="connsiteY17" fmla="*/ 264852 h 266699"/>
                <a:gd name="connsiteX18" fmla="*/ 219494 w 219528"/>
                <a:gd name="connsiteY18" fmla="*/ 107461 h 266699"/>
                <a:gd name="connsiteX19" fmla="*/ 217227 w 219528"/>
                <a:gd name="connsiteY19" fmla="*/ 106375 h 266699"/>
                <a:gd name="connsiteX20" fmla="*/ 197882 w 219528"/>
                <a:gd name="connsiteY20" fmla="*/ 125711 h 266699"/>
                <a:gd name="connsiteX21" fmla="*/ 194358 w 219528"/>
                <a:gd name="connsiteY21" fmla="*/ 132064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9528" h="266699">
                  <a:moveTo>
                    <a:pt x="194358" y="132064"/>
                  </a:moveTo>
                  <a:cubicBezTo>
                    <a:pt x="185128" y="170488"/>
                    <a:pt x="163668" y="204940"/>
                    <a:pt x="114062" y="241354"/>
                  </a:cubicBezTo>
                  <a:cubicBezTo>
                    <a:pt x="112376" y="242592"/>
                    <a:pt x="109623" y="242583"/>
                    <a:pt x="107937" y="241344"/>
                  </a:cubicBezTo>
                  <a:cubicBezTo>
                    <a:pt x="31518" y="185271"/>
                    <a:pt x="21727" y="133855"/>
                    <a:pt x="20869" y="65370"/>
                  </a:cubicBezTo>
                  <a:cubicBezTo>
                    <a:pt x="20850" y="63294"/>
                    <a:pt x="22479" y="61208"/>
                    <a:pt x="24508" y="60712"/>
                  </a:cubicBezTo>
                  <a:cubicBezTo>
                    <a:pt x="62065" y="51416"/>
                    <a:pt x="93050" y="34147"/>
                    <a:pt x="107813" y="24946"/>
                  </a:cubicBezTo>
                  <a:cubicBezTo>
                    <a:pt x="109585" y="23841"/>
                    <a:pt x="112433" y="23851"/>
                    <a:pt x="114205" y="24946"/>
                  </a:cubicBezTo>
                  <a:cubicBezTo>
                    <a:pt x="125492" y="31966"/>
                    <a:pt x="146314" y="43653"/>
                    <a:pt x="172212" y="52940"/>
                  </a:cubicBezTo>
                  <a:cubicBezTo>
                    <a:pt x="174184" y="53635"/>
                    <a:pt x="176975" y="52978"/>
                    <a:pt x="178451" y="51511"/>
                  </a:cubicBezTo>
                  <a:lnTo>
                    <a:pt x="189605" y="40357"/>
                  </a:lnTo>
                  <a:cubicBezTo>
                    <a:pt x="191081" y="38881"/>
                    <a:pt x="190652" y="37205"/>
                    <a:pt x="188662" y="36576"/>
                  </a:cubicBezTo>
                  <a:cubicBezTo>
                    <a:pt x="147780" y="23651"/>
                    <a:pt x="117424" y="2200"/>
                    <a:pt x="117062" y="1943"/>
                  </a:cubicBezTo>
                  <a:cubicBezTo>
                    <a:pt x="113443" y="-648"/>
                    <a:pt x="108566" y="-648"/>
                    <a:pt x="104946" y="1943"/>
                  </a:cubicBezTo>
                  <a:cubicBezTo>
                    <a:pt x="104518" y="2248"/>
                    <a:pt x="61293" y="32833"/>
                    <a:pt x="8449" y="42948"/>
                  </a:cubicBezTo>
                  <a:cubicBezTo>
                    <a:pt x="3543" y="43872"/>
                    <a:pt x="0" y="48177"/>
                    <a:pt x="0" y="53159"/>
                  </a:cubicBezTo>
                  <a:cubicBezTo>
                    <a:pt x="0" y="131893"/>
                    <a:pt x="7744" y="197472"/>
                    <a:pt x="105089" y="264852"/>
                  </a:cubicBezTo>
                  <a:cubicBezTo>
                    <a:pt x="106871" y="266090"/>
                    <a:pt x="108937" y="266700"/>
                    <a:pt x="111004" y="266700"/>
                  </a:cubicBezTo>
                  <a:cubicBezTo>
                    <a:pt x="113071" y="266700"/>
                    <a:pt x="115148" y="266090"/>
                    <a:pt x="116929" y="264852"/>
                  </a:cubicBezTo>
                  <a:cubicBezTo>
                    <a:pt x="191043" y="213560"/>
                    <a:pt x="213141" y="163278"/>
                    <a:pt x="219494" y="107461"/>
                  </a:cubicBezTo>
                  <a:cubicBezTo>
                    <a:pt x="219732" y="105375"/>
                    <a:pt x="218704" y="104889"/>
                    <a:pt x="217227" y="106375"/>
                  </a:cubicBezTo>
                  <a:lnTo>
                    <a:pt x="197882" y="125711"/>
                  </a:lnTo>
                  <a:cubicBezTo>
                    <a:pt x="196406" y="127187"/>
                    <a:pt x="194853" y="130035"/>
                    <a:pt x="194358" y="132064"/>
                  </a:cubicBezTo>
                  <a:close/>
                </a:path>
              </a:pathLst>
            </a:custGeom>
            <a:grpFill/>
            <a:ln w="9525" cap="flat">
              <a:noFill/>
              <a:prstDash val="solid"/>
              <a:miter/>
            </a:ln>
          </p:spPr>
          <p:txBody>
            <a:bodyPr rtlCol="0" anchor="ctr"/>
            <a:lstStyle/>
            <a:p>
              <a:endParaRPr lang="fr-FR" dirty="0"/>
            </a:p>
          </p:txBody>
        </p:sp>
      </p:grpSp>
    </p:spTree>
    <p:extLst>
      <p:ext uri="{BB962C8B-B14F-4D97-AF65-F5344CB8AC3E}">
        <p14:creationId xmlns:p14="http://schemas.microsoft.com/office/powerpoint/2010/main" val="147137175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E4BC945-B4AC-45A4-AC73-7973877BFA34}"/>
              </a:ext>
            </a:extLst>
          </p:cNvPr>
          <p:cNvSpPr>
            <a:spLocks noGrp="1"/>
          </p:cNvSpPr>
          <p:nvPr>
            <p:ph sz="quarter" idx="10"/>
          </p:nvPr>
        </p:nvSpPr>
        <p:spPr/>
        <p:txBody>
          <a:bodyPr/>
          <a:lstStyle/>
          <a:p>
            <a:r>
              <a:rPr lang="fr-FR" dirty="0"/>
              <a:t>Alain, Karim and </a:t>
            </a:r>
            <a:r>
              <a:rPr lang="fr-FR" dirty="0" err="1"/>
              <a:t>Sabry</a:t>
            </a:r>
            <a:r>
              <a:rPr lang="fr-FR" dirty="0"/>
              <a:t> d’entreprises partenaires ne sont pas rentrés chez eux vivants en 2018.</a:t>
            </a:r>
          </a:p>
          <a:p>
            <a:r>
              <a:rPr lang="fr-FR" dirty="0"/>
              <a:t>Jorge, Cédric, Théodore and </a:t>
            </a:r>
            <a:r>
              <a:rPr lang="fr-FR" dirty="0" err="1"/>
              <a:t>Eung</a:t>
            </a:r>
            <a:r>
              <a:rPr lang="fr-FR" dirty="0"/>
              <a:t> Yoo d’entreprises partenaires ne sont pas rentrés chez eux vivants en 2019.</a:t>
            </a:r>
          </a:p>
        </p:txBody>
      </p:sp>
      <p:sp>
        <p:nvSpPr>
          <p:cNvPr id="5" name="Espace réservé du pied de page 4">
            <a:extLst>
              <a:ext uri="{FF2B5EF4-FFF2-40B4-BE49-F238E27FC236}">
                <a16:creationId xmlns:a16="http://schemas.microsoft.com/office/drawing/2014/main" id="{6B591B23-E7ED-4A36-AFA0-9191533FC92A}"/>
              </a:ext>
            </a:extLst>
          </p:cNvPr>
          <p:cNvSpPr>
            <a:spLocks noGrp="1"/>
          </p:cNvSpPr>
          <p:nvPr>
            <p:ph type="ftr" sz="quarter" idx="3"/>
          </p:nvPr>
        </p:nvSpPr>
        <p:spPr/>
        <p:txBody>
          <a:bodyPr/>
          <a:lstStyle/>
          <a:p>
            <a:r>
              <a:rPr lang="fr-FR">
                <a:solidFill>
                  <a:prstClr val="black">
                    <a:lumMod val="50000"/>
                    <a:lumOff val="50000"/>
                  </a:prstClr>
                </a:solidFill>
              </a:rPr>
              <a:t>Nos vies avant tout : Formation Ambassadeurs</a:t>
            </a:r>
            <a:endParaRPr lang="fr-FR">
              <a:solidFill>
                <a:srgbClr val="707173"/>
              </a:solidFill>
            </a:endParaRPr>
          </a:p>
        </p:txBody>
      </p:sp>
      <p:sp>
        <p:nvSpPr>
          <p:cNvPr id="9" name="Titre 8">
            <a:extLst>
              <a:ext uri="{FF2B5EF4-FFF2-40B4-BE49-F238E27FC236}">
                <a16:creationId xmlns:a16="http://schemas.microsoft.com/office/drawing/2014/main" id="{9373297D-397E-487B-9441-1647215957C0}"/>
              </a:ext>
            </a:extLst>
          </p:cNvPr>
          <p:cNvSpPr>
            <a:spLocks noGrp="1"/>
          </p:cNvSpPr>
          <p:nvPr>
            <p:ph type="title"/>
          </p:nvPr>
        </p:nvSpPr>
        <p:spPr/>
        <p:txBody>
          <a:bodyPr/>
          <a:lstStyle/>
          <a:p>
            <a:r>
              <a:rPr lang="fr-FR" dirty="0"/>
              <a:t>JMS 2020 – performance sécurité</a:t>
            </a:r>
          </a:p>
        </p:txBody>
      </p:sp>
      <p:pic>
        <p:nvPicPr>
          <p:cNvPr id="6" name="Image 5"/>
          <p:cNvPicPr>
            <a:picLocks noChangeAspect="1"/>
          </p:cNvPicPr>
          <p:nvPr/>
        </p:nvPicPr>
        <p:blipFill rotWithShape="1">
          <a:blip r:embed="rId2"/>
          <a:srcRect r="1057" b="1488"/>
          <a:stretch/>
        </p:blipFill>
        <p:spPr>
          <a:xfrm>
            <a:off x="2235676" y="2579467"/>
            <a:ext cx="2440089" cy="3459826"/>
          </a:xfrm>
          <a:prstGeom prst="rect">
            <a:avLst/>
          </a:prstGeom>
          <a:ln>
            <a:solidFill>
              <a:schemeClr val="bg1"/>
            </a:solidFill>
          </a:ln>
          <a:effectLst>
            <a:outerShdw blurRad="254000" sx="102000" sy="102000" algn="ctr" rotWithShape="0">
              <a:prstClr val="black">
                <a:alpha val="40000"/>
              </a:prstClr>
            </a:outerShdw>
          </a:effectLst>
        </p:spPr>
      </p:pic>
      <p:pic>
        <p:nvPicPr>
          <p:cNvPr id="7" name="Image 6">
            <a:extLst>
              <a:ext uri="{FF2B5EF4-FFF2-40B4-BE49-F238E27FC236}">
                <a16:creationId xmlns:a16="http://schemas.microsoft.com/office/drawing/2014/main" id="{49E609FD-7A6A-4B76-8D91-DC3F3B5C71E0}"/>
              </a:ext>
            </a:extLst>
          </p:cNvPr>
          <p:cNvPicPr>
            <a:picLocks noChangeAspect="1"/>
          </p:cNvPicPr>
          <p:nvPr/>
        </p:nvPicPr>
        <p:blipFill>
          <a:blip r:embed="rId3"/>
          <a:stretch>
            <a:fillRect/>
          </a:stretch>
        </p:blipFill>
        <p:spPr>
          <a:xfrm>
            <a:off x="6852963" y="2579467"/>
            <a:ext cx="2413376" cy="3459826"/>
          </a:xfrm>
          <a:prstGeom prst="rect">
            <a:avLst/>
          </a:prstGeom>
          <a:ln>
            <a:solidFill>
              <a:schemeClr val="bg1"/>
            </a:solidFill>
          </a:ln>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2225223958"/>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0" indent="0">
              <a:buNone/>
            </a:pPr>
            <a:r>
              <a:rPr lang="fr-FR" b="1" dirty="0"/>
              <a:t>Quelle action a été sélectionnée pour la JMS 2020?</a:t>
            </a:r>
          </a:p>
          <a:p>
            <a:pPr marL="0" indent="0">
              <a:buNone/>
            </a:pPr>
            <a:endParaRPr lang="fr-FR" dirty="0"/>
          </a:p>
          <a:p>
            <a:pPr marL="342900" indent="-342900">
              <a:buAutoNum type="arabicPeriod"/>
            </a:pPr>
            <a:r>
              <a:rPr lang="fr-FR" dirty="0"/>
              <a:t>Tournées sécurité conjointes</a:t>
            </a:r>
          </a:p>
          <a:p>
            <a:pPr marL="342900" indent="-342900">
              <a:buAutoNum type="arabicPeriod"/>
            </a:pPr>
            <a:endParaRPr lang="fr-FR" dirty="0"/>
          </a:p>
          <a:p>
            <a:pPr marL="342900" indent="-342900">
              <a:buAutoNum type="arabicPeriod"/>
            </a:pPr>
            <a:r>
              <a:rPr lang="fr-FR" dirty="0"/>
              <a:t>Vérifications qui sauvent la vie</a:t>
            </a:r>
          </a:p>
          <a:p>
            <a:pPr marL="342900" indent="-342900">
              <a:buAutoNum type="arabicPeriod"/>
            </a:pPr>
            <a:endParaRPr lang="fr-FR" dirty="0"/>
          </a:p>
          <a:p>
            <a:pPr marL="342900" indent="-342900">
              <a:buAutoNum type="arabicPeriod"/>
            </a:pPr>
            <a:r>
              <a:rPr lang="fr-FR" dirty="0"/>
              <a:t>Feu vert sécurité</a:t>
            </a:r>
          </a:p>
          <a:p>
            <a:pPr marL="0" indent="0">
              <a:buNone/>
            </a:pPr>
            <a:br>
              <a:rPr lang="fr-FR" dirty="0"/>
            </a:br>
            <a:br>
              <a:rPr lang="fr-FR" dirty="0"/>
            </a:br>
            <a:endParaRPr lang="fr-FR" dirty="0"/>
          </a:p>
          <a:p>
            <a:pPr marL="285750" indent="-285750"/>
            <a:endParaRPr lang="fr-FR" dirty="0"/>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dirty="0"/>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Nos vies avant tout : Formation Ambassadeurs</a:t>
            </a:r>
          </a:p>
        </p:txBody>
      </p:sp>
    </p:spTree>
    <p:extLst>
      <p:ext uri="{BB962C8B-B14F-4D97-AF65-F5344CB8AC3E}">
        <p14:creationId xmlns:p14="http://schemas.microsoft.com/office/powerpoint/2010/main" val="1512354871"/>
      </p:ext>
    </p:extLst>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2E3847D-0DCC-4429-AA9A-93907C3F289A}"/>
              </a:ext>
            </a:extLst>
          </p:cNvPr>
          <p:cNvSpPr>
            <a:spLocks noGrp="1"/>
          </p:cNvSpPr>
          <p:nvPr>
            <p:ph type="ftr" sz="quarter" idx="3"/>
          </p:nvPr>
        </p:nvSpPr>
        <p:spPr/>
        <p:txBody>
          <a:bodyPr/>
          <a:lstStyle/>
          <a:p>
            <a:r>
              <a:rPr lang="fr-FR">
                <a:cs typeface="+mn-cs"/>
              </a:rPr>
              <a:t>Nos vies avant tout : Formation Ambassadeurs</a:t>
            </a:r>
          </a:p>
        </p:txBody>
      </p:sp>
      <p:sp>
        <p:nvSpPr>
          <p:cNvPr id="4" name="Titre 3">
            <a:extLst>
              <a:ext uri="{FF2B5EF4-FFF2-40B4-BE49-F238E27FC236}">
                <a16:creationId xmlns:a16="http://schemas.microsoft.com/office/drawing/2014/main" id="{4A4F22C7-DF41-4107-8019-8619199A0FDB}"/>
              </a:ext>
            </a:extLst>
          </p:cNvPr>
          <p:cNvSpPr>
            <a:spLocks noGrp="1"/>
          </p:cNvSpPr>
          <p:nvPr>
            <p:ph type="title"/>
          </p:nvPr>
        </p:nvSpPr>
        <p:spPr>
          <a:noFill/>
        </p:spPr>
        <p:txBody>
          <a:bodyPr lIns="0" anchor="ctr"/>
          <a:lstStyle/>
          <a:p>
            <a:br>
              <a:rPr lang="fr-FR" noProof="0" dirty="0"/>
            </a:br>
            <a:r>
              <a:rPr lang="fr-FR" noProof="0" dirty="0"/>
              <a:t>Ce que les contracteurs expriment</a:t>
            </a:r>
            <a:br>
              <a:rPr lang="fr-FR" noProof="0" dirty="0"/>
            </a:br>
            <a:endParaRPr lang="fr-FR" noProof="0" dirty="0"/>
          </a:p>
        </p:txBody>
      </p:sp>
      <p:sp>
        <p:nvSpPr>
          <p:cNvPr id="11" name="Espace réservé du contenu 9">
            <a:extLst>
              <a:ext uri="{FF2B5EF4-FFF2-40B4-BE49-F238E27FC236}">
                <a16:creationId xmlns:a16="http://schemas.microsoft.com/office/drawing/2014/main" id="{462F876F-B087-47E7-8FFB-9605877F6BFE}"/>
              </a:ext>
            </a:extLst>
          </p:cNvPr>
          <p:cNvSpPr txBox="1">
            <a:spLocks/>
          </p:cNvSpPr>
          <p:nvPr/>
        </p:nvSpPr>
        <p:spPr>
          <a:xfrm>
            <a:off x="735075" y="1092520"/>
            <a:ext cx="10854505" cy="816492"/>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800" b="1">
                <a:solidFill>
                  <a:schemeClr val="accent3"/>
                </a:solidFill>
              </a:rPr>
              <a:t>Augmentez la presence sur le terrain</a:t>
            </a:r>
            <a:endParaRPr lang="fr-FR" sz="2800" b="1">
              <a:solidFill>
                <a:schemeClr val="accent4"/>
              </a:solidFill>
            </a:endParaRPr>
          </a:p>
        </p:txBody>
      </p:sp>
      <p:sp>
        <p:nvSpPr>
          <p:cNvPr id="14" name="Espace réservé du contenu 9">
            <a:extLst>
              <a:ext uri="{FF2B5EF4-FFF2-40B4-BE49-F238E27FC236}">
                <a16:creationId xmlns:a16="http://schemas.microsoft.com/office/drawing/2014/main" id="{462F876F-B087-47E7-8FFB-9605877F6BFE}"/>
              </a:ext>
            </a:extLst>
          </p:cNvPr>
          <p:cNvSpPr txBox="1">
            <a:spLocks/>
          </p:cNvSpPr>
          <p:nvPr/>
        </p:nvSpPr>
        <p:spPr>
          <a:xfrm>
            <a:off x="738546" y="2500202"/>
            <a:ext cx="10854505" cy="816492"/>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800" b="1">
                <a:solidFill>
                  <a:schemeClr val="accent3"/>
                </a:solidFill>
              </a:rPr>
              <a:t>Parlons le même langage</a:t>
            </a:r>
            <a:endParaRPr lang="fr-FR" sz="2800" b="1">
              <a:solidFill>
                <a:schemeClr val="accent4"/>
              </a:solidFill>
            </a:endParaRPr>
          </a:p>
        </p:txBody>
      </p:sp>
      <p:sp>
        <p:nvSpPr>
          <p:cNvPr id="15" name="Espace réservé du contenu 9">
            <a:extLst>
              <a:ext uri="{FF2B5EF4-FFF2-40B4-BE49-F238E27FC236}">
                <a16:creationId xmlns:a16="http://schemas.microsoft.com/office/drawing/2014/main" id="{462F876F-B087-47E7-8FFB-9605877F6BFE}"/>
              </a:ext>
            </a:extLst>
          </p:cNvPr>
          <p:cNvSpPr txBox="1">
            <a:spLocks/>
          </p:cNvSpPr>
          <p:nvPr/>
        </p:nvSpPr>
        <p:spPr>
          <a:xfrm>
            <a:off x="735075" y="3907885"/>
            <a:ext cx="10854505" cy="816492"/>
          </a:xfrm>
          <a:prstGeom prst="rect">
            <a:avLst/>
          </a:prstGeom>
          <a:solidFill>
            <a:schemeClr val="bg1"/>
          </a:solidFill>
          <a:ln>
            <a:solidFill>
              <a:schemeClr val="accent4"/>
            </a:solidFill>
            <a:prstDash val="dash"/>
          </a:ln>
        </p:spPr>
        <p:txBody>
          <a:bodyPr anchor="ctr"/>
          <a:lstStyle>
            <a:lvl1pPr marL="285752" indent="-285752" algn="l" defTabSz="457204" rtl="0" fontAlgn="base">
              <a:spcBef>
                <a:spcPts val="300"/>
              </a:spcBef>
              <a:spcAft>
                <a:spcPts val="300"/>
              </a:spcAft>
              <a:buClr>
                <a:schemeClr val="accent3"/>
              </a:buClr>
              <a:buSzPct val="120000"/>
              <a:buFont typeface="Lucida Grande"/>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3"/>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3"/>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3"/>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800" b="1">
                <a:solidFill>
                  <a:schemeClr val="accent3"/>
                </a:solidFill>
              </a:rPr>
              <a:t>Vérifiez la conformité à vos règles</a:t>
            </a:r>
            <a:endParaRPr lang="fr-FR" sz="2800" b="1">
              <a:solidFill>
                <a:schemeClr val="accent4"/>
              </a:solidFill>
            </a:endParaRPr>
          </a:p>
        </p:txBody>
      </p:sp>
    </p:spTree>
    <p:extLst>
      <p:ext uri="{BB962C8B-B14F-4D97-AF65-F5344CB8AC3E}">
        <p14:creationId xmlns:p14="http://schemas.microsoft.com/office/powerpoint/2010/main" val="3827447767"/>
      </p:ext>
    </p:extLst>
  </p:cSld>
  <p:clrMapOvr>
    <a:masterClrMapping/>
  </p:clrMapOvr>
  <p:transition spd="med">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0" indent="0">
              <a:buNone/>
            </a:pPr>
            <a:r>
              <a:rPr lang="fr-FR" b="1" dirty="0"/>
              <a:t>Quel est le principe du planning de déploiement des actions “Feu vert sécurité” and “Vérifications qui sauvent la vie”?</a:t>
            </a:r>
          </a:p>
          <a:p>
            <a:pPr marL="0" indent="0">
              <a:buNone/>
            </a:pPr>
            <a:endParaRPr lang="fr-FR" dirty="0"/>
          </a:p>
          <a:p>
            <a:pPr marL="342900" indent="-342900">
              <a:buAutoNum type="arabicPeriod"/>
            </a:pPr>
            <a:r>
              <a:rPr lang="fr-FR" dirty="0"/>
              <a:t>Il est obligatoire de les mettre en œuvre le jour de la JMS</a:t>
            </a:r>
          </a:p>
          <a:p>
            <a:pPr marL="342900" indent="-342900">
              <a:buAutoNum type="arabicPeriod"/>
            </a:pPr>
            <a:endParaRPr lang="fr-FR" dirty="0"/>
          </a:p>
          <a:p>
            <a:pPr marL="342900" indent="-342900">
              <a:buAutoNum type="arabicPeriod"/>
            </a:pPr>
            <a:r>
              <a:rPr lang="fr-FR" dirty="0"/>
              <a:t>Après la JMS sur la base d’un planning établi au sein de la filiale ou entité</a:t>
            </a:r>
          </a:p>
          <a:p>
            <a:pPr marL="342900" indent="-342900">
              <a:buAutoNum type="arabicPeriod"/>
            </a:pPr>
            <a:endParaRPr lang="fr-FR" dirty="0"/>
          </a:p>
          <a:p>
            <a:pPr marL="342900" indent="-342900">
              <a:buAutoNum type="arabicPeriod"/>
            </a:pPr>
            <a:r>
              <a:rPr lang="fr-FR" dirty="0"/>
              <a:t>Ces actions ne sont pas obligatoires à déployer</a:t>
            </a:r>
          </a:p>
          <a:p>
            <a:pPr marL="0" indent="0">
              <a:buNone/>
            </a:pPr>
            <a:br>
              <a:rPr lang="fr-FR" dirty="0"/>
            </a:br>
            <a:br>
              <a:rPr lang="fr-FR" dirty="0"/>
            </a:br>
            <a:endParaRPr lang="fr-FR" dirty="0"/>
          </a:p>
          <a:p>
            <a:pPr marL="285750" indent="-285750"/>
            <a:endParaRPr lang="fr-FR" dirty="0"/>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dirty="0"/>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Nos vies avant tout : Formation Ambassadeurs</a:t>
            </a:r>
          </a:p>
        </p:txBody>
      </p:sp>
    </p:spTree>
    <p:extLst>
      <p:ext uri="{BB962C8B-B14F-4D97-AF65-F5344CB8AC3E}">
        <p14:creationId xmlns:p14="http://schemas.microsoft.com/office/powerpoint/2010/main" val="1603759939"/>
      </p:ext>
    </p:extLst>
  </p:cSld>
  <p:clrMapOvr>
    <a:masterClrMapping/>
  </p:clrMapOvr>
  <p:transition spd="med">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A875A0-47ED-43C4-A9C6-379C85868FC5}"/>
              </a:ext>
            </a:extLst>
          </p:cNvPr>
          <p:cNvSpPr>
            <a:spLocks noGrp="1"/>
          </p:cNvSpPr>
          <p:nvPr>
            <p:ph sz="quarter" idx="10"/>
          </p:nvPr>
        </p:nvSpPr>
        <p:spPr>
          <a:xfrm>
            <a:off x="600075" y="1420021"/>
            <a:ext cx="9360000" cy="4619272"/>
          </a:xfrm>
        </p:spPr>
        <p:txBody>
          <a:bodyPr anchor="t"/>
          <a:lstStyle/>
          <a:p>
            <a:pPr marL="0" indent="0">
              <a:buNone/>
            </a:pPr>
            <a:r>
              <a:rPr lang="fr-FR" b="1" dirty="0"/>
              <a:t>Comment les entreprises partenaires sont-elles intégrées dans le déploiement?</a:t>
            </a:r>
          </a:p>
          <a:p>
            <a:pPr marL="0" indent="0">
              <a:buNone/>
            </a:pPr>
            <a:endParaRPr lang="fr-FR" dirty="0"/>
          </a:p>
          <a:p>
            <a:pPr marL="342900" indent="-342900">
              <a:buAutoNum type="arabicPeriod"/>
            </a:pPr>
            <a:r>
              <a:rPr lang="fr-FR" dirty="0"/>
              <a:t>Elles vont mettre en œuvre les instructions de TOTAL</a:t>
            </a:r>
          </a:p>
          <a:p>
            <a:pPr marL="342900" indent="-342900">
              <a:buAutoNum type="arabicPeriod"/>
            </a:pPr>
            <a:endParaRPr lang="fr-FR" dirty="0"/>
          </a:p>
          <a:p>
            <a:pPr marL="342900" indent="-342900">
              <a:buAutoNum type="arabicPeriod"/>
            </a:pPr>
            <a:r>
              <a:rPr lang="fr-FR" dirty="0"/>
              <a:t>Elles ne sont pas impliquées</a:t>
            </a:r>
          </a:p>
          <a:p>
            <a:pPr marL="342900" indent="-342900">
              <a:buAutoNum type="arabicPeriod"/>
            </a:pPr>
            <a:endParaRPr lang="fr-FR" dirty="0"/>
          </a:p>
          <a:p>
            <a:pPr marL="342900" indent="-342900">
              <a:buAutoNum type="arabicPeriod"/>
            </a:pPr>
            <a:r>
              <a:rPr lang="fr-FR" dirty="0"/>
              <a:t>TOTAL et ses entreprises partenaires collaboreront localement pour définir la meilleure manière de déployer les trois actions</a:t>
            </a:r>
          </a:p>
          <a:p>
            <a:pPr marL="0" indent="0">
              <a:buNone/>
            </a:pPr>
            <a:br>
              <a:rPr lang="fr-FR" dirty="0"/>
            </a:br>
            <a:br>
              <a:rPr lang="fr-FR" dirty="0"/>
            </a:br>
            <a:endParaRPr lang="fr-FR" dirty="0"/>
          </a:p>
          <a:p>
            <a:pPr marL="285750" indent="-285750"/>
            <a:endParaRPr lang="fr-FR" dirty="0"/>
          </a:p>
        </p:txBody>
      </p:sp>
      <p:sp>
        <p:nvSpPr>
          <p:cNvPr id="4" name="Title 3">
            <a:extLst>
              <a:ext uri="{FF2B5EF4-FFF2-40B4-BE49-F238E27FC236}">
                <a16:creationId xmlns:a16="http://schemas.microsoft.com/office/drawing/2014/main" id="{5B1EB76D-D4B4-4AEF-B9E0-9978F1820F89}"/>
              </a:ext>
            </a:extLst>
          </p:cNvPr>
          <p:cNvSpPr>
            <a:spLocks noGrp="1"/>
          </p:cNvSpPr>
          <p:nvPr>
            <p:ph type="title"/>
          </p:nvPr>
        </p:nvSpPr>
        <p:spPr/>
        <p:txBody>
          <a:bodyPr/>
          <a:lstStyle/>
          <a:p>
            <a:pPr marL="539750"/>
            <a:r>
              <a:rPr lang="fr-FR" dirty="0"/>
              <a:t>QUIZ</a:t>
            </a:r>
          </a:p>
        </p:txBody>
      </p:sp>
      <p:sp>
        <p:nvSpPr>
          <p:cNvPr id="8" name="Footer Placeholder 2">
            <a:extLst>
              <a:ext uri="{FF2B5EF4-FFF2-40B4-BE49-F238E27FC236}">
                <a16:creationId xmlns:a16="http://schemas.microsoft.com/office/drawing/2014/main" id="{D80BA10A-E9DE-49F3-8B01-0775F82424CE}"/>
              </a:ext>
            </a:extLst>
          </p:cNvPr>
          <p:cNvSpPr>
            <a:spLocks noGrp="1"/>
          </p:cNvSpPr>
          <p:nvPr>
            <p:ph type="ftr" sz="quarter" idx="3"/>
          </p:nvPr>
        </p:nvSpPr>
        <p:spPr>
          <a:xfrm>
            <a:off x="600075" y="6424187"/>
            <a:ext cx="3403600" cy="273844"/>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Nos vies avant tout : Formation Ambassadeurs</a:t>
            </a:r>
          </a:p>
        </p:txBody>
      </p:sp>
    </p:spTree>
    <p:extLst>
      <p:ext uri="{BB962C8B-B14F-4D97-AF65-F5344CB8AC3E}">
        <p14:creationId xmlns:p14="http://schemas.microsoft.com/office/powerpoint/2010/main" val="2833432131"/>
      </p:ext>
    </p:extLst>
  </p:cSld>
  <p:clrMapOvr>
    <a:masterClrMapping/>
  </p:clrMapOvr>
  <p:transition spd="med">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fr-FR" sz="4800" dirty="0"/>
              <a:t>Q&amp;A</a:t>
            </a:r>
            <a:br>
              <a:rPr lang="fr-FR" sz="4800" noProof="0" dirty="0"/>
            </a:br>
            <a:br>
              <a:rPr lang="fr-FR" sz="2000" noProof="0" dirty="0"/>
            </a:br>
            <a:br>
              <a:rPr lang="fr-FR" sz="1000" noProof="0" dirty="0"/>
            </a:br>
            <a:br>
              <a:rPr lang="fr-FR" sz="2000" noProof="0" dirty="0"/>
            </a:br>
            <a:r>
              <a:rPr lang="fr-FR" sz="2800" dirty="0"/>
              <a:t>Formation Ambassadeurs </a:t>
            </a:r>
            <a:endParaRPr lang="fr-FR" sz="2400" b="0" noProof="0" dirty="0"/>
          </a:p>
        </p:txBody>
      </p:sp>
    </p:spTree>
    <p:extLst>
      <p:ext uri="{BB962C8B-B14F-4D97-AF65-F5344CB8AC3E}">
        <p14:creationId xmlns:p14="http://schemas.microsoft.com/office/powerpoint/2010/main" val="5470008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1816692"/>
            <a:ext cx="11602719" cy="3472484"/>
          </a:xfrm>
        </p:spPr>
        <p:txBody>
          <a:bodyPr/>
          <a:lstStyle/>
          <a:p>
            <a:r>
              <a:rPr lang="fr-FR" sz="4800" dirty="0"/>
              <a:t>Conclusion</a:t>
            </a:r>
            <a:br>
              <a:rPr lang="fr-FR" sz="4800" noProof="0" dirty="0"/>
            </a:br>
            <a:br>
              <a:rPr lang="fr-FR" sz="2000" noProof="0" dirty="0"/>
            </a:br>
            <a:br>
              <a:rPr lang="fr-FR" sz="1000" noProof="0" dirty="0"/>
            </a:br>
            <a:br>
              <a:rPr lang="fr-FR" sz="2000" noProof="0" dirty="0"/>
            </a:br>
            <a:r>
              <a:rPr lang="fr-FR" sz="2800" dirty="0"/>
              <a:t>Formation Ambassadeurs </a:t>
            </a:r>
            <a:endParaRPr lang="fr-FR" sz="2400" b="0" noProof="0" dirty="0"/>
          </a:p>
        </p:txBody>
      </p:sp>
    </p:spTree>
    <p:extLst>
      <p:ext uri="{BB962C8B-B14F-4D97-AF65-F5344CB8AC3E}">
        <p14:creationId xmlns:p14="http://schemas.microsoft.com/office/powerpoint/2010/main" val="33758319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3545"/>
            <a:ext cx="12192000" cy="1069851"/>
          </a:xfrm>
          <a:prstGeom prst="rect">
            <a:avLst/>
          </a:prstGeom>
          <a:gradFill>
            <a:gsLst>
              <a:gs pos="42000">
                <a:schemeClr val="bg1"/>
              </a:gs>
              <a:gs pos="83000">
                <a:schemeClr val="bg1">
                  <a:alpha val="0"/>
                </a:schemeClr>
              </a:gs>
            </a:gsLst>
            <a:lin ang="0" scaled="0"/>
          </a:gradFill>
          <a:ln>
            <a:noFill/>
          </a:ln>
        </p:spPr>
        <p:txBody>
          <a:bodyPr vert="horz" lIns="1439892" tIns="359974" rIns="143988" bIns="45718" rtlCol="0" anchor="t">
            <a:noAutofit/>
          </a:bodyPr>
          <a:lstStyle/>
          <a:p>
            <a:pPr defTabSz="457171" fontAlgn="base">
              <a:spcBef>
                <a:spcPct val="0"/>
              </a:spcBef>
              <a:spcAft>
                <a:spcPct val="0"/>
              </a:spcAft>
            </a:pPr>
            <a:endParaRPr lang="en-GB" sz="3200" b="1" cap="all">
              <a:solidFill>
                <a:srgbClr val="004494"/>
              </a:solidFill>
              <a:cs typeface="Arial"/>
            </a:endParaRPr>
          </a:p>
        </p:txBody>
      </p:sp>
      <p:pic>
        <p:nvPicPr>
          <p:cNvPr id="18" name="Image 10" descr="TOTAL_ADM.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465" y="363545"/>
            <a:ext cx="2704227" cy="1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21"/>
          <p:cNvSpPr>
            <a:spLocks noGrp="1"/>
          </p:cNvSpPr>
          <p:nvPr>
            <p:ph type="title"/>
          </p:nvPr>
        </p:nvSpPr>
        <p:spPr>
          <a:xfrm>
            <a:off x="182880" y="2111967"/>
            <a:ext cx="11602719" cy="1755183"/>
          </a:xfrm>
        </p:spPr>
        <p:txBody>
          <a:bodyPr/>
          <a:lstStyle/>
          <a:p>
            <a:br>
              <a:rPr lang="fr-FR" sz="2000" noProof="0" dirty="0"/>
            </a:br>
            <a:br>
              <a:rPr lang="fr-FR" sz="1000" noProof="0" dirty="0"/>
            </a:br>
            <a:br>
              <a:rPr lang="fr-FR" sz="2000" noProof="0" dirty="0"/>
            </a:br>
            <a:r>
              <a:rPr lang="fr-FR" sz="4000" i="1" noProof="0" dirty="0"/>
              <a:t>Nos vies avant tout </a:t>
            </a:r>
            <a:r>
              <a:rPr lang="fr-FR" sz="4000" noProof="0" dirty="0"/>
              <a:t>: zéro accident mortel</a:t>
            </a:r>
            <a:br>
              <a:rPr lang="fr-FR" sz="4000" dirty="0"/>
            </a:br>
            <a:br>
              <a:rPr lang="fr-FR" sz="4000" dirty="0"/>
            </a:br>
            <a:r>
              <a:rPr lang="fr-FR" sz="4000" noProof="0" dirty="0"/>
              <a:t>Formation Ambassadeurs</a:t>
            </a:r>
            <a:endParaRPr lang="fr-FR" sz="4000" b="0" noProof="0" dirty="0"/>
          </a:p>
        </p:txBody>
      </p:sp>
      <p:pic>
        <p:nvPicPr>
          <p:cNvPr id="5" name="Image 4" descr="Une image contenant signe, poteau&#10;&#10;Description générée automatiquement">
            <a:extLst>
              <a:ext uri="{FF2B5EF4-FFF2-40B4-BE49-F238E27FC236}">
                <a16:creationId xmlns:a16="http://schemas.microsoft.com/office/drawing/2014/main" id="{C6B46E10-87B0-4ADA-B875-3D791C75835C}"/>
              </a:ext>
            </a:extLst>
          </p:cNvPr>
          <p:cNvPicPr>
            <a:picLocks noChangeAspect="1"/>
          </p:cNvPicPr>
          <p:nvPr/>
        </p:nvPicPr>
        <p:blipFill>
          <a:blip r:embed="rId4"/>
          <a:stretch>
            <a:fillRect/>
          </a:stretch>
        </p:blipFill>
        <p:spPr>
          <a:xfrm>
            <a:off x="5057769" y="4927724"/>
            <a:ext cx="1409706" cy="1408984"/>
          </a:xfrm>
          <a:prstGeom prst="rect">
            <a:avLst/>
          </a:prstGeom>
        </p:spPr>
      </p:pic>
    </p:spTree>
    <p:extLst>
      <p:ext uri="{BB962C8B-B14F-4D97-AF65-F5344CB8AC3E}">
        <p14:creationId xmlns:p14="http://schemas.microsoft.com/office/powerpoint/2010/main" val="127190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Nos vies avant tout : Formation Ambassadeurs</a:t>
            </a:r>
          </a:p>
        </p:txBody>
      </p:sp>
      <p:sp>
        <p:nvSpPr>
          <p:cNvPr id="4" name="Titre 3"/>
          <p:cNvSpPr>
            <a:spLocks noGrp="1"/>
          </p:cNvSpPr>
          <p:nvPr>
            <p:ph type="title"/>
          </p:nvPr>
        </p:nvSpPr>
        <p:spPr/>
        <p:txBody>
          <a:bodyPr/>
          <a:lstStyle/>
          <a:p>
            <a:r>
              <a:rPr lang="fr-FR" noProof="0" dirty="0"/>
              <a:t>Ce que disent les études externes</a:t>
            </a:r>
          </a:p>
        </p:txBody>
      </p:sp>
      <p:pic>
        <p:nvPicPr>
          <p:cNvPr id="6" name="Image 5"/>
          <p:cNvPicPr>
            <a:picLocks noChangeAspect="1"/>
          </p:cNvPicPr>
          <p:nvPr/>
        </p:nvPicPr>
        <p:blipFill>
          <a:blip r:embed="rId3"/>
          <a:stretch>
            <a:fillRect/>
          </a:stretch>
        </p:blipFill>
        <p:spPr>
          <a:xfrm>
            <a:off x="5242840" y="2953051"/>
            <a:ext cx="1614879" cy="678249"/>
          </a:xfrm>
          <a:prstGeom prst="rect">
            <a:avLst/>
          </a:prstGeom>
        </p:spPr>
      </p:pic>
      <p:sp>
        <p:nvSpPr>
          <p:cNvPr id="37" name="Rectangle à coins arrondis 36"/>
          <p:cNvSpPr/>
          <p:nvPr/>
        </p:nvSpPr>
        <p:spPr>
          <a:xfrm>
            <a:off x="356251" y="3978442"/>
            <a:ext cx="3269266" cy="1540347"/>
          </a:xfrm>
          <a:prstGeom prst="round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800" b="1">
                <a:solidFill>
                  <a:schemeClr val="accent4"/>
                </a:solidFill>
              </a:rPr>
              <a:t>Culture du doute</a:t>
            </a:r>
          </a:p>
          <a:p>
            <a:pPr algn="ctr"/>
            <a:r>
              <a:rPr lang="fr-FR"/>
              <a:t>Prendre un moment de recul en cas de risque perçu</a:t>
            </a:r>
          </a:p>
        </p:txBody>
      </p:sp>
      <p:sp>
        <p:nvSpPr>
          <p:cNvPr id="38" name="Rectangle à coins arrondis 37"/>
          <p:cNvSpPr/>
          <p:nvPr/>
        </p:nvSpPr>
        <p:spPr>
          <a:xfrm>
            <a:off x="3980679" y="3978441"/>
            <a:ext cx="3290162" cy="1540347"/>
          </a:xfrm>
          <a:prstGeom prst="roundRect">
            <a:avLst/>
          </a:prstGeom>
          <a:ln>
            <a:solidFill>
              <a:schemeClr val="accent3"/>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800" b="1">
                <a:solidFill>
                  <a:schemeClr val="accent3"/>
                </a:solidFill>
              </a:rPr>
              <a:t>Observation</a:t>
            </a:r>
          </a:p>
          <a:p>
            <a:pPr algn="ctr"/>
            <a:r>
              <a:rPr lang="fr-FR">
                <a:solidFill>
                  <a:schemeClr val="tx1"/>
                </a:solidFill>
              </a:rPr>
              <a:t>Réaliser des observations de terrain</a:t>
            </a:r>
          </a:p>
        </p:txBody>
      </p:sp>
      <p:sp>
        <p:nvSpPr>
          <p:cNvPr id="39" name="Rectangle à coins arrondis 38"/>
          <p:cNvSpPr/>
          <p:nvPr/>
        </p:nvSpPr>
        <p:spPr>
          <a:xfrm>
            <a:off x="7626002" y="3978441"/>
            <a:ext cx="3234503" cy="1540347"/>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800" b="1">
                <a:solidFill>
                  <a:schemeClr val="accent2"/>
                </a:solidFill>
              </a:rPr>
              <a:t>Renforcer la mise en oeuvre des règles</a:t>
            </a:r>
          </a:p>
        </p:txBody>
      </p:sp>
      <p:sp>
        <p:nvSpPr>
          <p:cNvPr id="40" name="ZoneTexte 39"/>
          <p:cNvSpPr txBox="1"/>
          <p:nvPr/>
        </p:nvSpPr>
        <p:spPr>
          <a:xfrm>
            <a:off x="487680" y="1096226"/>
            <a:ext cx="11125200" cy="1754326"/>
          </a:xfrm>
          <a:prstGeom prst="rect">
            <a:avLst/>
          </a:prstGeom>
          <a:noFill/>
        </p:spPr>
        <p:txBody>
          <a:bodyPr wrap="square" rtlCol="0">
            <a:spAutoFit/>
          </a:bodyPr>
          <a:lstStyle/>
          <a:p>
            <a:pPr algn="ctr"/>
            <a:r>
              <a:rPr lang="fr-FR" sz="3600" b="1">
                <a:solidFill>
                  <a:srgbClr val="00B050"/>
                </a:solidFill>
              </a:rPr>
              <a:t>87 % des entreprises matures en terme de sécurité ont développé dans leurs équipes les pratiques managériales suivantes</a:t>
            </a:r>
            <a:endParaRPr lang="fr-FR"/>
          </a:p>
        </p:txBody>
      </p:sp>
    </p:spTree>
    <p:extLst>
      <p:ext uri="{BB962C8B-B14F-4D97-AF65-F5344CB8AC3E}">
        <p14:creationId xmlns:p14="http://schemas.microsoft.com/office/powerpoint/2010/main" val="2341621842"/>
      </p:ext>
    </p:extLst>
  </p:cSld>
  <p:clrMapOvr>
    <a:masterClrMapping/>
  </p:clrMapOvr>
  <p:transition spd="med">
    <p:push dir="u"/>
  </p:transition>
</p:sld>
</file>

<file path=ppt/theme/theme1.xml><?xml version="1.0" encoding="utf-8"?>
<a:theme xmlns:a="http://schemas.openxmlformats.org/drawingml/2006/main" name="TOTAL-EN-blue template-VISUAL">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OTAL-EN-blue template-VISUAL">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87392EDFF2664087A9DA297C4CC3AB" ma:contentTypeVersion="5" ma:contentTypeDescription="Crée un document." ma:contentTypeScope="" ma:versionID="1c11afb08b40214e0856421b01c83a6a">
  <xsd:schema xmlns:xsd="http://www.w3.org/2001/XMLSchema" xmlns:xs="http://www.w3.org/2001/XMLSchema" xmlns:p="http://schemas.microsoft.com/office/2006/metadata/properties" xmlns:ns2="f7c0e7e6-5a3b-4272-a329-fa4049fb5e47" targetNamespace="http://schemas.microsoft.com/office/2006/metadata/properties" ma:root="true" ma:fieldsID="721c437ad5ca526019a43c1dc612e648" ns2:_="">
    <xsd:import namespace="f7c0e7e6-5a3b-4272-a329-fa4049fb5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0e7e6-5a3b-4272-a329-fa4049fb5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A90BD6-821C-48CD-86B9-9EC124700D00}">
  <ds:schemaRefs>
    <ds:schemaRef ds:uri="http://schemas.microsoft.com/sharepoint/v3/contenttype/forms"/>
  </ds:schemaRefs>
</ds:datastoreItem>
</file>

<file path=customXml/itemProps2.xml><?xml version="1.0" encoding="utf-8"?>
<ds:datastoreItem xmlns:ds="http://schemas.openxmlformats.org/officeDocument/2006/customXml" ds:itemID="{C14ED2E3-1689-4C60-8D27-A8E3C6FB2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0e7e6-5a3b-4272-a329-fa4049fb5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49E53B-3E9F-45CB-B007-C5A4F7AAFFB0}">
  <ds:schemaRefs>
    <ds:schemaRef ds:uri="http://purl.org/dc/elements/1.1/"/>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openxmlformats.org/package/2006/metadata/core-properties"/>
    <ds:schemaRef ds:uri="f7c0e7e6-5a3b-4272-a329-fa4049fb5e47"/>
  </ds:schemaRefs>
</ds:datastoreItem>
</file>

<file path=docProps/app.xml><?xml version="1.0" encoding="utf-8"?>
<Properties xmlns="http://schemas.openxmlformats.org/officeDocument/2006/extended-properties" xmlns:vt="http://schemas.openxmlformats.org/officeDocument/2006/docPropsVTypes">
  <Template>TOTAL-EN-blue template-VISUAL</Template>
  <TotalTime>90</TotalTime>
  <Words>4475</Words>
  <Application>Microsoft Office PowerPoint</Application>
  <PresentationFormat>Grand écran</PresentationFormat>
  <Paragraphs>897</Paragraphs>
  <Slides>84</Slides>
  <Notes>18</Notes>
  <HiddenSlides>19</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84</vt:i4>
      </vt:variant>
    </vt:vector>
  </HeadingPairs>
  <TitlesOfParts>
    <vt:vector size="90" baseType="lpstr">
      <vt:lpstr>Arial</vt:lpstr>
      <vt:lpstr>Calibri</vt:lpstr>
      <vt:lpstr>Lucida Grande</vt:lpstr>
      <vt:lpstr>Wingdings</vt:lpstr>
      <vt:lpstr>TOTAL-EN-blue template-VISUAL</vt:lpstr>
      <vt:lpstr>1_TOTAL-EN-blue template-VISUAL</vt:lpstr>
      <vt:lpstr>   Nos vies avant tout : zéro accident mortel  Formation Ambassadeurs</vt:lpstr>
      <vt:lpstr>AGENDA</vt:lpstr>
      <vt:lpstr>Introduction  Formation Ambassadeurs</vt:lpstr>
      <vt:lpstr>Contexte Général  Formation Ambassadeurs</vt:lpstr>
      <vt:lpstr>Un objectif majeur : zéro accident mortel</vt:lpstr>
      <vt:lpstr>Groupe de Travail : AVril 2019 – SeptembrE 2019</vt:lpstr>
      <vt:lpstr>Resultats marquants de l’enQUÊTE</vt:lpstr>
      <vt:lpstr> Ce que les contracteurs expriment </vt:lpstr>
      <vt:lpstr>Ce que disent les études externes</vt:lpstr>
      <vt:lpstr>Les 3 actions</vt:lpstr>
      <vt:lpstr>Feu vert sécurité</vt:lpstr>
      <vt:lpstr>Tournées sécurité conjointes:</vt:lpstr>
      <vt:lpstr>VERIFICATIONS qui sauvent la vie:  </vt:lpstr>
      <vt:lpstr>Continuité  : Journée mondiale de la sécurité (30/04/2020)</vt:lpstr>
      <vt:lpstr>QUIZ</vt:lpstr>
      <vt:lpstr>Feu vert sécurité    Formation Ambassadeurs </vt:lpstr>
      <vt:lpstr>Pourquoi cet outil?</vt:lpstr>
      <vt:lpstr>qu'est ce que c'est?</vt:lpstr>
      <vt:lpstr>Comment, quand et où ?</vt:lpstr>
      <vt:lpstr>Qui le fait et pourquoi?</vt:lpstr>
      <vt:lpstr>Qu'Est-ce qui est obligatoire, qu'Est-ce qui est recommandé?</vt:lpstr>
      <vt:lpstr>Reporting</vt:lpstr>
      <vt:lpstr>quel est cet outil?</vt:lpstr>
      <vt:lpstr>Outils disponibles, formations</vt:lpstr>
      <vt:lpstr>Vidéo feu vert sécurité</vt:lpstr>
      <vt:lpstr>Questions &amp; Réponses</vt:lpstr>
      <vt:lpstr>Questions &amp; Réponses</vt:lpstr>
      <vt:lpstr>Questions &amp; Réponses</vt:lpstr>
      <vt:lpstr>Une initiative simple et pratique</vt:lpstr>
      <vt:lpstr>In résumé</vt:lpstr>
      <vt:lpstr>Tournées sécurité conjointes    Formation Ambassadeurs </vt:lpstr>
      <vt:lpstr>Quel enjeu ?</vt:lpstr>
      <vt:lpstr>Ce qui est demandé ? </vt:lpstr>
      <vt:lpstr>Une initiative Simple &amp; pratique</vt:lpstr>
      <vt:lpstr>CR GR HSE 501 : exigences 3.4.4</vt:lpstr>
      <vt:lpstr>Ce qui est obligatoire</vt:lpstr>
      <vt:lpstr>Reporting, outils &amp; formation</vt:lpstr>
      <vt:lpstr>Questions &amp; réponses</vt:lpstr>
      <vt:lpstr>Questions &amp; réponses</vt:lpstr>
      <vt:lpstr>Questions &amp; réponses</vt:lpstr>
      <vt:lpstr>Questions &amp; réponses</vt:lpstr>
      <vt:lpstr>Questions &amp; réponses</vt:lpstr>
      <vt:lpstr>En bref</vt:lpstr>
      <vt:lpstr>Vérifications qui sauvent la vie    Formation Ambassadeurs </vt:lpstr>
      <vt:lpstr>Présentation PowerPoint</vt:lpstr>
      <vt:lpstr>Pour quoi</vt:lpstr>
      <vt:lpstr>qui</vt:lpstr>
      <vt:lpstr>Où, Quand &amp; Comment</vt:lpstr>
      <vt:lpstr>Où, Quand &amp; Comment</vt:lpstr>
      <vt:lpstr>reporting</vt:lpstr>
      <vt:lpstr>Ce qui est imposé, ce qui est facultatif</vt:lpstr>
      <vt:lpstr>outils</vt:lpstr>
      <vt:lpstr>OUTILS</vt:lpstr>
      <vt:lpstr>outils</vt:lpstr>
      <vt:lpstr>Présentation PowerPoint</vt:lpstr>
      <vt:lpstr>Déroulement d’un contrôle terrain</vt:lpstr>
      <vt:lpstr>Déroulement d’un contrôle terrain</vt:lpstr>
      <vt:lpstr>Déroulement d’un contrôle terrain</vt:lpstr>
      <vt:lpstr>QUIZ</vt:lpstr>
      <vt:lpstr>QUIZ</vt:lpstr>
      <vt:lpstr>Consignes – l’observation d’un point non conforme</vt:lpstr>
      <vt:lpstr>Consignes – checklists concernant les systèmes dé-énergisés</vt:lpstr>
      <vt:lpstr>Consignes – renvoi vers d’autres checklists</vt:lpstr>
      <vt:lpstr>Consignes – renvoi vers d’autres checklists</vt:lpstr>
      <vt:lpstr>Consignes – L’évaluation de la conformité</vt:lpstr>
      <vt:lpstr>Consignes – Le calcul du taux de conformité</vt:lpstr>
      <vt:lpstr>Questions &amp; réponses</vt:lpstr>
      <vt:lpstr>Questions &amp; réponses</vt:lpstr>
      <vt:lpstr>Questions &amp; réponses</vt:lpstr>
      <vt:lpstr>Questions &amp; réponses</vt:lpstr>
      <vt:lpstr>Questions &amp; réponses</vt:lpstr>
      <vt:lpstr>Déploiement    Formation Ambassadeurs </vt:lpstr>
      <vt:lpstr>Trois actions proposées</vt:lpstr>
      <vt:lpstr>Stratégie de déploiement</vt:lpstr>
      <vt:lpstr>Plan de déploiement</vt:lpstr>
      <vt:lpstr>KPIs Groupe</vt:lpstr>
      <vt:lpstr>Chronologie de déploiement</vt:lpstr>
      <vt:lpstr>JMS 2020 – performance sécurité</vt:lpstr>
      <vt:lpstr>QUIZ</vt:lpstr>
      <vt:lpstr>QUIZ</vt:lpstr>
      <vt:lpstr>QUIZ</vt:lpstr>
      <vt:lpstr>Q&amp;A    Formation Ambassadeurs </vt:lpstr>
      <vt:lpstr>Conclusion    Formation Ambassadeurs </vt:lpstr>
      <vt:lpstr>   Nos vies avant tout : zéro accident mortel  Formation Ambassadeurs</vt:lpstr>
    </vt:vector>
  </TitlesOfParts>
  <Company>TOTAL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J0039122</dc:creator>
  <cp:lastModifiedBy>Antonin MANTZ</cp:lastModifiedBy>
  <cp:revision>1</cp:revision>
  <dcterms:created xsi:type="dcterms:W3CDTF">2016-11-16T14:13:22Z</dcterms:created>
  <dcterms:modified xsi:type="dcterms:W3CDTF">2020-04-25T15:10:47Z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0x0101004587392EDFF2664087A9DA297C4CC3AB</vt:lpwstr>
  </property>
  <property fmtid="{D5CDD505-2E9C-101B-9397-08002B2CF9AE}" pid="3" name="MSIP_Label_2b30ed1b-e95f-40b5-af89-828263f287a7_Enabled">
    <vt:lpwstr>True</vt:lpwstr>
  </property>
  <property fmtid="{D5CDD505-2E9C-101B-9397-08002B2CF9AE}" pid="4" name="MSIP_Label_2b30ed1b-e95f-40b5-af89-828263f287a7_SiteId">
    <vt:lpwstr>329e91b0-e21f-48fb-a071-456717ecc28e</vt:lpwstr>
  </property>
  <property fmtid="{D5CDD505-2E9C-101B-9397-08002B2CF9AE}" pid="5" name="MSIP_Label_2b30ed1b-e95f-40b5-af89-828263f287a7_Owner">
    <vt:lpwstr>antonin.mantz@total.com</vt:lpwstr>
  </property>
  <property fmtid="{D5CDD505-2E9C-101B-9397-08002B2CF9AE}" pid="6" name="MSIP_Label_2b30ed1b-e95f-40b5-af89-828263f287a7_SetDate">
    <vt:lpwstr>2020-03-17T13:47:20.5833724Z</vt:lpwstr>
  </property>
  <property fmtid="{D5CDD505-2E9C-101B-9397-08002B2CF9AE}" pid="7" name="MSIP_Label_2b30ed1b-e95f-40b5-af89-828263f287a7_Name">
    <vt:lpwstr>Restricted</vt:lpwstr>
  </property>
  <property fmtid="{D5CDD505-2E9C-101B-9397-08002B2CF9AE}" pid="8" name="MSIP_Label_2b30ed1b-e95f-40b5-af89-828263f287a7_Application">
    <vt:lpwstr>Microsoft Azure Information Protection</vt:lpwstr>
  </property>
  <property fmtid="{D5CDD505-2E9C-101B-9397-08002B2CF9AE}" pid="9" name="MSIP_Label_2b30ed1b-e95f-40b5-af89-828263f287a7_ActionId">
    <vt:lpwstr>0e881668-c266-4ea6-9594-7c34b293211f</vt:lpwstr>
  </property>
  <property fmtid="{D5CDD505-2E9C-101B-9397-08002B2CF9AE}" pid="10" name="MSIP_Label_2b30ed1b-e95f-40b5-af89-828263f287a7_Extended_MSFT_Method">
    <vt:lpwstr>Automatic</vt:lpwstr>
  </property>
  <property fmtid="{D5CDD505-2E9C-101B-9397-08002B2CF9AE}" pid="11" name="Sensitivity">
    <vt:lpwstr>Restricted</vt:lpwstr>
  </property>
</Properties>
</file>