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4"/>
  </p:sldMasterIdLst>
  <p:notesMasterIdLst>
    <p:notesMasterId r:id="rId17"/>
  </p:notesMasterIdLst>
  <p:handoutMasterIdLst>
    <p:handoutMasterId r:id="rId18"/>
  </p:handoutMasterIdLst>
  <p:sldIdLst>
    <p:sldId id="256" r:id="rId5"/>
    <p:sldId id="487" r:id="rId6"/>
    <p:sldId id="490" r:id="rId7"/>
    <p:sldId id="527" r:id="rId8"/>
    <p:sldId id="495" r:id="rId9"/>
    <p:sldId id="494" r:id="rId10"/>
    <p:sldId id="762" r:id="rId11"/>
    <p:sldId id="526" r:id="rId12"/>
    <p:sldId id="764" r:id="rId13"/>
    <p:sldId id="489" r:id="rId14"/>
    <p:sldId id="503" r:id="rId15"/>
    <p:sldId id="523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D700"/>
    <a:srgbClr val="28C896"/>
    <a:srgbClr val="F9F9F9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92" autoAdjust="0"/>
    <p:restoredTop sz="94249" autoAdjust="0"/>
  </p:normalViewPr>
  <p:slideViewPr>
    <p:cSldViewPr snapToGrid="0">
      <p:cViewPr varScale="1">
        <p:scale>
          <a:sx n="121" d="100"/>
          <a:sy n="121" d="100"/>
        </p:scale>
        <p:origin x="228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 varScale="1">
        <p:scale>
          <a:sx n="117" d="100"/>
          <a:sy n="117" d="100"/>
        </p:scale>
        <p:origin x="502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n DICKINSON" userId="0121dbf1-2fe1-45ce-8de0-0fea0fd2c889" providerId="ADAL" clId="{E0768D8A-AD42-4124-9FBE-F42223A71626}"/>
    <pc:docChg chg="custSel modSld">
      <pc:chgData name="Steven DICKINSON" userId="0121dbf1-2fe1-45ce-8de0-0fea0fd2c889" providerId="ADAL" clId="{E0768D8A-AD42-4124-9FBE-F42223A71626}" dt="2022-05-16T15:05:30.858" v="90" actId="20577"/>
      <pc:docMkLst>
        <pc:docMk/>
      </pc:docMkLst>
      <pc:sldChg chg="delSp modSp mod">
        <pc:chgData name="Steven DICKINSON" userId="0121dbf1-2fe1-45ce-8de0-0fea0fd2c889" providerId="ADAL" clId="{E0768D8A-AD42-4124-9FBE-F42223A71626}" dt="2022-05-16T08:35:49.954" v="26" actId="20577"/>
        <pc:sldMkLst>
          <pc:docMk/>
          <pc:sldMk cId="439063705" sldId="494"/>
        </pc:sldMkLst>
        <pc:spChg chg="mod">
          <ac:chgData name="Steven DICKINSON" userId="0121dbf1-2fe1-45ce-8de0-0fea0fd2c889" providerId="ADAL" clId="{E0768D8A-AD42-4124-9FBE-F42223A71626}" dt="2022-05-16T08:35:49.954" v="26" actId="20577"/>
          <ac:spMkLst>
            <pc:docMk/>
            <pc:sldMk cId="439063705" sldId="494"/>
            <ac:spMk id="23" creationId="{18DFAD70-8273-432B-BB09-0E70B7F05B98}"/>
          </ac:spMkLst>
        </pc:spChg>
        <pc:spChg chg="mod">
          <ac:chgData name="Steven DICKINSON" userId="0121dbf1-2fe1-45ce-8de0-0fea0fd2c889" providerId="ADAL" clId="{E0768D8A-AD42-4124-9FBE-F42223A71626}" dt="2022-05-16T08:35:08.458" v="24" actId="20577"/>
          <ac:spMkLst>
            <pc:docMk/>
            <pc:sldMk cId="439063705" sldId="494"/>
            <ac:spMk id="26" creationId="{10A70F65-A8A1-43BC-AC9E-08EF47B9CD2E}"/>
          </ac:spMkLst>
        </pc:spChg>
        <pc:picChg chg="del mod">
          <ac:chgData name="Steven DICKINSON" userId="0121dbf1-2fe1-45ce-8de0-0fea0fd2c889" providerId="ADAL" clId="{E0768D8A-AD42-4124-9FBE-F42223A71626}" dt="2022-05-16T08:34:58.983" v="22" actId="478"/>
          <ac:picMkLst>
            <pc:docMk/>
            <pc:sldMk cId="439063705" sldId="494"/>
            <ac:picMk id="7" creationId="{BC7B4DF8-9390-4682-8563-C43AB9834D96}"/>
          </ac:picMkLst>
        </pc:picChg>
        <pc:picChg chg="mod">
          <ac:chgData name="Steven DICKINSON" userId="0121dbf1-2fe1-45ce-8de0-0fea0fd2c889" providerId="ADAL" clId="{E0768D8A-AD42-4124-9FBE-F42223A71626}" dt="2022-05-16T08:35:03.851" v="23" actId="1076"/>
          <ac:picMkLst>
            <pc:docMk/>
            <pc:sldMk cId="439063705" sldId="494"/>
            <ac:picMk id="33" creationId="{3B866150-0408-4B38-9E9C-C39874642B5F}"/>
          </ac:picMkLst>
        </pc:picChg>
      </pc:sldChg>
      <pc:sldChg chg="modSp mod">
        <pc:chgData name="Steven DICKINSON" userId="0121dbf1-2fe1-45ce-8de0-0fea0fd2c889" providerId="ADAL" clId="{E0768D8A-AD42-4124-9FBE-F42223A71626}" dt="2022-05-16T09:23:15.232" v="77" actId="20577"/>
        <pc:sldMkLst>
          <pc:docMk/>
          <pc:sldMk cId="675544915" sldId="503"/>
        </pc:sldMkLst>
        <pc:spChg chg="mod">
          <ac:chgData name="Steven DICKINSON" userId="0121dbf1-2fe1-45ce-8de0-0fea0fd2c889" providerId="ADAL" clId="{E0768D8A-AD42-4124-9FBE-F42223A71626}" dt="2022-05-16T09:22:14.610" v="32" actId="108"/>
          <ac:spMkLst>
            <pc:docMk/>
            <pc:sldMk cId="675544915" sldId="503"/>
            <ac:spMk id="20" creationId="{C1BE6C54-9476-4A61-804B-32B79DFB43C3}"/>
          </ac:spMkLst>
        </pc:spChg>
        <pc:spChg chg="mod">
          <ac:chgData name="Steven DICKINSON" userId="0121dbf1-2fe1-45ce-8de0-0fea0fd2c889" providerId="ADAL" clId="{E0768D8A-AD42-4124-9FBE-F42223A71626}" dt="2022-05-16T09:23:15.232" v="77" actId="20577"/>
          <ac:spMkLst>
            <pc:docMk/>
            <pc:sldMk cId="675544915" sldId="503"/>
            <ac:spMk id="24" creationId="{DA647025-B1A8-4864-B3E5-2D3B19E62408}"/>
          </ac:spMkLst>
        </pc:spChg>
      </pc:sldChg>
      <pc:sldChg chg="modSp mod">
        <pc:chgData name="Steven DICKINSON" userId="0121dbf1-2fe1-45ce-8de0-0fea0fd2c889" providerId="ADAL" clId="{E0768D8A-AD42-4124-9FBE-F42223A71626}" dt="2022-05-16T15:05:30.858" v="90" actId="20577"/>
        <pc:sldMkLst>
          <pc:docMk/>
          <pc:sldMk cId="3193283156" sldId="523"/>
        </pc:sldMkLst>
        <pc:spChg chg="mod">
          <ac:chgData name="Steven DICKINSON" userId="0121dbf1-2fe1-45ce-8de0-0fea0fd2c889" providerId="ADAL" clId="{E0768D8A-AD42-4124-9FBE-F42223A71626}" dt="2022-05-16T15:05:30.858" v="90" actId="20577"/>
          <ac:spMkLst>
            <pc:docMk/>
            <pc:sldMk cId="3193283156" sldId="523"/>
            <ac:spMk id="5" creationId="{D7B60801-F820-462F-A2BA-0DADBD97B079}"/>
          </ac:spMkLst>
        </pc:spChg>
      </pc:sldChg>
    </pc:docChg>
  </pc:docChgLst>
  <pc:docChgLst>
    <pc:chgData name="Claire MAIRET" userId="b91d9db2-e41b-4c98-9525-27312980cc2f" providerId="ADAL" clId="{57236BA9-14A0-45F0-8CB8-043B4EE23DDB}"/>
    <pc:docChg chg="modSld">
      <pc:chgData name="Claire MAIRET" userId="b91d9db2-e41b-4c98-9525-27312980cc2f" providerId="ADAL" clId="{57236BA9-14A0-45F0-8CB8-043B4EE23DDB}" dt="2022-06-02T06:47:32.471" v="0" actId="20577"/>
      <pc:docMkLst>
        <pc:docMk/>
      </pc:docMkLst>
      <pc:sldChg chg="modSp mod">
        <pc:chgData name="Claire MAIRET" userId="b91d9db2-e41b-4c98-9525-27312980cc2f" providerId="ADAL" clId="{57236BA9-14A0-45F0-8CB8-043B4EE23DDB}" dt="2022-06-02T06:47:32.471" v="0" actId="20577"/>
        <pc:sldMkLst>
          <pc:docMk/>
          <pc:sldMk cId="70644022" sldId="490"/>
        </pc:sldMkLst>
        <pc:spChg chg="mod">
          <ac:chgData name="Claire MAIRET" userId="b91d9db2-e41b-4c98-9525-27312980cc2f" providerId="ADAL" clId="{57236BA9-14A0-45F0-8CB8-043B4EE23DDB}" dt="2022-06-02T06:47:32.471" v="0" actId="20577"/>
          <ac:spMkLst>
            <pc:docMk/>
            <pc:sldMk cId="70644022" sldId="490"/>
            <ac:spMk id="16" creationId="{9C9A0C81-63F6-40E9-B362-D7FC21D606B5}"/>
          </ac:spMkLst>
        </pc:spChg>
      </pc:sldChg>
    </pc:docChg>
  </pc:docChgLst>
  <pc:docChgLst>
    <pc:chgData name="Stephan PLISSON-SAUNE" userId="9535ebaf-45c9-434f-897f-25b84842ebc2" providerId="ADAL" clId="{D8B4771E-F2C8-4EAD-95E3-E9B78CDD29E8}"/>
    <pc:docChg chg="modSld">
      <pc:chgData name="Stephan PLISSON-SAUNE" userId="9535ebaf-45c9-434f-897f-25b84842ebc2" providerId="ADAL" clId="{D8B4771E-F2C8-4EAD-95E3-E9B78CDD29E8}" dt="2022-05-13T15:50:16.812" v="86" actId="20577"/>
      <pc:docMkLst>
        <pc:docMk/>
      </pc:docMkLst>
      <pc:sldChg chg="modSp mod">
        <pc:chgData name="Stephan PLISSON-SAUNE" userId="9535ebaf-45c9-434f-897f-25b84842ebc2" providerId="ADAL" clId="{D8B4771E-F2C8-4EAD-95E3-E9B78CDD29E8}" dt="2022-05-13T15:50:16.812" v="86" actId="20577"/>
        <pc:sldMkLst>
          <pc:docMk/>
          <pc:sldMk cId="675544915" sldId="503"/>
        </pc:sldMkLst>
        <pc:spChg chg="mod">
          <ac:chgData name="Stephan PLISSON-SAUNE" userId="9535ebaf-45c9-434f-897f-25b84842ebc2" providerId="ADAL" clId="{D8B4771E-F2C8-4EAD-95E3-E9B78CDD29E8}" dt="2022-05-13T15:50:16.812" v="86" actId="20577"/>
          <ac:spMkLst>
            <pc:docMk/>
            <pc:sldMk cId="675544915" sldId="503"/>
            <ac:spMk id="24" creationId="{DA647025-B1A8-4864-B3E5-2D3B19E62408}"/>
          </ac:spMkLst>
        </pc:spChg>
        <pc:spChg chg="mod">
          <ac:chgData name="Stephan PLISSON-SAUNE" userId="9535ebaf-45c9-434f-897f-25b84842ebc2" providerId="ADAL" clId="{D8B4771E-F2C8-4EAD-95E3-E9B78CDD29E8}" dt="2022-05-13T15:48:28.466" v="2" actId="20577"/>
          <ac:spMkLst>
            <pc:docMk/>
            <pc:sldMk cId="675544915" sldId="503"/>
            <ac:spMk id="27" creationId="{7E32FE5A-6835-4346-9A26-52B8A670F79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614CAE6-BFFC-44D9-B589-0D037404D9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608E2BC-021C-40B7-90F3-4B68AD2B71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2EC88-F953-4BD6-A688-3279E9A6E67A}" type="datetimeFigureOut">
              <a:rPr lang="fr-FR" smtClean="0"/>
              <a:t>02/06/2022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5F619B7-E80F-4357-A079-8385235264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027D7F4-CEC4-4BC4-A31D-0DEAAFB986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5B5C3-2E1E-4008-9B77-C67FFE77BE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042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49E9D-AF7B-45D0-B389-3AE92F6B3F8A}" type="datetimeFigureOut">
              <a:rPr lang="fr-FR" smtClean="0"/>
              <a:t>02/06/2022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DE3DE-59D0-436E-9643-2C33BA4042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1461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88000" indent="-144000" algn="l" defTabSz="914400" rtl="0" eaLnBrk="1" latinLnBrk="0" hangingPunct="1"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432000" indent="-144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76000" indent="-144000" algn="l" defTabSz="914400" rtl="0" eaLnBrk="1" latinLnBrk="0" hangingPunct="1"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9031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9177BB-C340-43F6-9F80-E5555816628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4A7D9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4A7D9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350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9177BB-C340-43F6-9F80-E5555816628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4A7D9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4A7D9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078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Key messages:</a:t>
            </a:r>
          </a:p>
          <a:p>
            <a:pPr marL="171450" indent="-171450">
              <a:buFontTx/>
              <a:buChar char="-"/>
            </a:pPr>
            <a:r>
              <a:rPr lang="fr-FR" dirty="0" err="1"/>
              <a:t>When</a:t>
            </a:r>
            <a:r>
              <a:rPr lang="fr-FR" dirty="0"/>
              <a:t> use the </a:t>
            </a:r>
            <a:r>
              <a:rPr lang="fr-FR" dirty="0" err="1"/>
              <a:t>term</a:t>
            </a:r>
            <a:r>
              <a:rPr lang="fr-FR" dirty="0"/>
              <a:t> Biodiversity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mean</a:t>
            </a:r>
            <a:r>
              <a:rPr lang="fr-FR" dirty="0"/>
              <a:t> Nature </a:t>
            </a:r>
            <a:r>
              <a:rPr lang="fr-FR" dirty="0" err="1"/>
              <a:t>essentially</a:t>
            </a:r>
            <a:endParaRPr lang="fr-FR" dirty="0"/>
          </a:p>
          <a:p>
            <a:pPr marL="171450" indent="-171450">
              <a:buFontTx/>
              <a:buChar char="-"/>
            </a:pPr>
            <a:r>
              <a:rPr lang="fr-FR" dirty="0"/>
              <a:t>Biodiversity </a:t>
            </a:r>
            <a:r>
              <a:rPr lang="fr-FR" dirty="0" err="1"/>
              <a:t>includes</a:t>
            </a:r>
            <a:r>
              <a:rPr lang="fr-FR" dirty="0"/>
              <a:t> </a:t>
            </a:r>
            <a:r>
              <a:rPr lang="fr-FR" dirty="0" err="1"/>
              <a:t>species</a:t>
            </a:r>
            <a:r>
              <a:rPr lang="fr-FR" dirty="0"/>
              <a:t> (like </a:t>
            </a:r>
            <a:r>
              <a:rPr lang="fr-FR" dirty="0" err="1"/>
              <a:t>fauna</a:t>
            </a:r>
            <a:r>
              <a:rPr lang="fr-FR" dirty="0"/>
              <a:t> and flora)  but </a:t>
            </a:r>
            <a:r>
              <a:rPr lang="fr-FR" dirty="0" err="1"/>
              <a:t>also</a:t>
            </a:r>
            <a:r>
              <a:rPr lang="fr-FR" dirty="0"/>
              <a:t> </a:t>
            </a:r>
            <a:r>
              <a:rPr lang="fr-FR" dirty="0" err="1"/>
              <a:t>means</a:t>
            </a:r>
            <a:r>
              <a:rPr lang="fr-FR" dirty="0"/>
              <a:t> the Services and </a:t>
            </a:r>
            <a:r>
              <a:rPr lang="fr-FR" dirty="0" err="1"/>
              <a:t>Benefits</a:t>
            </a:r>
            <a:r>
              <a:rPr lang="fr-FR" dirty="0"/>
              <a:t> Nature </a:t>
            </a:r>
            <a:r>
              <a:rPr lang="fr-FR" dirty="0" err="1"/>
              <a:t>provides</a:t>
            </a:r>
            <a:r>
              <a:rPr lang="fr-FR" dirty="0"/>
              <a:t> people (for ex. POLLINATION, the air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breath</a:t>
            </a:r>
            <a:r>
              <a:rPr lang="fr-FR" dirty="0"/>
              <a:t>, clean water </a:t>
            </a:r>
            <a:r>
              <a:rPr lang="fr-FR" dirty="0" err="1"/>
              <a:t>supply</a:t>
            </a:r>
            <a:r>
              <a:rPr lang="fr-FR" dirty="0"/>
              <a:t>, </a:t>
            </a:r>
            <a:r>
              <a:rPr lang="fr-FR" dirty="0" err="1"/>
              <a:t>food</a:t>
            </a:r>
            <a:r>
              <a:rPr lang="fr-FR" dirty="0"/>
              <a:t> like </a:t>
            </a:r>
            <a:r>
              <a:rPr lang="fr-FR" dirty="0" err="1"/>
              <a:t>fishes</a:t>
            </a:r>
            <a:r>
              <a:rPr lang="fr-FR" dirty="0"/>
              <a:t> and </a:t>
            </a:r>
            <a:r>
              <a:rPr lang="fr-FR" dirty="0" err="1"/>
              <a:t>wood</a:t>
            </a:r>
            <a:r>
              <a:rPr lang="fr-FR" dirty="0"/>
              <a:t>, but </a:t>
            </a:r>
            <a:r>
              <a:rPr lang="fr-FR" dirty="0" err="1"/>
              <a:t>also</a:t>
            </a:r>
            <a:r>
              <a:rPr lang="fr-FR" dirty="0"/>
              <a:t> </a:t>
            </a:r>
            <a:r>
              <a:rPr lang="fr-FR" dirty="0" err="1"/>
              <a:t>soil</a:t>
            </a:r>
            <a:r>
              <a:rPr lang="fr-FR" dirty="0"/>
              <a:t> </a:t>
            </a:r>
            <a:r>
              <a:rPr lang="fr-FR" dirty="0" err="1"/>
              <a:t>fertility</a:t>
            </a:r>
            <a:r>
              <a:rPr lang="fr-FR" dirty="0"/>
              <a:t> for </a:t>
            </a:r>
            <a:r>
              <a:rPr lang="fr-FR" dirty="0" err="1"/>
              <a:t>growing</a:t>
            </a:r>
            <a:r>
              <a:rPr lang="fr-FR" dirty="0"/>
              <a:t> </a:t>
            </a:r>
            <a:r>
              <a:rPr lang="fr-FR" dirty="0" err="1"/>
              <a:t>our</a:t>
            </a:r>
            <a:r>
              <a:rPr lang="fr-FR" dirty="0"/>
              <a:t> </a:t>
            </a:r>
            <a:r>
              <a:rPr lang="fr-FR" dirty="0" err="1"/>
              <a:t>food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9177BB-C340-43F6-9F80-E5555816628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4A7D9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4A7D9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078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Key messages: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noProof="0" dirty="0"/>
              <a:t>IPBES is the equivalent for Biodiversity of the IPCC for Climate (GIEC in French)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noProof="0" dirty="0"/>
              <a:t>Losing biodiversity will destabilize natural ecosystems on which people depend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9177BB-C340-43F6-9F80-E5555816628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4A7D9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4A7D9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155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9177BB-C340-43F6-9F80-E5555816628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4A7D9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4A7D9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1358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9177BB-C340-43F6-9F80-E5555816628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4A7D9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4A7D9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23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9177BB-C340-43F6-9F80-E5555816628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4A7D9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4A7D9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5848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9177BB-C340-43F6-9F80-E5555816628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4A7D9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4A7D9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7846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-Couverture/photo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B428B724-DB01-A8F0-8573-3ED3F9707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733" y="3600000"/>
            <a:ext cx="5953267" cy="487361"/>
          </a:xfrm>
        </p:spPr>
        <p:txBody>
          <a:bodyPr/>
          <a:lstStyle>
            <a:lvl1pPr>
              <a:defRPr sz="23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AB881790-4F96-D4BA-BE16-841C0593A4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734" y="4032000"/>
            <a:ext cx="5953266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300">
                <a:solidFill>
                  <a:schemeClr val="accent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</a:t>
            </a:r>
            <a:br>
              <a:rPr lang="fr-FR" dirty="0"/>
            </a:br>
            <a:r>
              <a:rPr lang="fr-FR" dirty="0"/>
              <a:t>du masque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F9C2502-FA9D-793F-FD8F-A89D2D67ED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1047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Journée mondiale de l'environnement - 10 juin 2022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E83651C-CEAD-5089-3EC5-02DCEB367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518400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3ABF2E08-0AA2-CE02-7D5A-6D3F77AE9C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9879" y="705549"/>
            <a:ext cx="9720000" cy="5184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300">
                <a:solidFill>
                  <a:schemeClr val="accent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413532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Journée mondiale de l'environnement - 10 juin 2022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1555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6000" y="3443853"/>
            <a:ext cx="8280000" cy="2160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pied de page 6">
            <a:extLst>
              <a:ext uri="{FF2B5EF4-FFF2-40B4-BE49-F238E27FC236}">
                <a16:creationId xmlns:a16="http://schemas.microsoft.com/office/drawing/2014/main" id="{252DC095-3FCB-4D74-EC0F-060E8F061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6680" y="6449983"/>
            <a:ext cx="3600000" cy="2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Journée mondiale de l'environnement - 10 juin 2022</a:t>
            </a:r>
            <a:endParaRPr lang="fr-FR" dirty="0"/>
          </a:p>
        </p:txBody>
      </p:sp>
      <p:sp>
        <p:nvSpPr>
          <p:cNvPr id="5" name="Espace réservé du numéro de diapositive 7">
            <a:extLst>
              <a:ext uri="{FF2B5EF4-FFF2-40B4-BE49-F238E27FC236}">
                <a16:creationId xmlns:a16="http://schemas.microsoft.com/office/drawing/2014/main" id="{71268D36-B153-056A-347E-B2BCB799A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9008" y="6449983"/>
            <a:ext cx="576000" cy="2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9096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noProof="0"/>
              <a:t>Journée mondiale de l'environnement - 10 juin 2022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609600" y="1125539"/>
            <a:ext cx="10958400" cy="5040311"/>
          </a:xfrm>
        </p:spPr>
        <p:txBody>
          <a:bodyPr/>
          <a:lstStyle>
            <a:lvl5pPr marL="1260000">
              <a:buNone/>
              <a:defRPr/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2834700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accent6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accent6"/>
                </a:solidFill>
              </a:defRPr>
            </a:lvl1pPr>
          </a:lstStyle>
          <a:p>
            <a:pPr lvl="0"/>
            <a:r>
              <a:rPr lang="fr-FR" dirty="0"/>
              <a:t>N.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BF998AE-8A5A-2AAD-1429-ACC84EA45F8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/>
              <a:t>Journée mondiale de l'environnement - 10 juin 2022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937DAA3-A83A-91F6-1EC6-6BE69916F14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2040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rgbClr val="78D7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D2E5E77-B9BB-94BE-C4E5-FA285A8FA78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Journée mondiale de l'environnement - 10 juin 2022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5E8B17D-AF72-CE5C-2E37-1AF2D45BF58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01996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-Couverture/photo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EBEF610-D81A-694F-7411-16E778CE35B6}"/>
              </a:ext>
            </a:extLst>
          </p:cNvPr>
          <p:cNvSpPr/>
          <p:nvPr userDrawn="1"/>
        </p:nvSpPr>
        <p:spPr>
          <a:xfrm>
            <a:off x="0" y="0"/>
            <a:ext cx="7491046" cy="6858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B428B724-DB01-A8F0-8573-3ED3F9707F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1974" y="3318640"/>
            <a:ext cx="4300026" cy="725815"/>
          </a:xfrm>
        </p:spPr>
        <p:txBody>
          <a:bodyPr/>
          <a:lstStyle>
            <a:lvl1pPr>
              <a:defRPr sz="2300"/>
            </a:lvl1pPr>
          </a:lstStyle>
          <a:p>
            <a:r>
              <a:rPr lang="fr-FR" dirty="0"/>
              <a:t>Modifiez le style </a:t>
            </a:r>
            <a:br>
              <a:rPr lang="fr-FR" dirty="0"/>
            </a:br>
            <a:r>
              <a:rPr lang="fr-FR" dirty="0"/>
              <a:t>du titre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AB881790-4F96-D4BA-BE16-841C0593A4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91974" y="4053094"/>
            <a:ext cx="4300025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300">
                <a:solidFill>
                  <a:schemeClr val="accent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</a:t>
            </a:r>
            <a:br>
              <a:rPr lang="fr-FR" dirty="0"/>
            </a:br>
            <a:r>
              <a:rPr lang="fr-FR" dirty="0"/>
              <a:t>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2180463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158" y="2664109"/>
            <a:ext cx="8367583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82158" y="3768700"/>
            <a:ext cx="8367584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accent6"/>
                </a:solidFill>
                <a:latin typeface="Gotham Rounded Book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2707" y="1131674"/>
            <a:ext cx="2799452" cy="2130315"/>
          </a:xfrm>
        </p:spPr>
        <p:txBody>
          <a:bodyPr>
            <a:noAutofit/>
          </a:bodyPr>
          <a:lstStyle>
            <a:lvl1pPr marL="0" indent="0" algn="r">
              <a:buNone/>
              <a:defRPr sz="160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fr-FR" dirty="0"/>
              <a:t>N.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Journée mondiale de l'environnement - 10 juin 2022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46907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686653"/>
            <a:ext cx="11268000" cy="454569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51681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Journée mondiale de l'environnement - 10 juin 2022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FD7122EB-80F8-4B20-E493-C9E2CC5ADA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9879" y="705549"/>
            <a:ext cx="9720000" cy="5184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300">
                <a:solidFill>
                  <a:schemeClr val="accent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455005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3085D08-C2F3-20EA-055F-B026C6F51E6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/>
              <a:t>Journée mondiale de l'environnement - 10 juin 2022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E83B4A-50FF-0906-085D-231C25875D1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7212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s G/Text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00798" y="1686653"/>
            <a:ext cx="5400000" cy="454569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51681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Journée mondiale de l'environnement - 10 juin 2022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FD7122EB-80F8-4B20-E493-C9E2CC5ADA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9879" y="705549"/>
            <a:ext cx="9720000" cy="5184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300">
                <a:solidFill>
                  <a:schemeClr val="accent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118894-7E71-E37B-8128-31408457D9C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69899" y="1685750"/>
            <a:ext cx="5616000" cy="45466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1818438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s G/Texte D fond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00798" y="1684800"/>
            <a:ext cx="5400000" cy="4545697"/>
          </a:xfrm>
          <a:solidFill>
            <a:srgbClr val="F9F9F9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51681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Journée mondiale de l'environnement - 10 juin 2022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FD7122EB-80F8-4B20-E493-C9E2CC5ADA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9879" y="705549"/>
            <a:ext cx="9720000" cy="5184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300">
                <a:solidFill>
                  <a:schemeClr val="accent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118894-7E71-E37B-8128-31408457D9C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69899" y="1685750"/>
            <a:ext cx="5616000" cy="45466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2061138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 G/Contenus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280" y="1684800"/>
            <a:ext cx="5616000" cy="454569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51681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Journée mondiale de l'environnement - 10 juin 2022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FD7122EB-80F8-4B20-E493-C9E2CC5ADA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9879" y="705549"/>
            <a:ext cx="9720000" cy="5184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300">
                <a:solidFill>
                  <a:schemeClr val="accent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118894-7E71-E37B-8128-31408457D9C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400800" y="1685750"/>
            <a:ext cx="5400000" cy="45466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3502254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 G fond gris/Contenus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280" y="1684800"/>
            <a:ext cx="5616000" cy="4545697"/>
          </a:xfrm>
          <a:solidFill>
            <a:srgbClr val="F9F9F9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51681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Journée mondiale de l'environnement - 10 juin 2022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FD7122EB-80F8-4B20-E493-C9E2CC5ADA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9879" y="705549"/>
            <a:ext cx="9720000" cy="5184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300">
                <a:solidFill>
                  <a:schemeClr val="accent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118894-7E71-E37B-8128-31408457D9C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400800" y="1685750"/>
            <a:ext cx="5400000" cy="45466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1842951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Journée mondiale de l'environnement - 10 juin 2022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00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15" r:id="rId2"/>
    <p:sldLayoutId id="2147483702" r:id="rId3"/>
    <p:sldLayoutId id="2147483704" r:id="rId4"/>
    <p:sldLayoutId id="2147483723" r:id="rId5"/>
    <p:sldLayoutId id="2147483716" r:id="rId6"/>
    <p:sldLayoutId id="2147483717" r:id="rId7"/>
    <p:sldLayoutId id="2147483718" r:id="rId8"/>
    <p:sldLayoutId id="2147483719" r:id="rId9"/>
    <p:sldLayoutId id="2147483709" r:id="rId10"/>
    <p:sldLayoutId id="2147483710" r:id="rId11"/>
    <p:sldLayoutId id="2147483712" r:id="rId12"/>
    <p:sldLayoutId id="2147483726" r:id="rId13"/>
    <p:sldLayoutId id="2147483727" r:id="rId14"/>
    <p:sldLayoutId id="2147483728" r:id="rId15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6"/>
        </a:buClr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6"/>
        </a:buClr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toolbox-hse.totalenergies.com/fr/journee-mondiale-de-lenvironnement-2022" TargetMode="External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33.png"/><Relationship Id="rId4" Type="http://schemas.microsoft.com/office/2007/relationships/hdphoto" Target="../media/hdphoto1.wdp"/><Relationship Id="rId9" Type="http://schemas.openxmlformats.org/officeDocument/2006/relationships/hyperlink" Target="https://web.yammer.com/main/org/totalenergies.com/groups/eyJfdHlwZSI6Ikdyb3VwIiwiaWQiOiIxNjU3OTMzMDA0OCJ9/all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eb.yammer.com/main/org/totalenergies.com/groups/eyJfdHlwZSI6Ikdyb3VwIiwiaWQiOiIxNjU3OTMzMDA0OCJ9/all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D5872D53-5BC7-BE9E-5EED-E83F540D7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Journée mondiale de l’environnement</a:t>
            </a:r>
            <a:br>
              <a:rPr lang="fr-FR" dirty="0"/>
            </a:br>
            <a:endParaRPr lang="fr-FR" dirty="0"/>
          </a:p>
        </p:txBody>
      </p:sp>
      <p:sp>
        <p:nvSpPr>
          <p:cNvPr id="12" name="Sous-titre 11">
            <a:extLst>
              <a:ext uri="{FF2B5EF4-FFF2-40B4-BE49-F238E27FC236}">
                <a16:creationId xmlns:a16="http://schemas.microsoft.com/office/drawing/2014/main" id="{94375640-B8FB-4393-B98B-246053FEF0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>
                <a:solidFill>
                  <a:srgbClr val="78D700"/>
                </a:solidFill>
              </a:rPr>
              <a:t>10 juin 2022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31807D04-FA88-BD50-B451-2DEF2129DBB2}"/>
              </a:ext>
            </a:extLst>
          </p:cNvPr>
          <p:cNvSpPr txBox="1"/>
          <p:nvPr/>
        </p:nvSpPr>
        <p:spPr>
          <a:xfrm>
            <a:off x="6238734" y="4612153"/>
            <a:ext cx="59532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dirty="0"/>
              <a:t>Préserver la biodiversité est l’affaire de tous. </a:t>
            </a:r>
          </a:p>
          <a:p>
            <a:pPr algn="l"/>
            <a:r>
              <a:rPr lang="fr-FR" b="1" dirty="0">
                <a:latin typeface="+mj-lt"/>
              </a:rPr>
              <a:t>Agissons au quotidien, dans nos activités, </a:t>
            </a:r>
          </a:p>
          <a:p>
            <a:pPr algn="l"/>
            <a:r>
              <a:rPr lang="fr-FR" b="1" dirty="0">
                <a:latin typeface="+mj-lt"/>
              </a:rPr>
              <a:t>pour en prendre soin !</a:t>
            </a:r>
          </a:p>
          <a:p>
            <a:pPr algn="l"/>
            <a:endParaRPr lang="fr-FR" b="1" dirty="0">
              <a:latin typeface="+mj-lt"/>
            </a:endParaRPr>
          </a:p>
          <a:p>
            <a:pPr algn="l"/>
            <a:endParaRPr lang="fr-FR" b="1" dirty="0">
              <a:latin typeface="+mj-lt"/>
            </a:endParaRPr>
          </a:p>
          <a:p>
            <a:r>
              <a:rPr lang="fr-FR" sz="2400" dirty="0">
                <a:solidFill>
                  <a:srgbClr val="78D700"/>
                </a:solidFill>
              </a:rPr>
              <a:t>Kit Manager</a:t>
            </a:r>
          </a:p>
          <a:p>
            <a:pPr algn="l"/>
            <a:endParaRPr lang="fr-FR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37114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BED71AF0-F028-1174-507C-20E45556A2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B80B2DEC-994C-4476-9417-028902C2E71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lvl="0"/>
            <a:fld id="{975A587B-5814-4D9B-9598-FE9CB954CB01}" type="slidenum">
              <a:rPr lang="fr-FR" noProof="0" smtClean="0"/>
              <a:pPr lvl="0"/>
              <a:t>10</a:t>
            </a:fld>
            <a:endParaRPr lang="fr-FR" noProof="0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3BE534F8-5D03-0043-84F2-726E430D961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fr-FR"/>
              <a:t>Journée mondiale de l'environnement - 10 juin 2022</a:t>
            </a:r>
            <a:endParaRPr lang="fr-FR" dirty="0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3DBA521-E257-4FEB-A0D0-6510FDF39515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558432F-A97D-4D28-B86F-A5D64B95A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008" y="235783"/>
            <a:ext cx="4563170" cy="642142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6" name="Titre 2">
            <a:extLst>
              <a:ext uri="{FF2B5EF4-FFF2-40B4-BE49-F238E27FC236}">
                <a16:creationId xmlns:a16="http://schemas.microsoft.com/office/drawing/2014/main" id="{EA26FCD0-1100-46A9-89B3-C38D14BC0E52}"/>
              </a:ext>
            </a:extLst>
          </p:cNvPr>
          <p:cNvSpPr txBox="1">
            <a:spLocks/>
          </p:cNvSpPr>
          <p:nvPr/>
        </p:nvSpPr>
        <p:spPr>
          <a:xfrm>
            <a:off x="6333532" y="238566"/>
            <a:ext cx="4247791" cy="6810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kern="1200" cap="none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Programme d’actions pour la JME 2022 - </a:t>
            </a:r>
            <a:r>
              <a:rPr lang="fr-FR" dirty="0" err="1"/>
              <a:t>Overview</a:t>
            </a:r>
            <a:endParaRPr lang="fr-FR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9F93259D-81C0-4F3F-97C4-B9112805EBE2}"/>
              </a:ext>
            </a:extLst>
          </p:cNvPr>
          <p:cNvSpPr txBox="1"/>
          <p:nvPr/>
        </p:nvSpPr>
        <p:spPr>
          <a:xfrm>
            <a:off x="6333532" y="2092683"/>
            <a:ext cx="5729212" cy="40421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800"/>
              </a:spcAft>
              <a:buClr>
                <a:srgbClr val="78D700"/>
              </a:buClr>
              <a:buFont typeface="Arial" panose="020B0604020202020204" pitchFamily="34" charset="0"/>
              <a:buChar char="−"/>
            </a:pPr>
            <a:r>
              <a:rPr lang="fr-FR" sz="1400" b="1" dirty="0"/>
              <a:t>Date</a:t>
            </a:r>
            <a:r>
              <a:rPr lang="fr-FR" sz="1400" dirty="0"/>
              <a:t> : 10 Juin 2022</a:t>
            </a:r>
          </a:p>
          <a:p>
            <a:pPr marL="285750" indent="-285750">
              <a:spcAft>
                <a:spcPts val="800"/>
              </a:spcAft>
              <a:buClr>
                <a:srgbClr val="78D700"/>
              </a:buClr>
              <a:buFont typeface="Arial" panose="020B0604020202020204" pitchFamily="34" charset="0"/>
              <a:buChar char="−"/>
            </a:pPr>
            <a:r>
              <a:rPr lang="fr-FR" sz="1400" b="1" dirty="0"/>
              <a:t>Thème</a:t>
            </a:r>
            <a:r>
              <a:rPr lang="fr-FR" sz="1400" dirty="0"/>
              <a:t> : Biodiversité</a:t>
            </a:r>
          </a:p>
          <a:p>
            <a:pPr marL="285750" indent="-285750">
              <a:spcAft>
                <a:spcPts val="800"/>
              </a:spcAft>
              <a:buClr>
                <a:srgbClr val="78D700"/>
              </a:buClr>
              <a:buFont typeface="Arial" panose="020B0604020202020204" pitchFamily="34" charset="0"/>
              <a:buChar char="−"/>
            </a:pPr>
            <a:r>
              <a:rPr lang="fr-FR" sz="1400" b="1" dirty="0"/>
              <a:t>Slogan </a:t>
            </a:r>
            <a:r>
              <a:rPr lang="fr-FR" sz="1400" dirty="0"/>
              <a:t>: « Biodiversité Moi aussi, j’agis ! »</a:t>
            </a:r>
            <a:endParaRPr lang="fr-FR" sz="1400" dirty="0">
              <a:sym typeface="Wingdings" panose="05000000000000000000" pitchFamily="2" charset="2"/>
            </a:endParaRPr>
          </a:p>
          <a:p>
            <a:pPr marL="285750" indent="-285750">
              <a:spcAft>
                <a:spcPts val="800"/>
              </a:spcAft>
              <a:buClr>
                <a:srgbClr val="78D700"/>
              </a:buClr>
              <a:buFont typeface="Arial" panose="020B0604020202020204" pitchFamily="34" charset="0"/>
              <a:buChar char="−"/>
            </a:pPr>
            <a:r>
              <a:rPr lang="fr-FR" sz="1400" b="1" dirty="0"/>
              <a:t>Evènement de Rang 1 </a:t>
            </a:r>
            <a:r>
              <a:rPr lang="fr-FR" sz="1400" dirty="0"/>
              <a:t>: un niveau d’engagement comparable à celui de la JMS : la biodiversité comme une des 3 champs d’actions prioritaires que la Compagnie s’est fixés pour prendre soin des ressources de la planète</a:t>
            </a:r>
          </a:p>
          <a:p>
            <a:pPr marL="285750" indent="-285750">
              <a:spcAft>
                <a:spcPts val="800"/>
              </a:spcAft>
              <a:buClr>
                <a:srgbClr val="78D700"/>
              </a:buClr>
              <a:buFont typeface="Arial" panose="020B0604020202020204" pitchFamily="34" charset="0"/>
              <a:buChar char="−"/>
            </a:pPr>
            <a:r>
              <a:rPr lang="fr-FR" sz="1400" b="1" dirty="0"/>
              <a:t>Objectif</a:t>
            </a:r>
            <a:r>
              <a:rPr lang="fr-FR" sz="1400" dirty="0"/>
              <a:t> : démontrer notre engagement en faveur de la biodiversité</a:t>
            </a:r>
          </a:p>
          <a:p>
            <a:pPr marL="285750" indent="-285750">
              <a:spcAft>
                <a:spcPts val="800"/>
              </a:spcAft>
              <a:buClr>
                <a:srgbClr val="78D700"/>
              </a:buClr>
              <a:buFont typeface="Arial" panose="020B0604020202020204" pitchFamily="34" charset="0"/>
              <a:buChar char="−"/>
            </a:pPr>
            <a:r>
              <a:rPr lang="fr-FR" sz="1400" b="1" dirty="0"/>
              <a:t>Implication du niveau </a:t>
            </a:r>
            <a:r>
              <a:rPr lang="fr-FR" sz="1400" b="1" u="sng" dirty="0"/>
              <a:t>exécutif</a:t>
            </a:r>
            <a:r>
              <a:rPr lang="fr-FR" sz="1400" b="1" dirty="0"/>
              <a:t> : </a:t>
            </a:r>
            <a:r>
              <a:rPr lang="fr-FR" sz="1400" dirty="0"/>
              <a:t>CEO et membres du COMEX</a:t>
            </a:r>
          </a:p>
          <a:p>
            <a:pPr marL="285750" indent="-285750">
              <a:spcAft>
                <a:spcPts val="800"/>
              </a:spcAft>
              <a:buClr>
                <a:srgbClr val="78D700"/>
              </a:buClr>
              <a:buFont typeface="Arial" panose="020B0604020202020204" pitchFamily="34" charset="0"/>
              <a:buChar char="−"/>
            </a:pPr>
            <a:r>
              <a:rPr lang="fr-FR" sz="1400" b="1" dirty="0"/>
              <a:t>Implication et mobilisation de </a:t>
            </a:r>
            <a:r>
              <a:rPr lang="fr-FR" sz="1400" b="1" u="sng" dirty="0"/>
              <a:t>tous</a:t>
            </a:r>
            <a:r>
              <a:rPr lang="fr-FR" sz="1400" dirty="0"/>
              <a:t> : </a:t>
            </a:r>
            <a:r>
              <a:rPr lang="fr-FR" sz="1400" b="1" dirty="0"/>
              <a:t>Sites &amp; sièges </a:t>
            </a:r>
            <a:r>
              <a:rPr lang="fr-FR" sz="1400" dirty="0"/>
              <a:t> – organisation d’ateliers et célébration de la JME 2022</a:t>
            </a:r>
          </a:p>
          <a:p>
            <a:pPr marL="285750" indent="-285750">
              <a:spcAft>
                <a:spcPts val="800"/>
              </a:spcAft>
              <a:buClr>
                <a:srgbClr val="78D700"/>
              </a:buClr>
              <a:buFont typeface="Arial" panose="020B0604020202020204" pitchFamily="34" charset="0"/>
              <a:buChar char="−"/>
            </a:pPr>
            <a:r>
              <a:rPr lang="fr-FR" sz="1400" b="1" dirty="0"/>
              <a:t>Sensibilisation de tous </a:t>
            </a:r>
            <a:r>
              <a:rPr lang="fr-FR" sz="1400" dirty="0"/>
              <a:t>par la mise à disposition de supports biodiversité (brochures, film animé, courts films des actions biodiversité des sites </a:t>
            </a:r>
            <a:r>
              <a:rPr lang="fr-FR" sz="1400" dirty="0" err="1"/>
              <a:t>etc</a:t>
            </a:r>
            <a:r>
              <a:rPr lang="fr-FR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359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04469757-83A1-46E7-8DA9-D649FCC0C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418" y="365205"/>
            <a:ext cx="9720000" cy="1008000"/>
          </a:xfrm>
        </p:spPr>
        <p:txBody>
          <a:bodyPr/>
          <a:lstStyle/>
          <a:p>
            <a:r>
              <a:rPr lang="fr-FR" dirty="0"/>
              <a:t>Outils et supports mis à disposition pour la JME 2022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BA0C3A2-1C4A-4A8C-A1A4-CDADF4A1AB3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5A587B-5814-4D9B-9598-FE9CB954CB01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5F3BE93-73A2-4DD1-9FF9-0148C2345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1730" y="5344705"/>
            <a:ext cx="928369" cy="9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o vidéo">
            <a:extLst>
              <a:ext uri="{FF2B5EF4-FFF2-40B4-BE49-F238E27FC236}">
                <a16:creationId xmlns:a16="http://schemas.microsoft.com/office/drawing/2014/main" id="{36F6FF4D-57CE-4332-A1C0-5A27F32B5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9155" y="3026867"/>
            <a:ext cx="459971" cy="48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ce réservé du texte 1">
            <a:extLst>
              <a:ext uri="{FF2B5EF4-FFF2-40B4-BE49-F238E27FC236}">
                <a16:creationId xmlns:a16="http://schemas.microsoft.com/office/drawing/2014/main" id="{371A1C81-1285-467B-8653-09BA27FC4800}"/>
              </a:ext>
            </a:extLst>
          </p:cNvPr>
          <p:cNvSpPr txBox="1">
            <a:spLocks/>
          </p:cNvSpPr>
          <p:nvPr/>
        </p:nvSpPr>
        <p:spPr>
          <a:xfrm>
            <a:off x="6777104" y="5508965"/>
            <a:ext cx="4603417" cy="6655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D4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D400"/>
              </a:buClr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D4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D400"/>
              </a:buClr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fr-FR" sz="1800" b="1" dirty="0"/>
              <a:t>Une plateforme de recueil (photos et  vidéos) </a:t>
            </a:r>
            <a:r>
              <a:rPr lang="en-GB" sz="1800" dirty="0"/>
              <a:t>(disponible le 10 </a:t>
            </a:r>
            <a:r>
              <a:rPr lang="en-GB" sz="1800" dirty="0" err="1"/>
              <a:t>juin</a:t>
            </a:r>
            <a:r>
              <a:rPr lang="en-GB" sz="1800" dirty="0"/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fr-FR" sz="1800" b="1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877EF67-7D3A-42D4-A9B4-6D87F92BF6AF}"/>
              </a:ext>
            </a:extLst>
          </p:cNvPr>
          <p:cNvSpPr txBox="1"/>
          <p:nvPr/>
        </p:nvSpPr>
        <p:spPr>
          <a:xfrm>
            <a:off x="1703533" y="3171387"/>
            <a:ext cx="76264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  <a:buClr>
                <a:srgbClr val="FEC800"/>
              </a:buClr>
            </a:pPr>
            <a:r>
              <a:rPr lang="fr-FR" sz="1400" b="1" dirty="0"/>
              <a:t>Un film animé sur l’Ambition de la Compagnie en matière de Biodiversité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345B451-E6E5-4482-ADC9-69044177B1A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9155" y="2459534"/>
            <a:ext cx="454379" cy="454379"/>
          </a:xfrm>
          <a:prstGeom prst="rect">
            <a:avLst/>
          </a:prstGeom>
        </p:spPr>
      </p:pic>
      <p:pic>
        <p:nvPicPr>
          <p:cNvPr id="1026" name="Picture 2" descr="Aller sur le site Internet icône image vectorielle par porjai ©  Illustration #143452693">
            <a:extLst>
              <a:ext uri="{FF2B5EF4-FFF2-40B4-BE49-F238E27FC236}">
                <a16:creationId xmlns:a16="http://schemas.microsoft.com/office/drawing/2014/main" id="{A470BE5B-C0E9-4231-A23B-DC5DAC67C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8067" y="5326897"/>
            <a:ext cx="928369" cy="9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ZoneTexte 15">
            <a:extLst>
              <a:ext uri="{FF2B5EF4-FFF2-40B4-BE49-F238E27FC236}">
                <a16:creationId xmlns:a16="http://schemas.microsoft.com/office/drawing/2014/main" id="{C1BE6C54-9476-4A61-804B-32B79DFB43C3}"/>
              </a:ext>
            </a:extLst>
          </p:cNvPr>
          <p:cNvSpPr txBox="1"/>
          <p:nvPr/>
        </p:nvSpPr>
        <p:spPr>
          <a:xfrm>
            <a:off x="507008" y="1456792"/>
            <a:ext cx="88229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800"/>
              </a:spcBef>
              <a:spcAft>
                <a:spcPts val="1800"/>
              </a:spcAft>
              <a:buClr>
                <a:srgbClr val="78D700"/>
              </a:buClr>
              <a:buFont typeface="Arial" panose="020B0604020202020204" pitchFamily="34" charset="0"/>
              <a:buChar char="•"/>
            </a:pPr>
            <a:r>
              <a:rPr lang="fr-FR" dirty="0"/>
              <a:t>Pour animer votre évènement, sont mis à disposition dans </a:t>
            </a:r>
            <a:r>
              <a:rPr lang="fr-FR" b="1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Toolbox HSE </a:t>
            </a:r>
            <a:r>
              <a:rPr lang="en-GB" sz="20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(</a:t>
            </a:r>
            <a:r>
              <a:rPr lang="en-GB" sz="20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lien</a:t>
            </a:r>
            <a:r>
              <a:rPr lang="en-GB" sz="20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) :</a:t>
            </a:r>
            <a:r>
              <a:rPr lang="fr-FR" sz="20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endParaRPr lang="fr-FR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4" name="ZoneTexte 15">
            <a:extLst>
              <a:ext uri="{FF2B5EF4-FFF2-40B4-BE49-F238E27FC236}">
                <a16:creationId xmlns:a16="http://schemas.microsoft.com/office/drawing/2014/main" id="{DA647025-B1A8-4864-B3E5-2D3B19E62408}"/>
              </a:ext>
            </a:extLst>
          </p:cNvPr>
          <p:cNvSpPr txBox="1"/>
          <p:nvPr/>
        </p:nvSpPr>
        <p:spPr>
          <a:xfrm>
            <a:off x="1703533" y="2575360"/>
            <a:ext cx="56232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  <a:buClr>
                <a:srgbClr val="FEC800"/>
              </a:buClr>
            </a:pPr>
            <a:r>
              <a:rPr lang="fr-FR" sz="1400" b="1" dirty="0"/>
              <a:t>Kit Manager JME 2022 + masque PowerPoint JME 2022</a:t>
            </a:r>
          </a:p>
        </p:txBody>
      </p:sp>
      <p:sp>
        <p:nvSpPr>
          <p:cNvPr id="25" name="ZoneTexte 15">
            <a:extLst>
              <a:ext uri="{FF2B5EF4-FFF2-40B4-BE49-F238E27FC236}">
                <a16:creationId xmlns:a16="http://schemas.microsoft.com/office/drawing/2014/main" id="{E1D3C6D1-009D-4E28-B30B-E1B7B57E19F2}"/>
              </a:ext>
            </a:extLst>
          </p:cNvPr>
          <p:cNvSpPr txBox="1"/>
          <p:nvPr/>
        </p:nvSpPr>
        <p:spPr>
          <a:xfrm>
            <a:off x="2205123" y="5485532"/>
            <a:ext cx="29760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FEC800"/>
              </a:buClr>
            </a:pPr>
            <a:r>
              <a:rPr lang="fr-FR" b="1" dirty="0"/>
              <a:t>Le Yammer One HSE</a:t>
            </a:r>
          </a:p>
          <a:p>
            <a:pPr>
              <a:spcAft>
                <a:spcPts val="1800"/>
              </a:spcAft>
              <a:buClr>
                <a:srgbClr val="FEC800"/>
              </a:buClr>
            </a:pPr>
            <a:r>
              <a:rPr lang="fr-FR" b="1" dirty="0">
                <a:solidFill>
                  <a:schemeClr val="accent5">
                    <a:lumMod val="50000"/>
                  </a:schemeClr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(lien accès</a:t>
            </a:r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en-GB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5" name="Graphique 2" descr="Livre ouvert contour">
            <a:extLst>
              <a:ext uri="{FF2B5EF4-FFF2-40B4-BE49-F238E27FC236}">
                <a16:creationId xmlns:a16="http://schemas.microsoft.com/office/drawing/2014/main" id="{7E5722A7-F8BE-4C10-8E5A-FDF3B315CAA9}"/>
              </a:ext>
            </a:extLst>
          </p:cNvPr>
          <p:cNvGrpSpPr/>
          <p:nvPr/>
        </p:nvGrpSpPr>
        <p:grpSpPr>
          <a:xfrm>
            <a:off x="1249155" y="3750801"/>
            <a:ext cx="454378" cy="369332"/>
            <a:chOff x="5715000" y="3124199"/>
            <a:chExt cx="762000" cy="581025"/>
          </a:xfrm>
          <a:solidFill>
            <a:srgbClr val="000000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49C63B78-A292-4FDF-9F1F-AD59AE8B97C3}"/>
                </a:ext>
              </a:extLst>
            </p:cNvPr>
            <p:cNvSpPr/>
            <p:nvPr/>
          </p:nvSpPr>
          <p:spPr>
            <a:xfrm>
              <a:off x="6172200" y="3276600"/>
              <a:ext cx="142875" cy="19050"/>
            </a:xfrm>
            <a:custGeom>
              <a:avLst/>
              <a:gdLst>
                <a:gd name="connsiteX0" fmla="*/ 0 w 142875"/>
                <a:gd name="connsiteY0" fmla="*/ 0 h 19050"/>
                <a:gd name="connsiteX1" fmla="*/ 142875 w 142875"/>
                <a:gd name="connsiteY1" fmla="*/ 0 h 19050"/>
                <a:gd name="connsiteX2" fmla="*/ 142875 w 142875"/>
                <a:gd name="connsiteY2" fmla="*/ 19050 h 19050"/>
                <a:gd name="connsiteX3" fmla="*/ 0 w 142875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9050">
                  <a:moveTo>
                    <a:pt x="0" y="0"/>
                  </a:moveTo>
                  <a:lnTo>
                    <a:pt x="142875" y="0"/>
                  </a:lnTo>
                  <a:lnTo>
                    <a:pt x="142875" y="19050"/>
                  </a:lnTo>
                  <a:lnTo>
                    <a:pt x="0" y="19050"/>
                  </a:lnTo>
                  <a:close/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486DDE9F-269B-4CE3-8F81-EEF707149B3E}"/>
                </a:ext>
              </a:extLst>
            </p:cNvPr>
            <p:cNvSpPr/>
            <p:nvPr/>
          </p:nvSpPr>
          <p:spPr>
            <a:xfrm>
              <a:off x="6172200" y="3333750"/>
              <a:ext cx="142875" cy="19050"/>
            </a:xfrm>
            <a:custGeom>
              <a:avLst/>
              <a:gdLst>
                <a:gd name="connsiteX0" fmla="*/ 0 w 142875"/>
                <a:gd name="connsiteY0" fmla="*/ 0 h 19050"/>
                <a:gd name="connsiteX1" fmla="*/ 142875 w 142875"/>
                <a:gd name="connsiteY1" fmla="*/ 0 h 19050"/>
                <a:gd name="connsiteX2" fmla="*/ 142875 w 142875"/>
                <a:gd name="connsiteY2" fmla="*/ 19050 h 19050"/>
                <a:gd name="connsiteX3" fmla="*/ 0 w 142875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9050">
                  <a:moveTo>
                    <a:pt x="0" y="0"/>
                  </a:moveTo>
                  <a:lnTo>
                    <a:pt x="142875" y="0"/>
                  </a:lnTo>
                  <a:lnTo>
                    <a:pt x="142875" y="19050"/>
                  </a:lnTo>
                  <a:lnTo>
                    <a:pt x="0" y="19050"/>
                  </a:lnTo>
                  <a:close/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E4318939-4BA5-4FB7-9046-4728C188A64D}"/>
                </a:ext>
              </a:extLst>
            </p:cNvPr>
            <p:cNvSpPr/>
            <p:nvPr/>
          </p:nvSpPr>
          <p:spPr>
            <a:xfrm>
              <a:off x="6172200" y="3390900"/>
              <a:ext cx="95250" cy="19050"/>
            </a:xfrm>
            <a:custGeom>
              <a:avLst/>
              <a:gdLst>
                <a:gd name="connsiteX0" fmla="*/ 0 w 95250"/>
                <a:gd name="connsiteY0" fmla="*/ 0 h 19050"/>
                <a:gd name="connsiteX1" fmla="*/ 95250 w 95250"/>
                <a:gd name="connsiteY1" fmla="*/ 0 h 19050"/>
                <a:gd name="connsiteX2" fmla="*/ 95250 w 95250"/>
                <a:gd name="connsiteY2" fmla="*/ 19050 h 19050"/>
                <a:gd name="connsiteX3" fmla="*/ 0 w 9525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19050">
                  <a:moveTo>
                    <a:pt x="0" y="0"/>
                  </a:moveTo>
                  <a:lnTo>
                    <a:pt x="95250" y="0"/>
                  </a:lnTo>
                  <a:lnTo>
                    <a:pt x="95250" y="19050"/>
                  </a:lnTo>
                  <a:lnTo>
                    <a:pt x="0" y="19050"/>
                  </a:lnTo>
                  <a:close/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05AFB997-9E2D-4FAC-9821-4C0A0C604DD6}"/>
                </a:ext>
              </a:extLst>
            </p:cNvPr>
            <p:cNvSpPr/>
            <p:nvPr/>
          </p:nvSpPr>
          <p:spPr>
            <a:xfrm>
              <a:off x="5715000" y="3124199"/>
              <a:ext cx="762000" cy="581025"/>
            </a:xfrm>
            <a:custGeom>
              <a:avLst/>
              <a:gdLst>
                <a:gd name="connsiteX0" fmla="*/ 752475 w 762000"/>
                <a:gd name="connsiteY0" fmla="*/ 76200 h 581025"/>
                <a:gd name="connsiteX1" fmla="*/ 695325 w 762000"/>
                <a:gd name="connsiteY1" fmla="*/ 76200 h 581025"/>
                <a:gd name="connsiteX2" fmla="*/ 695325 w 762000"/>
                <a:gd name="connsiteY2" fmla="*/ 34290 h 581025"/>
                <a:gd name="connsiteX3" fmla="*/ 688896 w 762000"/>
                <a:gd name="connsiteY3" fmla="*/ 25280 h 581025"/>
                <a:gd name="connsiteX4" fmla="*/ 381000 w 762000"/>
                <a:gd name="connsiteY4" fmla="*/ 24232 h 581025"/>
                <a:gd name="connsiteX5" fmla="*/ 73104 w 762000"/>
                <a:gd name="connsiteY5" fmla="*/ 25270 h 581025"/>
                <a:gd name="connsiteX6" fmla="*/ 66675 w 762000"/>
                <a:gd name="connsiteY6" fmla="*/ 34290 h 581025"/>
                <a:gd name="connsiteX7" fmla="*/ 66675 w 762000"/>
                <a:gd name="connsiteY7" fmla="*/ 76200 h 581025"/>
                <a:gd name="connsiteX8" fmla="*/ 9525 w 762000"/>
                <a:gd name="connsiteY8" fmla="*/ 76200 h 581025"/>
                <a:gd name="connsiteX9" fmla="*/ 0 w 762000"/>
                <a:gd name="connsiteY9" fmla="*/ 85725 h 581025"/>
                <a:gd name="connsiteX10" fmla="*/ 0 w 762000"/>
                <a:gd name="connsiteY10" fmla="*/ 542925 h 581025"/>
                <a:gd name="connsiteX11" fmla="*/ 9525 w 762000"/>
                <a:gd name="connsiteY11" fmla="*/ 552450 h 581025"/>
                <a:gd name="connsiteX12" fmla="*/ 315278 w 762000"/>
                <a:gd name="connsiteY12" fmla="*/ 552450 h 581025"/>
                <a:gd name="connsiteX13" fmla="*/ 351473 w 762000"/>
                <a:gd name="connsiteY13" fmla="*/ 581025 h 581025"/>
                <a:gd name="connsiteX14" fmla="*/ 410528 w 762000"/>
                <a:gd name="connsiteY14" fmla="*/ 581025 h 581025"/>
                <a:gd name="connsiteX15" fmla="*/ 446723 w 762000"/>
                <a:gd name="connsiteY15" fmla="*/ 552450 h 581025"/>
                <a:gd name="connsiteX16" fmla="*/ 752475 w 762000"/>
                <a:gd name="connsiteY16" fmla="*/ 552450 h 581025"/>
                <a:gd name="connsiteX17" fmla="*/ 762000 w 762000"/>
                <a:gd name="connsiteY17" fmla="*/ 542925 h 581025"/>
                <a:gd name="connsiteX18" fmla="*/ 762000 w 762000"/>
                <a:gd name="connsiteY18" fmla="*/ 85725 h 581025"/>
                <a:gd name="connsiteX19" fmla="*/ 752475 w 762000"/>
                <a:gd name="connsiteY19" fmla="*/ 76200 h 581025"/>
                <a:gd name="connsiteX20" fmla="*/ 676275 w 762000"/>
                <a:gd name="connsiteY20" fmla="*/ 41148 h 581025"/>
                <a:gd name="connsiteX21" fmla="*/ 676275 w 762000"/>
                <a:gd name="connsiteY21" fmla="*/ 478346 h 581025"/>
                <a:gd name="connsiteX22" fmla="*/ 390525 w 762000"/>
                <a:gd name="connsiteY22" fmla="*/ 478346 h 581025"/>
                <a:gd name="connsiteX23" fmla="*/ 390525 w 762000"/>
                <a:gd name="connsiteY23" fmla="*/ 41148 h 581025"/>
                <a:gd name="connsiteX24" fmla="*/ 676275 w 762000"/>
                <a:gd name="connsiteY24" fmla="*/ 41148 h 581025"/>
                <a:gd name="connsiteX25" fmla="*/ 85725 w 762000"/>
                <a:gd name="connsiteY25" fmla="*/ 41148 h 581025"/>
                <a:gd name="connsiteX26" fmla="*/ 371475 w 762000"/>
                <a:gd name="connsiteY26" fmla="*/ 41148 h 581025"/>
                <a:gd name="connsiteX27" fmla="*/ 371475 w 762000"/>
                <a:gd name="connsiteY27" fmla="*/ 478346 h 581025"/>
                <a:gd name="connsiteX28" fmla="*/ 85725 w 762000"/>
                <a:gd name="connsiteY28" fmla="*/ 478346 h 581025"/>
                <a:gd name="connsiteX29" fmla="*/ 742950 w 762000"/>
                <a:gd name="connsiteY29" fmla="*/ 533400 h 581025"/>
                <a:gd name="connsiteX30" fmla="*/ 438150 w 762000"/>
                <a:gd name="connsiteY30" fmla="*/ 533400 h 581025"/>
                <a:gd name="connsiteX31" fmla="*/ 428625 w 762000"/>
                <a:gd name="connsiteY31" fmla="*/ 542925 h 581025"/>
                <a:gd name="connsiteX32" fmla="*/ 428625 w 762000"/>
                <a:gd name="connsiteY32" fmla="*/ 543878 h 581025"/>
                <a:gd name="connsiteX33" fmla="*/ 410528 w 762000"/>
                <a:gd name="connsiteY33" fmla="*/ 561975 h 581025"/>
                <a:gd name="connsiteX34" fmla="*/ 351473 w 762000"/>
                <a:gd name="connsiteY34" fmla="*/ 561975 h 581025"/>
                <a:gd name="connsiteX35" fmla="*/ 333375 w 762000"/>
                <a:gd name="connsiteY35" fmla="*/ 543878 h 581025"/>
                <a:gd name="connsiteX36" fmla="*/ 333375 w 762000"/>
                <a:gd name="connsiteY36" fmla="*/ 542925 h 581025"/>
                <a:gd name="connsiteX37" fmla="*/ 323850 w 762000"/>
                <a:gd name="connsiteY37" fmla="*/ 533400 h 581025"/>
                <a:gd name="connsiteX38" fmla="*/ 19050 w 762000"/>
                <a:gd name="connsiteY38" fmla="*/ 533400 h 581025"/>
                <a:gd name="connsiteX39" fmla="*/ 19050 w 762000"/>
                <a:gd name="connsiteY39" fmla="*/ 95250 h 581025"/>
                <a:gd name="connsiteX40" fmla="*/ 66675 w 762000"/>
                <a:gd name="connsiteY40" fmla="*/ 95250 h 581025"/>
                <a:gd name="connsiteX41" fmla="*/ 66675 w 762000"/>
                <a:gd name="connsiteY41" fmla="*/ 491490 h 581025"/>
                <a:gd name="connsiteX42" fmla="*/ 76197 w 762000"/>
                <a:gd name="connsiteY42" fmla="*/ 501018 h 581025"/>
                <a:gd name="connsiteX43" fmla="*/ 79296 w 762000"/>
                <a:gd name="connsiteY43" fmla="*/ 500501 h 581025"/>
                <a:gd name="connsiteX44" fmla="*/ 377904 w 762000"/>
                <a:gd name="connsiteY44" fmla="*/ 500501 h 581025"/>
                <a:gd name="connsiteX45" fmla="*/ 378381 w 762000"/>
                <a:gd name="connsiteY45" fmla="*/ 500577 h 581025"/>
                <a:gd name="connsiteX46" fmla="*/ 380543 w 762000"/>
                <a:gd name="connsiteY46" fmla="*/ 500939 h 581025"/>
                <a:gd name="connsiteX47" fmla="*/ 381000 w 762000"/>
                <a:gd name="connsiteY47" fmla="*/ 501015 h 581025"/>
                <a:gd name="connsiteX48" fmla="*/ 381352 w 762000"/>
                <a:gd name="connsiteY48" fmla="*/ 500958 h 581025"/>
                <a:gd name="connsiteX49" fmla="*/ 383496 w 762000"/>
                <a:gd name="connsiteY49" fmla="*/ 500634 h 581025"/>
                <a:gd name="connsiteX50" fmla="*/ 383972 w 762000"/>
                <a:gd name="connsiteY50" fmla="*/ 500529 h 581025"/>
                <a:gd name="connsiteX51" fmla="*/ 384096 w 762000"/>
                <a:gd name="connsiteY51" fmla="*/ 500529 h 581025"/>
                <a:gd name="connsiteX52" fmla="*/ 682704 w 762000"/>
                <a:gd name="connsiteY52" fmla="*/ 500529 h 581025"/>
                <a:gd name="connsiteX53" fmla="*/ 685800 w 762000"/>
                <a:gd name="connsiteY53" fmla="*/ 501015 h 581025"/>
                <a:gd name="connsiteX54" fmla="*/ 695325 w 762000"/>
                <a:gd name="connsiteY54" fmla="*/ 491490 h 581025"/>
                <a:gd name="connsiteX55" fmla="*/ 695325 w 762000"/>
                <a:gd name="connsiteY55" fmla="*/ 95250 h 581025"/>
                <a:gd name="connsiteX56" fmla="*/ 742950 w 762000"/>
                <a:gd name="connsiteY56" fmla="*/ 95250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762000" h="581025">
                  <a:moveTo>
                    <a:pt x="752475" y="76200"/>
                  </a:moveTo>
                  <a:lnTo>
                    <a:pt x="695325" y="76200"/>
                  </a:lnTo>
                  <a:lnTo>
                    <a:pt x="695325" y="34290"/>
                  </a:lnTo>
                  <a:cubicBezTo>
                    <a:pt x="695326" y="30222"/>
                    <a:pt x="692743" y="26602"/>
                    <a:pt x="688896" y="25280"/>
                  </a:cubicBezTo>
                  <a:cubicBezTo>
                    <a:pt x="589028" y="-8058"/>
                    <a:pt x="481092" y="-8426"/>
                    <a:pt x="381000" y="24232"/>
                  </a:cubicBezTo>
                  <a:cubicBezTo>
                    <a:pt x="280909" y="-8429"/>
                    <a:pt x="172973" y="-8065"/>
                    <a:pt x="73104" y="25270"/>
                  </a:cubicBezTo>
                  <a:cubicBezTo>
                    <a:pt x="69253" y="26593"/>
                    <a:pt x="66669" y="30218"/>
                    <a:pt x="66675" y="34290"/>
                  </a:cubicBezTo>
                  <a:lnTo>
                    <a:pt x="66675" y="76200"/>
                  </a:lnTo>
                  <a:lnTo>
                    <a:pt x="9525" y="76200"/>
                  </a:lnTo>
                  <a:cubicBezTo>
                    <a:pt x="4264" y="76200"/>
                    <a:pt x="0" y="80465"/>
                    <a:pt x="0" y="85725"/>
                  </a:cubicBezTo>
                  <a:lnTo>
                    <a:pt x="0" y="542925"/>
                  </a:lnTo>
                  <a:cubicBezTo>
                    <a:pt x="0" y="548186"/>
                    <a:pt x="4264" y="552450"/>
                    <a:pt x="9525" y="552450"/>
                  </a:cubicBezTo>
                  <a:lnTo>
                    <a:pt x="315278" y="552450"/>
                  </a:lnTo>
                  <a:cubicBezTo>
                    <a:pt x="319273" y="569206"/>
                    <a:pt x="334247" y="581027"/>
                    <a:pt x="351473" y="581025"/>
                  </a:cubicBezTo>
                  <a:lnTo>
                    <a:pt x="410528" y="581025"/>
                  </a:lnTo>
                  <a:cubicBezTo>
                    <a:pt x="427753" y="581027"/>
                    <a:pt x="442727" y="569206"/>
                    <a:pt x="446723" y="552450"/>
                  </a:cubicBezTo>
                  <a:lnTo>
                    <a:pt x="752475" y="552450"/>
                  </a:lnTo>
                  <a:cubicBezTo>
                    <a:pt x="757736" y="552450"/>
                    <a:pt x="762000" y="548186"/>
                    <a:pt x="762000" y="542925"/>
                  </a:cubicBezTo>
                  <a:lnTo>
                    <a:pt x="762000" y="85725"/>
                  </a:lnTo>
                  <a:cubicBezTo>
                    <a:pt x="762000" y="80465"/>
                    <a:pt x="757736" y="76200"/>
                    <a:pt x="752475" y="76200"/>
                  </a:cubicBezTo>
                  <a:close/>
                  <a:moveTo>
                    <a:pt x="676275" y="41148"/>
                  </a:moveTo>
                  <a:lnTo>
                    <a:pt x="676275" y="478346"/>
                  </a:lnTo>
                  <a:cubicBezTo>
                    <a:pt x="583117" y="450114"/>
                    <a:pt x="483683" y="450114"/>
                    <a:pt x="390525" y="478346"/>
                  </a:cubicBezTo>
                  <a:lnTo>
                    <a:pt x="390525" y="41148"/>
                  </a:lnTo>
                  <a:cubicBezTo>
                    <a:pt x="483497" y="11684"/>
                    <a:pt x="583303" y="11684"/>
                    <a:pt x="676275" y="41148"/>
                  </a:cubicBezTo>
                  <a:close/>
                  <a:moveTo>
                    <a:pt x="85725" y="41148"/>
                  </a:moveTo>
                  <a:cubicBezTo>
                    <a:pt x="178697" y="11684"/>
                    <a:pt x="278503" y="11684"/>
                    <a:pt x="371475" y="41148"/>
                  </a:cubicBezTo>
                  <a:lnTo>
                    <a:pt x="371475" y="478346"/>
                  </a:lnTo>
                  <a:cubicBezTo>
                    <a:pt x="278317" y="450114"/>
                    <a:pt x="178883" y="450114"/>
                    <a:pt x="85725" y="478346"/>
                  </a:cubicBezTo>
                  <a:close/>
                  <a:moveTo>
                    <a:pt x="742950" y="533400"/>
                  </a:moveTo>
                  <a:lnTo>
                    <a:pt x="438150" y="533400"/>
                  </a:lnTo>
                  <a:cubicBezTo>
                    <a:pt x="432889" y="533400"/>
                    <a:pt x="428625" y="537665"/>
                    <a:pt x="428625" y="542925"/>
                  </a:cubicBezTo>
                  <a:lnTo>
                    <a:pt x="428625" y="543878"/>
                  </a:lnTo>
                  <a:cubicBezTo>
                    <a:pt x="428625" y="553872"/>
                    <a:pt x="420522" y="561975"/>
                    <a:pt x="410528" y="561975"/>
                  </a:cubicBezTo>
                  <a:lnTo>
                    <a:pt x="351473" y="561975"/>
                  </a:lnTo>
                  <a:cubicBezTo>
                    <a:pt x="341478" y="561975"/>
                    <a:pt x="333375" y="553872"/>
                    <a:pt x="333375" y="543878"/>
                  </a:cubicBezTo>
                  <a:lnTo>
                    <a:pt x="333375" y="542925"/>
                  </a:lnTo>
                  <a:cubicBezTo>
                    <a:pt x="333375" y="537665"/>
                    <a:pt x="329111" y="533400"/>
                    <a:pt x="323850" y="533400"/>
                  </a:cubicBezTo>
                  <a:lnTo>
                    <a:pt x="19050" y="533400"/>
                  </a:lnTo>
                  <a:lnTo>
                    <a:pt x="19050" y="95250"/>
                  </a:lnTo>
                  <a:lnTo>
                    <a:pt x="66675" y="95250"/>
                  </a:lnTo>
                  <a:lnTo>
                    <a:pt x="66675" y="491490"/>
                  </a:lnTo>
                  <a:cubicBezTo>
                    <a:pt x="66673" y="496751"/>
                    <a:pt x="70936" y="501016"/>
                    <a:pt x="76197" y="501018"/>
                  </a:cubicBezTo>
                  <a:cubicBezTo>
                    <a:pt x="77252" y="501018"/>
                    <a:pt x="78298" y="500844"/>
                    <a:pt x="79296" y="500501"/>
                  </a:cubicBezTo>
                  <a:cubicBezTo>
                    <a:pt x="176208" y="468180"/>
                    <a:pt x="280992" y="468180"/>
                    <a:pt x="377904" y="500501"/>
                  </a:cubicBezTo>
                  <a:cubicBezTo>
                    <a:pt x="378062" y="500536"/>
                    <a:pt x="378221" y="500562"/>
                    <a:pt x="378381" y="500577"/>
                  </a:cubicBezTo>
                  <a:cubicBezTo>
                    <a:pt x="379085" y="500784"/>
                    <a:pt x="379810" y="500906"/>
                    <a:pt x="380543" y="500939"/>
                  </a:cubicBezTo>
                  <a:cubicBezTo>
                    <a:pt x="380695" y="500939"/>
                    <a:pt x="380848" y="501015"/>
                    <a:pt x="381000" y="501015"/>
                  </a:cubicBezTo>
                  <a:cubicBezTo>
                    <a:pt x="381152" y="501015"/>
                    <a:pt x="381238" y="500968"/>
                    <a:pt x="381352" y="500958"/>
                  </a:cubicBezTo>
                  <a:cubicBezTo>
                    <a:pt x="382077" y="500935"/>
                    <a:pt x="382796" y="500827"/>
                    <a:pt x="383496" y="500634"/>
                  </a:cubicBezTo>
                  <a:cubicBezTo>
                    <a:pt x="383648" y="500634"/>
                    <a:pt x="383810" y="500577"/>
                    <a:pt x="383972" y="500529"/>
                  </a:cubicBezTo>
                  <a:lnTo>
                    <a:pt x="384096" y="500529"/>
                  </a:lnTo>
                  <a:cubicBezTo>
                    <a:pt x="481008" y="468208"/>
                    <a:pt x="585792" y="468208"/>
                    <a:pt x="682704" y="500529"/>
                  </a:cubicBezTo>
                  <a:cubicBezTo>
                    <a:pt x="683703" y="500859"/>
                    <a:pt x="684748" y="501023"/>
                    <a:pt x="685800" y="501015"/>
                  </a:cubicBezTo>
                  <a:cubicBezTo>
                    <a:pt x="691061" y="501015"/>
                    <a:pt x="695325" y="496751"/>
                    <a:pt x="695325" y="491490"/>
                  </a:cubicBezTo>
                  <a:lnTo>
                    <a:pt x="695325" y="95250"/>
                  </a:lnTo>
                  <a:lnTo>
                    <a:pt x="742950" y="95250"/>
                  </a:lnTo>
                  <a:close/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7" name="ZoneTexte 26">
            <a:extLst>
              <a:ext uri="{FF2B5EF4-FFF2-40B4-BE49-F238E27FC236}">
                <a16:creationId xmlns:a16="http://schemas.microsoft.com/office/drawing/2014/main" id="{7E32FE5A-6835-4346-9A26-52B8A670F79E}"/>
              </a:ext>
            </a:extLst>
          </p:cNvPr>
          <p:cNvSpPr txBox="1"/>
          <p:nvPr/>
        </p:nvSpPr>
        <p:spPr>
          <a:xfrm>
            <a:off x="1711742" y="3766442"/>
            <a:ext cx="84281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  <a:buClr>
                <a:srgbClr val="FEC800"/>
              </a:buClr>
            </a:pPr>
            <a:r>
              <a:rPr lang="fr-FR" sz="1400" b="1" dirty="0"/>
              <a:t>La brochure Biodiversité et le document « Ambition et engagements de la Compagnie »</a:t>
            </a:r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ADC65A8F-AD54-4D0F-94D6-7F77E5408C45}"/>
              </a:ext>
            </a:extLst>
          </p:cNvPr>
          <p:cNvGrpSpPr/>
          <p:nvPr/>
        </p:nvGrpSpPr>
        <p:grpSpPr>
          <a:xfrm>
            <a:off x="1266392" y="1957158"/>
            <a:ext cx="454379" cy="377342"/>
            <a:chOff x="5744213" y="3150852"/>
            <a:chExt cx="725639" cy="537189"/>
          </a:xfrm>
        </p:grpSpPr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AD783EAC-B285-4348-ACC2-F9699333B974}"/>
                </a:ext>
              </a:extLst>
            </p:cNvPr>
            <p:cNvSpPr/>
            <p:nvPr/>
          </p:nvSpPr>
          <p:spPr>
            <a:xfrm>
              <a:off x="5744213" y="3190866"/>
              <a:ext cx="610985" cy="497175"/>
            </a:xfrm>
            <a:custGeom>
              <a:avLst/>
              <a:gdLst>
                <a:gd name="connsiteX0" fmla="*/ 437217 w 610985"/>
                <a:gd name="connsiteY0" fmla="*/ 11753 h 497175"/>
                <a:gd name="connsiteX1" fmla="*/ 418719 w 610985"/>
                <a:gd name="connsiteY1" fmla="*/ 161 h 497175"/>
                <a:gd name="connsiteX2" fmla="*/ 399031 w 610985"/>
                <a:gd name="connsiteY2" fmla="*/ 6981 h 497175"/>
                <a:gd name="connsiteX3" fmla="*/ 52588 w 610985"/>
                <a:gd name="connsiteY3" fmla="*/ 341308 h 497175"/>
                <a:gd name="connsiteX4" fmla="*/ 0 w 610985"/>
                <a:gd name="connsiteY4" fmla="*/ 391686 h 497175"/>
                <a:gd name="connsiteX5" fmla="*/ 60874 w 610985"/>
                <a:gd name="connsiteY5" fmla="*/ 497175 h 497175"/>
                <a:gd name="connsiteX6" fmla="*/ 130578 w 610985"/>
                <a:gd name="connsiteY6" fmla="*/ 475468 h 497175"/>
                <a:gd name="connsiteX7" fmla="*/ 223457 w 610985"/>
                <a:gd name="connsiteY7" fmla="*/ 449122 h 497175"/>
                <a:gd name="connsiteX8" fmla="*/ 222866 w 610985"/>
                <a:gd name="connsiteY8" fmla="*/ 449665 h 497175"/>
                <a:gd name="connsiteX9" fmla="*/ 265576 w 610985"/>
                <a:gd name="connsiteY9" fmla="*/ 496766 h 497175"/>
                <a:gd name="connsiteX10" fmla="*/ 400136 w 610985"/>
                <a:gd name="connsiteY10" fmla="*/ 459618 h 497175"/>
                <a:gd name="connsiteX11" fmla="*/ 412518 w 610985"/>
                <a:gd name="connsiteY11" fmla="*/ 395963 h 497175"/>
                <a:gd name="connsiteX12" fmla="*/ 411566 w 610985"/>
                <a:gd name="connsiteY12" fmla="*/ 395782 h 497175"/>
                <a:gd name="connsiteX13" fmla="*/ 593417 w 610985"/>
                <a:gd name="connsiteY13" fmla="*/ 344204 h 497175"/>
                <a:gd name="connsiteX14" fmla="*/ 594484 w 610985"/>
                <a:gd name="connsiteY14" fmla="*/ 343833 h 497175"/>
                <a:gd name="connsiteX15" fmla="*/ 609771 w 610985"/>
                <a:gd name="connsiteY15" fmla="*/ 327040 h 497175"/>
                <a:gd name="connsiteX16" fmla="*/ 607419 w 610985"/>
                <a:gd name="connsiteY16" fmla="*/ 306742 h 497175"/>
                <a:gd name="connsiteX17" fmla="*/ 23974 w 610985"/>
                <a:gd name="connsiteY17" fmla="*/ 395077 h 497175"/>
                <a:gd name="connsiteX18" fmla="*/ 57312 w 610985"/>
                <a:gd name="connsiteY18" fmla="*/ 363168 h 497175"/>
                <a:gd name="connsiteX19" fmla="*/ 113624 w 610985"/>
                <a:gd name="connsiteY19" fmla="*/ 460771 h 497175"/>
                <a:gd name="connsiteX20" fmla="*/ 69809 w 610985"/>
                <a:gd name="connsiteY20" fmla="*/ 474430 h 497175"/>
                <a:gd name="connsiteX21" fmla="*/ 383696 w 610985"/>
                <a:gd name="connsiteY21" fmla="*/ 444331 h 497175"/>
                <a:gd name="connsiteX22" fmla="*/ 271777 w 610985"/>
                <a:gd name="connsiteY22" fmla="*/ 475249 h 497175"/>
                <a:gd name="connsiteX23" fmla="*/ 243011 w 610985"/>
                <a:gd name="connsiteY23" fmla="*/ 443531 h 497175"/>
                <a:gd name="connsiteX24" fmla="*/ 392078 w 610985"/>
                <a:gd name="connsiteY24" fmla="*/ 401249 h 497175"/>
                <a:gd name="connsiteX25" fmla="*/ 591664 w 610985"/>
                <a:gd name="connsiteY25" fmla="*/ 321268 h 497175"/>
                <a:gd name="connsiteX26" fmla="*/ 587626 w 610985"/>
                <a:gd name="connsiteY26" fmla="*/ 326030 h 497175"/>
                <a:gd name="connsiteX27" fmla="*/ 132331 w 610985"/>
                <a:gd name="connsiteY27" fmla="*/ 455161 h 497175"/>
                <a:gd name="connsiteX28" fmla="*/ 71418 w 610985"/>
                <a:gd name="connsiteY28" fmla="*/ 349576 h 497175"/>
                <a:gd name="connsiteX29" fmla="*/ 412413 w 610985"/>
                <a:gd name="connsiteY29" fmla="*/ 20583 h 497175"/>
                <a:gd name="connsiteX30" fmla="*/ 416643 w 610985"/>
                <a:gd name="connsiteY30" fmla="*/ 19059 h 497175"/>
                <a:gd name="connsiteX31" fmla="*/ 420938 w 610985"/>
                <a:gd name="connsiteY31" fmla="*/ 21602 h 497175"/>
                <a:gd name="connsiteX32" fmla="*/ 591207 w 610985"/>
                <a:gd name="connsiteY32" fmla="*/ 316553 h 497175"/>
                <a:gd name="connsiteX33" fmla="*/ 591664 w 610985"/>
                <a:gd name="connsiteY33" fmla="*/ 321268 h 49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10985" h="497175">
                  <a:moveTo>
                    <a:pt x="437217" y="11753"/>
                  </a:moveTo>
                  <a:cubicBezTo>
                    <a:pt x="433140" y="5271"/>
                    <a:pt x="426329" y="1004"/>
                    <a:pt x="418719" y="161"/>
                  </a:cubicBezTo>
                  <a:cubicBezTo>
                    <a:pt x="411460" y="-684"/>
                    <a:pt x="404211" y="1827"/>
                    <a:pt x="399031" y="6981"/>
                  </a:cubicBezTo>
                  <a:lnTo>
                    <a:pt x="52588" y="341308"/>
                  </a:lnTo>
                  <a:lnTo>
                    <a:pt x="0" y="391686"/>
                  </a:lnTo>
                  <a:lnTo>
                    <a:pt x="60874" y="497175"/>
                  </a:lnTo>
                  <a:lnTo>
                    <a:pt x="130578" y="475468"/>
                  </a:lnTo>
                  <a:lnTo>
                    <a:pt x="223457" y="449122"/>
                  </a:lnTo>
                  <a:lnTo>
                    <a:pt x="222866" y="449665"/>
                  </a:lnTo>
                  <a:lnTo>
                    <a:pt x="265576" y="496766"/>
                  </a:lnTo>
                  <a:lnTo>
                    <a:pt x="400136" y="459618"/>
                  </a:lnTo>
                  <a:lnTo>
                    <a:pt x="412518" y="395963"/>
                  </a:lnTo>
                  <a:lnTo>
                    <a:pt x="411566" y="395782"/>
                  </a:lnTo>
                  <a:lnTo>
                    <a:pt x="593417" y="344204"/>
                  </a:lnTo>
                  <a:lnTo>
                    <a:pt x="594484" y="343833"/>
                  </a:lnTo>
                  <a:cubicBezTo>
                    <a:pt x="601785" y="340732"/>
                    <a:pt x="607368" y="334599"/>
                    <a:pt x="609771" y="327040"/>
                  </a:cubicBezTo>
                  <a:cubicBezTo>
                    <a:pt x="611996" y="320255"/>
                    <a:pt x="611135" y="312838"/>
                    <a:pt x="607419" y="306742"/>
                  </a:cubicBezTo>
                  <a:close/>
                  <a:moveTo>
                    <a:pt x="23974" y="395077"/>
                  </a:moveTo>
                  <a:lnTo>
                    <a:pt x="57312" y="363168"/>
                  </a:lnTo>
                  <a:lnTo>
                    <a:pt x="113624" y="460771"/>
                  </a:lnTo>
                  <a:lnTo>
                    <a:pt x="69809" y="474430"/>
                  </a:lnTo>
                  <a:close/>
                  <a:moveTo>
                    <a:pt x="383696" y="444331"/>
                  </a:moveTo>
                  <a:lnTo>
                    <a:pt x="271777" y="475249"/>
                  </a:lnTo>
                  <a:lnTo>
                    <a:pt x="243011" y="443531"/>
                  </a:lnTo>
                  <a:lnTo>
                    <a:pt x="392078" y="401249"/>
                  </a:lnTo>
                  <a:close/>
                  <a:moveTo>
                    <a:pt x="591664" y="321268"/>
                  </a:moveTo>
                  <a:cubicBezTo>
                    <a:pt x="591010" y="323332"/>
                    <a:pt x="589556" y="325047"/>
                    <a:pt x="587626" y="326030"/>
                  </a:cubicBezTo>
                  <a:lnTo>
                    <a:pt x="132331" y="455161"/>
                  </a:lnTo>
                  <a:lnTo>
                    <a:pt x="71418" y="349576"/>
                  </a:lnTo>
                  <a:lnTo>
                    <a:pt x="412413" y="20583"/>
                  </a:lnTo>
                  <a:cubicBezTo>
                    <a:pt x="413514" y="19450"/>
                    <a:pt x="415074" y="18888"/>
                    <a:pt x="416643" y="19059"/>
                  </a:cubicBezTo>
                  <a:cubicBezTo>
                    <a:pt x="418376" y="19241"/>
                    <a:pt x="419945" y="20169"/>
                    <a:pt x="420938" y="21602"/>
                  </a:cubicBezTo>
                  <a:lnTo>
                    <a:pt x="591207" y="316553"/>
                  </a:lnTo>
                  <a:cubicBezTo>
                    <a:pt x="592053" y="317978"/>
                    <a:pt x="592221" y="319707"/>
                    <a:pt x="591664" y="321268"/>
                  </a:cubicBezTo>
                  <a:close/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B9D7B5F3-CB4F-40B9-A2BE-83F15A74A26C}"/>
                </a:ext>
              </a:extLst>
            </p:cNvPr>
            <p:cNvSpPr/>
            <p:nvPr/>
          </p:nvSpPr>
          <p:spPr>
            <a:xfrm rot="19838221">
              <a:off x="6343734" y="3266177"/>
              <a:ext cx="108966" cy="19040"/>
            </a:xfrm>
            <a:custGeom>
              <a:avLst/>
              <a:gdLst>
                <a:gd name="connsiteX0" fmla="*/ 0 w 108966"/>
                <a:gd name="connsiteY0" fmla="*/ 0 h 19040"/>
                <a:gd name="connsiteX1" fmla="*/ 108966 w 108966"/>
                <a:gd name="connsiteY1" fmla="*/ 0 h 19040"/>
                <a:gd name="connsiteX2" fmla="*/ 108966 w 108966"/>
                <a:gd name="connsiteY2" fmla="*/ 19040 h 19040"/>
                <a:gd name="connsiteX3" fmla="*/ 0 w 108966"/>
                <a:gd name="connsiteY3" fmla="*/ 19040 h 19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966" h="19040">
                  <a:moveTo>
                    <a:pt x="0" y="0"/>
                  </a:moveTo>
                  <a:lnTo>
                    <a:pt x="108966" y="0"/>
                  </a:lnTo>
                  <a:lnTo>
                    <a:pt x="108966" y="19040"/>
                  </a:lnTo>
                  <a:lnTo>
                    <a:pt x="0" y="19040"/>
                  </a:lnTo>
                  <a:close/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020CF091-E0B1-4154-8699-163E7EA2AE23}"/>
                </a:ext>
              </a:extLst>
            </p:cNvPr>
            <p:cNvSpPr/>
            <p:nvPr/>
          </p:nvSpPr>
          <p:spPr>
            <a:xfrm rot="17139726">
              <a:off x="6405836" y="3330897"/>
              <a:ext cx="19052" cy="108980"/>
            </a:xfrm>
            <a:custGeom>
              <a:avLst/>
              <a:gdLst>
                <a:gd name="connsiteX0" fmla="*/ 0 w 19052"/>
                <a:gd name="connsiteY0" fmla="*/ 0 h 108980"/>
                <a:gd name="connsiteX1" fmla="*/ 19053 w 19052"/>
                <a:gd name="connsiteY1" fmla="*/ 0 h 108980"/>
                <a:gd name="connsiteX2" fmla="*/ 19053 w 19052"/>
                <a:gd name="connsiteY2" fmla="*/ 108981 h 108980"/>
                <a:gd name="connsiteX3" fmla="*/ 0 w 19052"/>
                <a:gd name="connsiteY3" fmla="*/ 108981 h 108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2" h="108980">
                  <a:moveTo>
                    <a:pt x="0" y="0"/>
                  </a:moveTo>
                  <a:lnTo>
                    <a:pt x="19053" y="0"/>
                  </a:lnTo>
                  <a:lnTo>
                    <a:pt x="19053" y="108981"/>
                  </a:lnTo>
                  <a:lnTo>
                    <a:pt x="0" y="108981"/>
                  </a:lnTo>
                  <a:close/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AF2E4AEB-1BBD-4F90-9CE3-6B62A7E561AB}"/>
                </a:ext>
              </a:extLst>
            </p:cNvPr>
            <p:cNvSpPr/>
            <p:nvPr/>
          </p:nvSpPr>
          <p:spPr>
            <a:xfrm rot="17139726">
              <a:off x="6258505" y="3195816"/>
              <a:ext cx="108980" cy="19052"/>
            </a:xfrm>
            <a:custGeom>
              <a:avLst/>
              <a:gdLst>
                <a:gd name="connsiteX0" fmla="*/ 0 w 108980"/>
                <a:gd name="connsiteY0" fmla="*/ 0 h 19052"/>
                <a:gd name="connsiteX1" fmla="*/ 108981 w 108980"/>
                <a:gd name="connsiteY1" fmla="*/ 0 h 19052"/>
                <a:gd name="connsiteX2" fmla="*/ 108981 w 108980"/>
                <a:gd name="connsiteY2" fmla="*/ 19053 h 19052"/>
                <a:gd name="connsiteX3" fmla="*/ 0 w 108980"/>
                <a:gd name="connsiteY3" fmla="*/ 19053 h 19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980" h="19052">
                  <a:moveTo>
                    <a:pt x="0" y="0"/>
                  </a:moveTo>
                  <a:lnTo>
                    <a:pt x="108981" y="0"/>
                  </a:lnTo>
                  <a:lnTo>
                    <a:pt x="108981" y="19053"/>
                  </a:lnTo>
                  <a:lnTo>
                    <a:pt x="0" y="19053"/>
                  </a:lnTo>
                  <a:close/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4" name="ZoneTexte 15">
            <a:extLst>
              <a:ext uri="{FF2B5EF4-FFF2-40B4-BE49-F238E27FC236}">
                <a16:creationId xmlns:a16="http://schemas.microsoft.com/office/drawing/2014/main" id="{54C1CAA5-B3D3-4580-AF1D-5B2FE43D1B9A}"/>
              </a:ext>
            </a:extLst>
          </p:cNvPr>
          <p:cNvSpPr txBox="1"/>
          <p:nvPr/>
        </p:nvSpPr>
        <p:spPr>
          <a:xfrm>
            <a:off x="1711742" y="1975722"/>
            <a:ext cx="38612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  <a:buClr>
                <a:srgbClr val="FEC800"/>
              </a:buClr>
            </a:pPr>
            <a:r>
              <a:rPr lang="fr-FR" sz="1400" b="1" dirty="0"/>
              <a:t>Une affiche + kakémono</a:t>
            </a:r>
          </a:p>
        </p:txBody>
      </p:sp>
      <p:sp>
        <p:nvSpPr>
          <p:cNvPr id="31" name="ZoneTexte 15">
            <a:extLst>
              <a:ext uri="{FF2B5EF4-FFF2-40B4-BE49-F238E27FC236}">
                <a16:creationId xmlns:a16="http://schemas.microsoft.com/office/drawing/2014/main" id="{524EE7B3-8409-47DA-808D-39A1E7E0514C}"/>
              </a:ext>
            </a:extLst>
          </p:cNvPr>
          <p:cNvSpPr txBox="1"/>
          <p:nvPr/>
        </p:nvSpPr>
        <p:spPr>
          <a:xfrm>
            <a:off x="507008" y="4657569"/>
            <a:ext cx="88229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800"/>
              </a:spcBef>
              <a:spcAft>
                <a:spcPts val="1800"/>
              </a:spcAft>
              <a:buClr>
                <a:srgbClr val="78D700"/>
              </a:buClr>
              <a:buFont typeface="Arial" panose="020B0604020202020204" pitchFamily="34" charset="0"/>
              <a:buChar char="•"/>
            </a:pPr>
            <a:r>
              <a:rPr lang="fr-FR" dirty="0"/>
              <a:t>Pour donner de la visibilité à votre évènement : </a:t>
            </a:r>
          </a:p>
        </p:txBody>
      </p:sp>
      <p:sp>
        <p:nvSpPr>
          <p:cNvPr id="32" name="Espace réservé du pied de page 6">
            <a:extLst>
              <a:ext uri="{FF2B5EF4-FFF2-40B4-BE49-F238E27FC236}">
                <a16:creationId xmlns:a16="http://schemas.microsoft.com/office/drawing/2014/main" id="{4843F4C2-D8E7-4F98-861B-5D74941C41A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56680" y="6449983"/>
            <a:ext cx="3600000" cy="252000"/>
          </a:xfrm>
        </p:spPr>
        <p:txBody>
          <a:bodyPr/>
          <a:lstStyle/>
          <a:p>
            <a:r>
              <a:rPr lang="fr-FR" dirty="0"/>
              <a:t>Journée mondiale de l'environnement - 10 juin 2022</a:t>
            </a:r>
          </a:p>
        </p:txBody>
      </p:sp>
    </p:spTree>
    <p:extLst>
      <p:ext uri="{BB962C8B-B14F-4D97-AF65-F5344CB8AC3E}">
        <p14:creationId xmlns:p14="http://schemas.microsoft.com/office/powerpoint/2010/main" val="67554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F14100-F75E-4220-885E-7C3C1BA2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6"/>
                </a:solidFill>
              </a:rPr>
              <a:t>Pistes de célébration sur les sites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356DB14-77FA-4612-99BE-014F73B25C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7B60801-F820-462F-A2BA-0DADBD97B0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9879" y="939952"/>
            <a:ext cx="9856535" cy="5295748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fr-FR" dirty="0"/>
              <a:t>Quelques suggestions d’animation sur site</a:t>
            </a:r>
          </a:p>
          <a:p>
            <a:pPr marL="522288" lvl="2" indent="-254000">
              <a:buFont typeface="Arial" panose="020B0604020202020204" pitchFamily="34" charset="0"/>
              <a:buChar char="−"/>
            </a:pPr>
            <a:r>
              <a:rPr lang="fr-FR" sz="1400" b="1" dirty="0"/>
              <a:t>Atelier de présentation des actions </a:t>
            </a:r>
            <a:r>
              <a:rPr lang="fr-FR" sz="1400" dirty="0"/>
              <a:t>en faveur de la biodiversité déjà menées sur site et/ou ses alentours.</a:t>
            </a:r>
          </a:p>
          <a:p>
            <a:pPr marL="522288" lvl="2" indent="-254000">
              <a:buFont typeface="Arial" panose="020B0604020202020204" pitchFamily="34" charset="0"/>
              <a:buChar char="−"/>
            </a:pPr>
            <a:r>
              <a:rPr lang="fr-FR" sz="1400" b="1" dirty="0"/>
              <a:t>Ateliers d’échange et de discussion </a:t>
            </a:r>
            <a:r>
              <a:rPr lang="fr-FR" sz="1400" dirty="0"/>
              <a:t>d’indentification des actions qui  pourraient être menées par le site. </a:t>
            </a:r>
          </a:p>
          <a:p>
            <a:pPr marL="522288" lvl="2" indent="-254000">
              <a:buFont typeface="Arial" panose="020B0604020202020204" pitchFamily="34" charset="0"/>
              <a:buChar char="−"/>
            </a:pPr>
            <a:r>
              <a:rPr lang="fr-FR" sz="1400" b="1" dirty="0"/>
              <a:t>Table ronde d’échanges ou débats avec partenaires externes </a:t>
            </a:r>
            <a:r>
              <a:rPr lang="fr-FR" sz="1400" dirty="0"/>
              <a:t>spécialistes de la biodiversité sur les enjeux locaux de la biodiversité.</a:t>
            </a:r>
          </a:p>
          <a:p>
            <a:pPr marL="522900" lvl="2" indent="-342900">
              <a:buFont typeface="Arial" panose="020B0604020202020204" pitchFamily="34" charset="0"/>
              <a:buChar char="−"/>
            </a:pPr>
            <a:r>
              <a:rPr lang="fr-FR" sz="1400" b="1" dirty="0"/>
              <a:t>Stands biodiversité </a:t>
            </a:r>
            <a:r>
              <a:rPr lang="fr-FR" sz="1400" dirty="0"/>
              <a:t>: </a:t>
            </a:r>
          </a:p>
          <a:p>
            <a:pPr marL="701675" lvl="3" indent="-165100">
              <a:buFont typeface="Arial" panose="020B0604020202020204" pitchFamily="34" charset="0"/>
              <a:buChar char="•"/>
            </a:pPr>
            <a:r>
              <a:rPr lang="fr-FR" dirty="0"/>
              <a:t>parcours pédagogique biodiversité, </a:t>
            </a:r>
          </a:p>
          <a:p>
            <a:pPr marL="701675" lvl="3" indent="-165100">
              <a:buFont typeface="Arial" panose="020B0604020202020204" pitchFamily="34" charset="0"/>
              <a:buChar char="•"/>
            </a:pPr>
            <a:r>
              <a:rPr lang="fr-FR" dirty="0"/>
              <a:t>exposition photos biodiversité du site et ses alentours, </a:t>
            </a:r>
          </a:p>
          <a:p>
            <a:pPr marL="701675" lvl="3" indent="-165100">
              <a:buFont typeface="Arial" panose="020B0604020202020204" pitchFamily="34" charset="0"/>
              <a:buChar char="•"/>
            </a:pPr>
            <a:r>
              <a:rPr lang="fr-FR" dirty="0"/>
              <a:t>affichage des actions de gestion menées sur site, </a:t>
            </a:r>
          </a:p>
          <a:p>
            <a:pPr marL="701675" lvl="3" indent="-165100">
              <a:buFont typeface="Arial" panose="020B0604020202020204" pitchFamily="34" charset="0"/>
              <a:buChar char="•"/>
            </a:pPr>
            <a:r>
              <a:rPr lang="fr-FR" dirty="0"/>
              <a:t>interventions des partenaires</a:t>
            </a:r>
          </a:p>
          <a:p>
            <a:pPr marL="701675" lvl="3" indent="-165100">
              <a:buFont typeface="Arial" panose="020B0604020202020204" pitchFamily="34" charset="0"/>
              <a:buChar char="•"/>
            </a:pPr>
            <a:r>
              <a:rPr lang="fr-FR" dirty="0"/>
              <a:t> …</a:t>
            </a:r>
          </a:p>
          <a:p>
            <a:pPr marL="522900" lvl="2" indent="-342900">
              <a:buFont typeface="Arial" panose="020B0604020202020204" pitchFamily="34" charset="0"/>
              <a:buChar char="−"/>
            </a:pPr>
            <a:r>
              <a:rPr lang="fr-FR" sz="1400" b="1" dirty="0"/>
              <a:t>Remise de prix environnement/biodiversité des actions des équipes</a:t>
            </a:r>
          </a:p>
          <a:p>
            <a:pPr marL="180000" lvl="2" indent="0" algn="ctr">
              <a:buNone/>
            </a:pPr>
            <a:r>
              <a:rPr lang="fr-FR" sz="2000" b="1" dirty="0">
                <a:highlight>
                  <a:srgbClr val="00FF00"/>
                </a:highlight>
              </a:rPr>
              <a:t>N'hésitez pas à utiliser vos propres idées pour célébrer la JME 2022</a:t>
            </a:r>
          </a:p>
          <a:p>
            <a:pPr marL="0" lvl="1" indent="0">
              <a:buNone/>
            </a:pPr>
            <a:endParaRPr lang="fr-FR" sz="5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fr-FR" dirty="0"/>
              <a:t>Remonter les actions menées lors de la JME </a:t>
            </a:r>
          </a:p>
          <a:p>
            <a:pPr marL="522900" lvl="2" indent="-342900">
              <a:buFont typeface="Arial" panose="020B0604020202020204" pitchFamily="34" charset="0"/>
              <a:buChar char="−"/>
            </a:pPr>
            <a:r>
              <a:rPr lang="fr-FR" sz="1400" dirty="0"/>
              <a:t>Les sites partagent sur </a:t>
            </a:r>
            <a:r>
              <a:rPr lang="fr-FR" sz="1800" b="1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le Yammer One HSE </a:t>
            </a:r>
            <a:r>
              <a:rPr lang="en-GB" sz="14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(lien)</a:t>
            </a:r>
            <a:r>
              <a:rPr lang="en-GB" sz="1400" b="1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1400" dirty="0"/>
              <a:t>et sur </a:t>
            </a:r>
            <a:r>
              <a:rPr lang="fr-FR" sz="1800" b="1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la plateforme de recueil JME 2022 </a:t>
            </a:r>
            <a:r>
              <a:rPr lang="fr-FR" sz="1400" dirty="0"/>
              <a:t>leurs réalisations (photos, vidéos, descriptif des célébrations).</a:t>
            </a:r>
          </a:p>
          <a:p>
            <a:pPr marL="522900" lvl="2" indent="-342900">
              <a:buFont typeface="Arial" panose="020B0604020202020204" pitchFamily="34" charset="0"/>
              <a:buChar char="−"/>
            </a:pPr>
            <a:r>
              <a:rPr lang="fr-FR" sz="1400" dirty="0"/>
              <a:t>Réalisation d’une vidéo rétrospective JME 2022 par la Communication HSE. </a:t>
            </a:r>
          </a:p>
          <a:p>
            <a:pPr marL="522900" lvl="2" indent="-342900">
              <a:buFont typeface="+mj-lt"/>
              <a:buAutoNum type="romanLcPeriod"/>
            </a:pPr>
            <a:endParaRPr lang="fr-FR" sz="1800" dirty="0"/>
          </a:p>
          <a:p>
            <a:pPr marL="342900" lvl="1" indent="-342900">
              <a:buFont typeface="+mj-lt"/>
              <a:buAutoNum type="romanLcPeriod"/>
            </a:pPr>
            <a:endParaRPr lang="fr-FR" sz="2000" dirty="0"/>
          </a:p>
          <a:p>
            <a:pPr lvl="2"/>
            <a:endParaRPr lang="fr-FR" sz="1800" dirty="0"/>
          </a:p>
        </p:txBody>
      </p:sp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6FDF63ED-8D96-443B-B9BE-3A6142AF046F}"/>
              </a:ext>
            </a:extLst>
          </p:cNvPr>
          <p:cNvSpPr txBox="1">
            <a:spLocks/>
          </p:cNvSpPr>
          <p:nvPr/>
        </p:nvSpPr>
        <p:spPr>
          <a:xfrm>
            <a:off x="219008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0" dirty="0"/>
              <a:t>Journée mondiale de l'environnement - 10 juin 2022</a:t>
            </a:r>
          </a:p>
        </p:txBody>
      </p:sp>
    </p:spTree>
    <p:extLst>
      <p:ext uri="{BB962C8B-B14F-4D97-AF65-F5344CB8AC3E}">
        <p14:creationId xmlns:p14="http://schemas.microsoft.com/office/powerpoint/2010/main" val="3193283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5">
            <a:extLst>
              <a:ext uri="{FF2B5EF4-FFF2-40B4-BE49-F238E27FC236}">
                <a16:creationId xmlns:a16="http://schemas.microsoft.com/office/drawing/2014/main" id="{92EE5A33-C932-4E1B-8633-A199B8B15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Quelques rappels</a:t>
            </a:r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6D21B7A2-EFDC-4C95-B942-7B347734FD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01.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DC4BD87-08D9-4C3D-B3F8-021ACE2E39F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lvl="0"/>
            <a:fld id="{975A587B-5814-4D9B-9598-FE9CB954CB01}" type="slidenum">
              <a:rPr lang="fr-FR" noProof="0" smtClean="0"/>
              <a:pPr lvl="0"/>
              <a:t>2</a:t>
            </a:fld>
            <a:endParaRPr lang="fr-FR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DC950160-0189-7194-16DA-13ABE5892F4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/>
              <a:t>Journée mondiale de l'environnement - 10 juin 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166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">
            <a:extLst>
              <a:ext uri="{FF2B5EF4-FFF2-40B4-BE49-F238E27FC236}">
                <a16:creationId xmlns:a16="http://schemas.microsoft.com/office/drawing/2014/main" id="{9C9A0C81-63F6-40E9-B362-D7FC21D606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8195" y="1095870"/>
            <a:ext cx="11435609" cy="2230385"/>
          </a:xfrm>
        </p:spPr>
        <p:txBody>
          <a:bodyPr>
            <a:noAutofit/>
          </a:bodyPr>
          <a:lstStyle/>
          <a:p>
            <a:r>
              <a:rPr lang="fr-FR" sz="1600" dirty="0"/>
              <a:t>À propos de la JME</a:t>
            </a:r>
          </a:p>
          <a:p>
            <a:pPr lvl="1"/>
            <a:r>
              <a:rPr lang="fr-FR" sz="1400" dirty="0"/>
              <a:t>Célébrée depuis 1972, chaque année le 5 juin</a:t>
            </a:r>
          </a:p>
          <a:p>
            <a:pPr lvl="1"/>
            <a:r>
              <a:rPr lang="fr-FR" sz="1400" dirty="0"/>
              <a:t>Un thème spécifique chaque année, choisi par les Nations Unies</a:t>
            </a:r>
          </a:p>
          <a:p>
            <a:pPr lvl="1"/>
            <a:r>
              <a:rPr lang="fr-FR" sz="1400" dirty="0"/>
              <a:t>Objectif : inciter gouvernements, entreprises et citoyens à s'attaquer aux problèmes environnementaux urgents</a:t>
            </a:r>
          </a:p>
          <a:p>
            <a:endParaRPr lang="fr-FR" sz="300" b="1" dirty="0">
              <a:solidFill>
                <a:schemeClr val="tx2"/>
              </a:solidFill>
            </a:endParaRPr>
          </a:p>
          <a:p>
            <a:r>
              <a:rPr lang="fr-FR" sz="1600" dirty="0"/>
              <a:t>JME 2022 </a:t>
            </a:r>
            <a:r>
              <a:rPr lang="fr-FR" dirty="0"/>
              <a:t>: </a:t>
            </a:r>
            <a:r>
              <a:rPr lang="fr-FR" sz="1400" dirty="0"/>
              <a:t>décision COMEX évènement </a:t>
            </a:r>
            <a:r>
              <a:rPr lang="fr-FR" sz="1600" b="1" dirty="0">
                <a:solidFill>
                  <a:srgbClr val="FF0000"/>
                </a:solidFill>
              </a:rPr>
              <a:t>comparable à la JMS </a:t>
            </a:r>
            <a:r>
              <a:rPr lang="fr-FR" sz="1400" dirty="0"/>
              <a:t>ou Business </a:t>
            </a:r>
            <a:r>
              <a:rPr lang="fr-FR" sz="1400" dirty="0" err="1"/>
              <a:t>Ethics</a:t>
            </a:r>
            <a:r>
              <a:rPr lang="fr-FR" sz="1400" dirty="0"/>
              <a:t> </a:t>
            </a:r>
            <a:r>
              <a:rPr lang="fr-FR" sz="1400" dirty="0" err="1"/>
              <a:t>days</a:t>
            </a:r>
            <a:endParaRPr lang="fr-FR" sz="1400" dirty="0"/>
          </a:p>
          <a:p>
            <a:endParaRPr lang="fr-FR" sz="200" b="1" dirty="0">
              <a:solidFill>
                <a:schemeClr val="tx2"/>
              </a:solidFill>
            </a:endParaRPr>
          </a:p>
          <a:p>
            <a:r>
              <a:rPr lang="fr-FR" sz="1600" dirty="0"/>
              <a:t>Historique des dernières JME célébrées chez TotalEnergies </a:t>
            </a:r>
            <a:r>
              <a:rPr lang="fr-FR" sz="1400" dirty="0"/>
              <a:t>:</a:t>
            </a:r>
          </a:p>
          <a:p>
            <a:pPr marL="0" indent="0">
              <a:buNone/>
            </a:pPr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</p:txBody>
      </p:sp>
      <p:sp>
        <p:nvSpPr>
          <p:cNvPr id="17" name="Titre 2">
            <a:extLst>
              <a:ext uri="{FF2B5EF4-FFF2-40B4-BE49-F238E27FC236}">
                <a16:creationId xmlns:a16="http://schemas.microsoft.com/office/drawing/2014/main" id="{C703E7EE-51EE-42B2-AE07-391C81318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>
            <a:noAutofit/>
          </a:bodyPr>
          <a:lstStyle/>
          <a:p>
            <a:r>
              <a:rPr lang="fr-FR" dirty="0"/>
              <a:t>Rappels des JME précédentes</a:t>
            </a:r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1837D243-0866-4644-8343-EEE790487C0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6736" y="6444575"/>
            <a:ext cx="3784989" cy="252000"/>
          </a:xfrm>
        </p:spPr>
        <p:txBody>
          <a:bodyPr>
            <a:noAutofit/>
          </a:bodyPr>
          <a:lstStyle/>
          <a:p>
            <a:pPr lvl="0"/>
            <a:r>
              <a:rPr lang="fr-FR" b="0" noProof="0" dirty="0"/>
              <a:t>Journée mondiale de l'environnement - 10 juin 2022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79B1235D-5DFF-4154-9B63-C53564C6F0C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975A587B-5814-4D9B-9598-FE9CB954CB01}" type="slidenum">
              <a:rPr lang="fr-FR" smtClean="0"/>
              <a:pPr lvl="0"/>
              <a:t>3</a:t>
            </a:fld>
            <a:endParaRPr lang="fr-FR" noProof="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234F3CB-285E-4A2C-AF03-BDA7FD599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2686" y="1070644"/>
            <a:ext cx="4242330" cy="576464"/>
          </a:xfrm>
          <a:prstGeom prst="rect">
            <a:avLst/>
          </a:prstGeom>
        </p:spPr>
      </p:pic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F832058B-95A0-4A92-B1BE-C5B53A9149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896228"/>
              </p:ext>
            </p:extLst>
          </p:nvPr>
        </p:nvGraphicFramePr>
        <p:xfrm>
          <a:off x="608883" y="3337124"/>
          <a:ext cx="9020828" cy="266019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597922">
                  <a:extLst>
                    <a:ext uri="{9D8B030D-6E8A-4147-A177-3AD203B41FA5}">
                      <a16:colId xmlns:a16="http://schemas.microsoft.com/office/drawing/2014/main" val="1361672914"/>
                    </a:ext>
                  </a:extLst>
                </a:gridCol>
                <a:gridCol w="2731770">
                  <a:extLst>
                    <a:ext uri="{9D8B030D-6E8A-4147-A177-3AD203B41FA5}">
                      <a16:colId xmlns:a16="http://schemas.microsoft.com/office/drawing/2014/main" val="3571947767"/>
                    </a:ext>
                  </a:extLst>
                </a:gridCol>
                <a:gridCol w="5691136">
                  <a:extLst>
                    <a:ext uri="{9D8B030D-6E8A-4147-A177-3AD203B41FA5}">
                      <a16:colId xmlns:a16="http://schemas.microsoft.com/office/drawing/2014/main" val="513260784"/>
                    </a:ext>
                  </a:extLst>
                </a:gridCol>
              </a:tblGrid>
              <a:tr h="272100"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Thème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Evènements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245151"/>
                  </a:ext>
                </a:extLst>
              </a:tr>
              <a:tr h="653040"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solidFill>
                            <a:srgbClr val="78D700"/>
                          </a:solidFill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b="1" dirty="0"/>
                        <a:t>Vers la neutralité carbone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- Dialogue </a:t>
                      </a:r>
                      <a:r>
                        <a:rPr lang="fr-FR" sz="1200" b="1" dirty="0"/>
                        <a:t>Yann-Arthus Bertrand &amp; Patrick </a:t>
                      </a:r>
                      <a:r>
                        <a:rPr lang="fr-FR" sz="1200" b="1" dirty="0" err="1"/>
                        <a:t>Pouyanné</a:t>
                      </a:r>
                      <a:r>
                        <a:rPr lang="fr-FR" sz="1200" b="1" dirty="0"/>
                        <a:t> </a:t>
                      </a:r>
                      <a:r>
                        <a:rPr lang="fr-FR" sz="1200" dirty="0"/>
                        <a:t>et réponses aux questions des collaborateurs</a:t>
                      </a:r>
                    </a:p>
                    <a:p>
                      <a:r>
                        <a:rPr lang="fr-FR" sz="1200" dirty="0"/>
                        <a:t>- Quizz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103158"/>
                  </a:ext>
                </a:extLst>
              </a:tr>
              <a:tr h="612225"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solidFill>
                            <a:srgbClr val="78D700"/>
                          </a:solidFill>
                        </a:rPr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b="1" dirty="0"/>
                        <a:t>Nos succès dans la réduction des émissions de CO</a:t>
                      </a:r>
                      <a:r>
                        <a:rPr lang="fr-FR" sz="1200" b="1" baseline="-25000" dirty="0"/>
                        <a:t>2</a:t>
                      </a:r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- </a:t>
                      </a:r>
                      <a:r>
                        <a:rPr lang="fr-FR" sz="1200" b="1" dirty="0"/>
                        <a:t>Conférence HSE </a:t>
                      </a:r>
                      <a:r>
                        <a:rPr lang="fr-FR" sz="1200" dirty="0"/>
                        <a:t>: </a:t>
                      </a:r>
                      <a:r>
                        <a:rPr lang="fr-FR" sz="1200" dirty="0" err="1"/>
                        <a:t>Dir</a:t>
                      </a:r>
                      <a:r>
                        <a:rPr lang="fr-FR" sz="1200" dirty="0"/>
                        <a:t>. Climat; CO</a:t>
                      </a:r>
                      <a:r>
                        <a:rPr lang="fr-FR" sz="1200" baseline="-25000" dirty="0"/>
                        <a:t>2</a:t>
                      </a:r>
                      <a:r>
                        <a:rPr lang="fr-FR" sz="1200" dirty="0"/>
                        <a:t> Fighters Squad; + Benoit </a:t>
                      </a:r>
                      <a:r>
                        <a:rPr lang="fr-FR" sz="1200" dirty="0" err="1"/>
                        <a:t>Leguet</a:t>
                      </a:r>
                      <a:r>
                        <a:rPr lang="fr-FR" sz="1200" dirty="0"/>
                        <a:t> </a:t>
                      </a:r>
                      <a:r>
                        <a:rPr lang="fr-FR" sz="1050" dirty="0"/>
                        <a:t>(DG de I4CE - Institute for </a:t>
                      </a:r>
                      <a:r>
                        <a:rPr lang="fr-FR" sz="1050" dirty="0" err="1"/>
                        <a:t>Climate</a:t>
                      </a:r>
                      <a:r>
                        <a:rPr lang="fr-FR" sz="1050" dirty="0"/>
                        <a:t> </a:t>
                      </a:r>
                      <a:r>
                        <a:rPr lang="fr-FR" sz="1050" dirty="0" err="1"/>
                        <a:t>Economics</a:t>
                      </a:r>
                      <a:r>
                        <a:rPr lang="fr-FR" sz="1050" dirty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- Vidéos « Bonnes pratiques de réduction CO</a:t>
                      </a:r>
                      <a:r>
                        <a:rPr lang="fr-FR" sz="1200" baseline="-25000" dirty="0"/>
                        <a:t>2</a:t>
                      </a:r>
                      <a:r>
                        <a:rPr lang="fr-FR" sz="1200" dirty="0"/>
                        <a:t> sur nos sites 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943387"/>
                  </a:ext>
                </a:extLst>
              </a:tr>
              <a:tr h="653040"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solidFill>
                            <a:srgbClr val="78D700"/>
                          </a:solidFill>
                        </a:rPr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b="1" dirty="0"/>
                        <a:t>Tous engagés en faveur de la biodiversité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- Conférence de </a:t>
                      </a:r>
                      <a:r>
                        <a:rPr lang="fr-FR" sz="1200" b="1" dirty="0"/>
                        <a:t>Bruno David </a:t>
                      </a:r>
                      <a:r>
                        <a:rPr lang="fr-FR" sz="1050" dirty="0"/>
                        <a:t>(Président du Museum Nat</a:t>
                      </a:r>
                      <a:r>
                        <a:rPr lang="fr-FR" sz="1050" baseline="30000" dirty="0"/>
                        <a:t>al</a:t>
                      </a:r>
                      <a:r>
                        <a:rPr lang="fr-FR" sz="1050" dirty="0"/>
                        <a:t> D’Histoire Naturelle)</a:t>
                      </a:r>
                      <a:endParaRPr lang="fr-FR" sz="1200" dirty="0"/>
                    </a:p>
                    <a:p>
                      <a:r>
                        <a:rPr lang="fr-FR" sz="1200" dirty="0"/>
                        <a:t>- Micro-vidéos Biodiversité réalisées par les sites et filiales</a:t>
                      </a:r>
                    </a:p>
                    <a:p>
                      <a:r>
                        <a:rPr lang="fr-FR" sz="1200" dirty="0"/>
                        <a:t>- Concours photos Biodiversité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647335"/>
                  </a:ext>
                </a:extLst>
              </a:tr>
              <a:tr h="462570"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solidFill>
                            <a:srgbClr val="78D700"/>
                          </a:solidFill>
                        </a:rPr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b="1" dirty="0"/>
                        <a:t>Tous acteurs de l’économie circulaire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Campagne de sensibilisation à la bonne pratique de la gestion des déchets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582185"/>
                  </a:ext>
                </a:extLst>
              </a:tr>
            </a:tbl>
          </a:graphicData>
        </a:graphic>
      </p:graphicFrame>
      <p:pic>
        <p:nvPicPr>
          <p:cNvPr id="1030" name="Picture 6">
            <a:extLst>
              <a:ext uri="{FF2B5EF4-FFF2-40B4-BE49-F238E27FC236}">
                <a16:creationId xmlns:a16="http://schemas.microsoft.com/office/drawing/2014/main" id="{68C5FCE0-07E0-48E9-9BFD-64EE2BA4FB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12" r="16736" b="39199"/>
          <a:stretch/>
        </p:blipFill>
        <p:spPr bwMode="auto">
          <a:xfrm>
            <a:off x="9345451" y="3100365"/>
            <a:ext cx="1111335" cy="967850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0CD0952-1DDD-48C8-9A26-DE9C3F51D5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3" b="44947"/>
          <a:stretch/>
        </p:blipFill>
        <p:spPr bwMode="auto">
          <a:xfrm>
            <a:off x="9997135" y="3785880"/>
            <a:ext cx="1601468" cy="1369974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FFE94B7-D380-41B0-A681-593D2211AC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1984" y="4470866"/>
            <a:ext cx="1052470" cy="1369975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5FA15D9-1A35-40B0-91EB-0252EEAFFC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92965" y="5640987"/>
            <a:ext cx="1142299" cy="1060996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</p:spPr>
      </p:pic>
    </p:spTree>
    <p:extLst>
      <p:ext uri="{BB962C8B-B14F-4D97-AF65-F5344CB8AC3E}">
        <p14:creationId xmlns:p14="http://schemas.microsoft.com/office/powerpoint/2010/main" val="70644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2">
            <a:extLst>
              <a:ext uri="{FF2B5EF4-FFF2-40B4-BE49-F238E27FC236}">
                <a16:creationId xmlns:a16="http://schemas.microsoft.com/office/drawing/2014/main" id="{C703E7EE-51EE-42B2-AE07-391C81318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>
            <a:noAutofit/>
          </a:bodyPr>
          <a:lstStyle/>
          <a:p>
            <a:r>
              <a:rPr lang="fr-FR" sz="3200" dirty="0"/>
              <a:t>Qu’est ce que la Biodiversité ? Toutes les formes de Vie, la « Nature »</a:t>
            </a:r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1837D243-0866-4644-8343-EEE790487C0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69879" y="6449983"/>
            <a:ext cx="3600000" cy="252000"/>
          </a:xfrm>
        </p:spPr>
        <p:txBody>
          <a:bodyPr>
            <a:noAutofit/>
          </a:bodyPr>
          <a:lstStyle/>
          <a:p>
            <a:pPr lvl="0"/>
            <a:r>
              <a:rPr lang="fr-FR" b="0" noProof="0" dirty="0"/>
              <a:t>Journée mondiale de l'environnement - 10 juin 2022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79B1235D-5DFF-4154-9B63-C53564C6F0C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975A587B-5814-4D9B-9598-FE9CB954CB01}" type="slidenum">
              <a:rPr lang="fr-FR" smtClean="0"/>
              <a:pPr lvl="0"/>
              <a:t>4</a:t>
            </a:fld>
            <a:endParaRPr lang="fr-FR" noProof="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0FCE476-C986-4747-88C8-5933F9A61B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675" y="1388612"/>
            <a:ext cx="2182998" cy="1940442"/>
          </a:xfrm>
          <a:prstGeom prst="rect">
            <a:avLst/>
          </a:prstGeom>
        </p:spPr>
      </p:pic>
      <p:pic>
        <p:nvPicPr>
          <p:cNvPr id="1026" name="Picture 2" descr="Toutes les images">
            <a:extLst>
              <a:ext uri="{FF2B5EF4-FFF2-40B4-BE49-F238E27FC236}">
                <a16:creationId xmlns:a16="http://schemas.microsoft.com/office/drawing/2014/main" id="{38B72E0F-B47D-44E7-8E9F-6F9C59083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949" y="3528947"/>
            <a:ext cx="2988587" cy="23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FD4233A-AA3B-4674-998B-DF74292A85E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53" b="5997"/>
          <a:stretch/>
        </p:blipFill>
        <p:spPr>
          <a:xfrm>
            <a:off x="3148892" y="1362860"/>
            <a:ext cx="6248926" cy="2166087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7571EC65-FE5B-4019-A5D4-06E727FF9854}"/>
              </a:ext>
            </a:extLst>
          </p:cNvPr>
          <p:cNvSpPr txBox="1"/>
          <p:nvPr/>
        </p:nvSpPr>
        <p:spPr>
          <a:xfrm>
            <a:off x="564437" y="3541017"/>
            <a:ext cx="432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78D700"/>
                </a:solidFill>
              </a:rPr>
              <a:t>La biodiversité et ses composantes</a:t>
            </a:r>
            <a:endParaRPr lang="en-US" sz="1600" b="1" dirty="0">
              <a:solidFill>
                <a:srgbClr val="78D700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81A5B4B-992B-42A5-9E80-FABEC5CCFB0D}"/>
              </a:ext>
            </a:extLst>
          </p:cNvPr>
          <p:cNvSpPr txBox="1"/>
          <p:nvPr/>
        </p:nvSpPr>
        <p:spPr>
          <a:xfrm>
            <a:off x="5136740" y="3528947"/>
            <a:ext cx="3693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78D700"/>
                </a:solidFill>
              </a:rPr>
              <a:t>Services rendus par la nature</a:t>
            </a:r>
            <a:endParaRPr lang="en-US" sz="1600" b="1" dirty="0">
              <a:solidFill>
                <a:srgbClr val="78D700"/>
              </a:solidFill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A25D8F3-552B-4175-A3AC-495100BFB895}"/>
              </a:ext>
            </a:extLst>
          </p:cNvPr>
          <p:cNvSpPr txBox="1"/>
          <p:nvPr/>
        </p:nvSpPr>
        <p:spPr>
          <a:xfrm>
            <a:off x="564437" y="3897558"/>
            <a:ext cx="38577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/>
              <a:t>Il existe trois niveaux interdépendants de biodiversité :</a:t>
            </a:r>
          </a:p>
          <a:p>
            <a:pPr algn="just"/>
            <a:endParaRPr lang="fr-FR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dirty="0"/>
              <a:t>La </a:t>
            </a:r>
            <a:r>
              <a:rPr lang="fr-FR" sz="1400" b="1" dirty="0"/>
              <a:t>diversité spécifique </a:t>
            </a:r>
            <a:r>
              <a:rPr lang="fr-FR" sz="1400" dirty="0"/>
              <a:t>: les espèces animales ou végétales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dirty="0"/>
              <a:t>La </a:t>
            </a:r>
            <a:r>
              <a:rPr lang="fr-FR" sz="1400" b="1" dirty="0"/>
              <a:t>diversité génétique </a:t>
            </a:r>
            <a:r>
              <a:rPr lang="fr-FR" sz="1400" dirty="0"/>
              <a:t>au sein de chaque espèce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dirty="0"/>
              <a:t>La </a:t>
            </a:r>
            <a:r>
              <a:rPr lang="fr-FR" sz="1400" b="1" dirty="0"/>
              <a:t>diversité des écosystèmes </a:t>
            </a:r>
          </a:p>
          <a:p>
            <a:pPr algn="just"/>
            <a:r>
              <a:rPr lang="fr-FR" sz="1400" dirty="0"/>
              <a:t>		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E57CF6A-41FC-479A-AD73-F259F309BE7C}"/>
              </a:ext>
            </a:extLst>
          </p:cNvPr>
          <p:cNvSpPr txBox="1"/>
          <p:nvPr/>
        </p:nvSpPr>
        <p:spPr>
          <a:xfrm>
            <a:off x="4884917" y="3913026"/>
            <a:ext cx="40541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/>
              <a:t>Autrement appelés « service écosystémiques » sont de 4 ordres :</a:t>
            </a:r>
          </a:p>
          <a:p>
            <a:pPr algn="just"/>
            <a:endParaRPr lang="fr-FR" sz="1400" dirty="0"/>
          </a:p>
          <a:p>
            <a:pPr marL="342900" indent="-342900" algn="just">
              <a:buFont typeface="+mj-lt"/>
              <a:buAutoNum type="arabicPeriod"/>
            </a:pPr>
            <a:r>
              <a:rPr lang="fr-FR" sz="1400" b="1" dirty="0"/>
              <a:t>Support</a:t>
            </a:r>
            <a:r>
              <a:rPr lang="fr-FR" sz="1400" dirty="0"/>
              <a:t> au développement de la vie (production d’oxygène, formation sols, </a:t>
            </a:r>
            <a:r>
              <a:rPr lang="fr-FR" sz="1400" dirty="0" err="1"/>
              <a:t>etc</a:t>
            </a:r>
            <a:r>
              <a:rPr lang="fr-FR" sz="1400" dirty="0"/>
              <a:t>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fr-FR" sz="1400" b="1" dirty="0"/>
              <a:t>Approvisionnement</a:t>
            </a:r>
            <a:r>
              <a:rPr lang="fr-FR" sz="1400" dirty="0"/>
              <a:t> (eau, nourriture, </a:t>
            </a:r>
            <a:r>
              <a:rPr lang="fr-FR" sz="1400" dirty="0" err="1"/>
              <a:t>etc</a:t>
            </a:r>
            <a:r>
              <a:rPr lang="fr-FR" sz="1400" dirty="0"/>
              <a:t>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fr-FR" sz="1400" b="1" dirty="0"/>
              <a:t>Régulation</a:t>
            </a:r>
            <a:r>
              <a:rPr lang="fr-FR" sz="1400" dirty="0"/>
              <a:t> (climat, équilibres écologiques)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fr-FR" sz="1400" b="1" dirty="0"/>
              <a:t>Services éco-culturels </a:t>
            </a:r>
            <a:r>
              <a:rPr lang="fr-FR" sz="1400" dirty="0"/>
              <a:t>(vie spirituelle, agrément, </a:t>
            </a:r>
            <a:r>
              <a:rPr lang="fr-FR" sz="1400" dirty="0" err="1"/>
              <a:t>etc</a:t>
            </a:r>
            <a:r>
              <a:rPr lang="fr-FR" sz="1400" dirty="0"/>
              <a:t>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3942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1E046CB-2DC6-4DB1-BD00-BF698CCB75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099"/>
          <a:stretch/>
        </p:blipFill>
        <p:spPr>
          <a:xfrm>
            <a:off x="371091" y="1257430"/>
            <a:ext cx="11205620" cy="4965895"/>
          </a:xfrm>
          <a:prstGeom prst="rect">
            <a:avLst/>
          </a:prstGeom>
        </p:spPr>
      </p:pic>
      <p:sp>
        <p:nvSpPr>
          <p:cNvPr id="17" name="Titre 2">
            <a:extLst>
              <a:ext uri="{FF2B5EF4-FFF2-40B4-BE49-F238E27FC236}">
                <a16:creationId xmlns:a16="http://schemas.microsoft.com/office/drawing/2014/main" id="{C703E7EE-51EE-42B2-AE07-391C81318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550422" cy="1008000"/>
          </a:xfrm>
        </p:spPr>
        <p:txBody>
          <a:bodyPr>
            <a:noAutofit/>
          </a:bodyPr>
          <a:lstStyle/>
          <a:p>
            <a:r>
              <a:rPr lang="fr-FR" sz="2800" dirty="0"/>
              <a:t>Crise Mondiale Biodiversité : l’Humanité menacée directement</a:t>
            </a:r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1837D243-0866-4644-8343-EEE790487C0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69878" y="6449983"/>
            <a:ext cx="3600000" cy="252000"/>
          </a:xfrm>
        </p:spPr>
        <p:txBody>
          <a:bodyPr>
            <a:noAutofit/>
          </a:bodyPr>
          <a:lstStyle/>
          <a:p>
            <a:pPr lvl="0"/>
            <a:r>
              <a:rPr lang="fr-FR" b="0" noProof="0" dirty="0"/>
              <a:t>Journée mondiale de l'environnement - 10 juin 2022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79B1235D-5DFF-4154-9B63-C53564C6F0C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975A587B-5814-4D9B-9598-FE9CB954CB01}" type="slidenum">
              <a:rPr lang="fr-FR" smtClean="0"/>
              <a:pPr lvl="0"/>
              <a:t>5</a:t>
            </a:fld>
            <a:endParaRPr lang="fr-FR" noProof="0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A43927A5-9452-46B6-990A-AE1848B254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8100" y="6121725"/>
            <a:ext cx="4600575" cy="361731"/>
          </a:xfrm>
          <a:prstGeom prst="rect">
            <a:avLst/>
          </a:prstGeom>
        </p:spPr>
      </p:pic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A44D49DD-1A6F-4F31-97A8-4CE83A7E2126}"/>
              </a:ext>
            </a:extLst>
          </p:cNvPr>
          <p:cNvSpPr/>
          <p:nvPr/>
        </p:nvSpPr>
        <p:spPr>
          <a:xfrm>
            <a:off x="381259" y="3067599"/>
            <a:ext cx="5300992" cy="1885071"/>
          </a:xfrm>
          <a:prstGeom prst="roundRect">
            <a:avLst/>
          </a:pr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300992"/>
                      <a:gd name="connsiteY0" fmla="*/ 314185 h 1885071"/>
                      <a:gd name="connsiteX1" fmla="*/ 314185 w 5300992"/>
                      <a:gd name="connsiteY1" fmla="*/ 0 h 1885071"/>
                      <a:gd name="connsiteX2" fmla="*/ 4986807 w 5300992"/>
                      <a:gd name="connsiteY2" fmla="*/ 0 h 1885071"/>
                      <a:gd name="connsiteX3" fmla="*/ 5300992 w 5300992"/>
                      <a:gd name="connsiteY3" fmla="*/ 314185 h 1885071"/>
                      <a:gd name="connsiteX4" fmla="*/ 5300992 w 5300992"/>
                      <a:gd name="connsiteY4" fmla="*/ 1570886 h 1885071"/>
                      <a:gd name="connsiteX5" fmla="*/ 4986807 w 5300992"/>
                      <a:gd name="connsiteY5" fmla="*/ 1885071 h 1885071"/>
                      <a:gd name="connsiteX6" fmla="*/ 314185 w 5300992"/>
                      <a:gd name="connsiteY6" fmla="*/ 1885071 h 1885071"/>
                      <a:gd name="connsiteX7" fmla="*/ 0 w 5300992"/>
                      <a:gd name="connsiteY7" fmla="*/ 1570886 h 1885071"/>
                      <a:gd name="connsiteX8" fmla="*/ 0 w 5300992"/>
                      <a:gd name="connsiteY8" fmla="*/ 314185 h 1885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00992" h="1885071" extrusionOk="0">
                        <a:moveTo>
                          <a:pt x="0" y="314185"/>
                        </a:moveTo>
                        <a:cubicBezTo>
                          <a:pt x="-17954" y="129590"/>
                          <a:pt x="122846" y="6688"/>
                          <a:pt x="314185" y="0"/>
                        </a:cubicBezTo>
                        <a:cubicBezTo>
                          <a:pt x="2389939" y="132882"/>
                          <a:pt x="3700781" y="-84951"/>
                          <a:pt x="4986807" y="0"/>
                        </a:cubicBezTo>
                        <a:cubicBezTo>
                          <a:pt x="5154024" y="6155"/>
                          <a:pt x="5298147" y="156392"/>
                          <a:pt x="5300992" y="314185"/>
                        </a:cubicBezTo>
                        <a:cubicBezTo>
                          <a:pt x="5355973" y="464778"/>
                          <a:pt x="5357478" y="1271414"/>
                          <a:pt x="5300992" y="1570886"/>
                        </a:cubicBezTo>
                        <a:cubicBezTo>
                          <a:pt x="5317052" y="1746311"/>
                          <a:pt x="5173260" y="1858454"/>
                          <a:pt x="4986807" y="1885071"/>
                        </a:cubicBezTo>
                        <a:cubicBezTo>
                          <a:pt x="2733914" y="1972710"/>
                          <a:pt x="1843342" y="1812392"/>
                          <a:pt x="314185" y="1885071"/>
                        </a:cubicBezTo>
                        <a:cubicBezTo>
                          <a:pt x="138620" y="1865571"/>
                          <a:pt x="-18696" y="1770388"/>
                          <a:pt x="0" y="1570886"/>
                        </a:cubicBezTo>
                        <a:cubicBezTo>
                          <a:pt x="66055" y="1016455"/>
                          <a:pt x="-106936" y="643696"/>
                          <a:pt x="0" y="31418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5331A602-43EE-4BA7-859A-DB0A1B8BC0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r="-7877" b="13204"/>
          <a:stretch/>
        </p:blipFill>
        <p:spPr bwMode="auto">
          <a:xfrm>
            <a:off x="10799451" y="5924551"/>
            <a:ext cx="1392549" cy="90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02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2">
            <a:extLst>
              <a:ext uri="{FF2B5EF4-FFF2-40B4-BE49-F238E27FC236}">
                <a16:creationId xmlns:a16="http://schemas.microsoft.com/office/drawing/2014/main" id="{C703E7EE-51EE-42B2-AE07-391C81318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001" y="106048"/>
            <a:ext cx="9720000" cy="1008000"/>
          </a:xfrm>
        </p:spPr>
        <p:txBody>
          <a:bodyPr>
            <a:noAutofit/>
          </a:bodyPr>
          <a:lstStyle/>
          <a:p>
            <a:r>
              <a:rPr lang="fr-FR" dirty="0"/>
              <a:t>Parcours Biodiversité de TotalEnergies</a:t>
            </a:r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1837D243-0866-4644-8343-EEE790487C0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55657" y="6461724"/>
            <a:ext cx="3600000" cy="252000"/>
          </a:xfrm>
        </p:spPr>
        <p:txBody>
          <a:bodyPr>
            <a:noAutofit/>
          </a:bodyPr>
          <a:lstStyle/>
          <a:p>
            <a:pPr lvl="0"/>
            <a:r>
              <a:rPr lang="fr-FR" b="0" noProof="0" dirty="0"/>
              <a:t>Journée mondiale de l'environnement - 10 juin 2022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79B1235D-5DFF-4154-9B63-C53564C6F0C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975A587B-5814-4D9B-9598-FE9CB954CB01}" type="slidenum">
              <a:rPr lang="fr-FR" smtClean="0"/>
              <a:pPr lvl="0"/>
              <a:t>6</a:t>
            </a:fld>
            <a:endParaRPr lang="fr-FR" noProof="0" dirty="0"/>
          </a:p>
        </p:txBody>
      </p:sp>
      <p:sp>
        <p:nvSpPr>
          <p:cNvPr id="15" name="Rectangle : coins arrondis 4">
            <a:extLst>
              <a:ext uri="{FF2B5EF4-FFF2-40B4-BE49-F238E27FC236}">
                <a16:creationId xmlns:a16="http://schemas.microsoft.com/office/drawing/2014/main" id="{B28E9C2E-054F-45B3-88C2-EF23B53EEF07}"/>
              </a:ext>
            </a:extLst>
          </p:cNvPr>
          <p:cNvSpPr/>
          <p:nvPr/>
        </p:nvSpPr>
        <p:spPr>
          <a:xfrm>
            <a:off x="2124440" y="2311871"/>
            <a:ext cx="7266087" cy="1757158"/>
          </a:xfrm>
          <a:custGeom>
            <a:avLst/>
            <a:gdLst>
              <a:gd name="connsiteX0" fmla="*/ 0 w 6572810"/>
              <a:gd name="connsiteY0" fmla="*/ 603447 h 1206893"/>
              <a:gd name="connsiteX1" fmla="*/ 603447 w 6572810"/>
              <a:gd name="connsiteY1" fmla="*/ 0 h 1206893"/>
              <a:gd name="connsiteX2" fmla="*/ 5969364 w 6572810"/>
              <a:gd name="connsiteY2" fmla="*/ 0 h 1206893"/>
              <a:gd name="connsiteX3" fmla="*/ 6572811 w 6572810"/>
              <a:gd name="connsiteY3" fmla="*/ 603447 h 1206893"/>
              <a:gd name="connsiteX4" fmla="*/ 6572810 w 6572810"/>
              <a:gd name="connsiteY4" fmla="*/ 603447 h 1206893"/>
              <a:gd name="connsiteX5" fmla="*/ 5969363 w 6572810"/>
              <a:gd name="connsiteY5" fmla="*/ 1206894 h 1206893"/>
              <a:gd name="connsiteX6" fmla="*/ 603447 w 6572810"/>
              <a:gd name="connsiteY6" fmla="*/ 1206893 h 1206893"/>
              <a:gd name="connsiteX7" fmla="*/ 0 w 6572810"/>
              <a:gd name="connsiteY7" fmla="*/ 603446 h 1206893"/>
              <a:gd name="connsiteX8" fmla="*/ 0 w 6572810"/>
              <a:gd name="connsiteY8" fmla="*/ 603447 h 1206893"/>
              <a:gd name="connsiteX0" fmla="*/ 0 w 6572811"/>
              <a:gd name="connsiteY0" fmla="*/ 603446 h 1206894"/>
              <a:gd name="connsiteX1" fmla="*/ 603447 w 6572811"/>
              <a:gd name="connsiteY1" fmla="*/ 0 h 1206894"/>
              <a:gd name="connsiteX2" fmla="*/ 5969364 w 6572811"/>
              <a:gd name="connsiteY2" fmla="*/ 0 h 1206894"/>
              <a:gd name="connsiteX3" fmla="*/ 6572811 w 6572811"/>
              <a:gd name="connsiteY3" fmla="*/ 603447 h 1206894"/>
              <a:gd name="connsiteX4" fmla="*/ 6572810 w 6572811"/>
              <a:gd name="connsiteY4" fmla="*/ 603447 h 1206894"/>
              <a:gd name="connsiteX5" fmla="*/ 5969363 w 6572811"/>
              <a:gd name="connsiteY5" fmla="*/ 1206894 h 1206894"/>
              <a:gd name="connsiteX6" fmla="*/ 603447 w 6572811"/>
              <a:gd name="connsiteY6" fmla="*/ 1206893 h 1206894"/>
              <a:gd name="connsiteX7" fmla="*/ 0 w 6572811"/>
              <a:gd name="connsiteY7" fmla="*/ 603446 h 1206894"/>
              <a:gd name="connsiteX0" fmla="*/ 0 w 6572811"/>
              <a:gd name="connsiteY0" fmla="*/ 603446 h 1206894"/>
              <a:gd name="connsiteX1" fmla="*/ 603447 w 6572811"/>
              <a:gd name="connsiteY1" fmla="*/ 0 h 1206894"/>
              <a:gd name="connsiteX2" fmla="*/ 5969364 w 6572811"/>
              <a:gd name="connsiteY2" fmla="*/ 0 h 1206894"/>
              <a:gd name="connsiteX3" fmla="*/ 6572811 w 6572811"/>
              <a:gd name="connsiteY3" fmla="*/ 603447 h 1206894"/>
              <a:gd name="connsiteX4" fmla="*/ 6572810 w 6572811"/>
              <a:gd name="connsiteY4" fmla="*/ 603447 h 1206894"/>
              <a:gd name="connsiteX5" fmla="*/ 5969363 w 6572811"/>
              <a:gd name="connsiteY5" fmla="*/ 1206894 h 1206894"/>
              <a:gd name="connsiteX6" fmla="*/ 603447 w 6572811"/>
              <a:gd name="connsiteY6" fmla="*/ 1206893 h 1206894"/>
              <a:gd name="connsiteX7" fmla="*/ 91440 w 6572811"/>
              <a:gd name="connsiteY7" fmla="*/ 694886 h 1206894"/>
              <a:gd name="connsiteX0" fmla="*/ 530005 w 6499369"/>
              <a:gd name="connsiteY0" fmla="*/ 0 h 1206894"/>
              <a:gd name="connsiteX1" fmla="*/ 5895922 w 6499369"/>
              <a:gd name="connsiteY1" fmla="*/ 0 h 1206894"/>
              <a:gd name="connsiteX2" fmla="*/ 6499369 w 6499369"/>
              <a:gd name="connsiteY2" fmla="*/ 603447 h 1206894"/>
              <a:gd name="connsiteX3" fmla="*/ 6499368 w 6499369"/>
              <a:gd name="connsiteY3" fmla="*/ 603447 h 1206894"/>
              <a:gd name="connsiteX4" fmla="*/ 5895921 w 6499369"/>
              <a:gd name="connsiteY4" fmla="*/ 1206894 h 1206894"/>
              <a:gd name="connsiteX5" fmla="*/ 530005 w 6499369"/>
              <a:gd name="connsiteY5" fmla="*/ 1206893 h 1206894"/>
              <a:gd name="connsiteX6" fmla="*/ 17998 w 6499369"/>
              <a:gd name="connsiteY6" fmla="*/ 694886 h 1206894"/>
              <a:gd name="connsiteX0" fmla="*/ 0 w 5969364"/>
              <a:gd name="connsiteY0" fmla="*/ 0 h 1206894"/>
              <a:gd name="connsiteX1" fmla="*/ 5365917 w 5969364"/>
              <a:gd name="connsiteY1" fmla="*/ 0 h 1206894"/>
              <a:gd name="connsiteX2" fmla="*/ 5969364 w 5969364"/>
              <a:gd name="connsiteY2" fmla="*/ 603447 h 1206894"/>
              <a:gd name="connsiteX3" fmla="*/ 5969363 w 5969364"/>
              <a:gd name="connsiteY3" fmla="*/ 603447 h 1206894"/>
              <a:gd name="connsiteX4" fmla="*/ 5365916 w 5969364"/>
              <a:gd name="connsiteY4" fmla="*/ 1206894 h 1206894"/>
              <a:gd name="connsiteX5" fmla="*/ 0 w 5969364"/>
              <a:gd name="connsiteY5" fmla="*/ 1206893 h 1206894"/>
              <a:gd name="connsiteX0" fmla="*/ 0 w 5969364"/>
              <a:gd name="connsiteY0" fmla="*/ 0 h 1213717"/>
              <a:gd name="connsiteX1" fmla="*/ 5365917 w 5969364"/>
              <a:gd name="connsiteY1" fmla="*/ 0 h 1213717"/>
              <a:gd name="connsiteX2" fmla="*/ 5969364 w 5969364"/>
              <a:gd name="connsiteY2" fmla="*/ 603447 h 1213717"/>
              <a:gd name="connsiteX3" fmla="*/ 5969363 w 5969364"/>
              <a:gd name="connsiteY3" fmla="*/ 603447 h 1213717"/>
              <a:gd name="connsiteX4" fmla="*/ 5365916 w 5969364"/>
              <a:gd name="connsiteY4" fmla="*/ 1206894 h 1213717"/>
              <a:gd name="connsiteX5" fmla="*/ 280305 w 5969364"/>
              <a:gd name="connsiteY5" fmla="*/ 1213717 h 1213717"/>
              <a:gd name="connsiteX0" fmla="*/ 0 w 5969364"/>
              <a:gd name="connsiteY0" fmla="*/ 0 h 1213717"/>
              <a:gd name="connsiteX1" fmla="*/ 5365917 w 5969364"/>
              <a:gd name="connsiteY1" fmla="*/ 0 h 1213717"/>
              <a:gd name="connsiteX2" fmla="*/ 5969364 w 5969364"/>
              <a:gd name="connsiteY2" fmla="*/ 603447 h 1213717"/>
              <a:gd name="connsiteX3" fmla="*/ 5969363 w 5969364"/>
              <a:gd name="connsiteY3" fmla="*/ 603447 h 1213717"/>
              <a:gd name="connsiteX4" fmla="*/ 5365916 w 5969364"/>
              <a:gd name="connsiteY4" fmla="*/ 1206894 h 1213717"/>
              <a:gd name="connsiteX5" fmla="*/ 358790 w 5969364"/>
              <a:gd name="connsiteY5" fmla="*/ 1213717 h 1213717"/>
              <a:gd name="connsiteX0" fmla="*/ 0 w 5969364"/>
              <a:gd name="connsiteY0" fmla="*/ 0 h 1206894"/>
              <a:gd name="connsiteX1" fmla="*/ 5365917 w 5969364"/>
              <a:gd name="connsiteY1" fmla="*/ 0 h 1206894"/>
              <a:gd name="connsiteX2" fmla="*/ 5969364 w 5969364"/>
              <a:gd name="connsiteY2" fmla="*/ 603447 h 1206894"/>
              <a:gd name="connsiteX3" fmla="*/ 5969363 w 5969364"/>
              <a:gd name="connsiteY3" fmla="*/ 603447 h 1206894"/>
              <a:gd name="connsiteX4" fmla="*/ 5365916 w 5969364"/>
              <a:gd name="connsiteY4" fmla="*/ 1206894 h 1206894"/>
              <a:gd name="connsiteX5" fmla="*/ 358790 w 5969364"/>
              <a:gd name="connsiteY5" fmla="*/ 1206893 h 1206894"/>
              <a:gd name="connsiteX0" fmla="*/ 0 w 5969364"/>
              <a:gd name="connsiteY0" fmla="*/ 0 h 1206894"/>
              <a:gd name="connsiteX1" fmla="*/ 5365917 w 5969364"/>
              <a:gd name="connsiteY1" fmla="*/ 0 h 1206894"/>
              <a:gd name="connsiteX2" fmla="*/ 5969364 w 5969364"/>
              <a:gd name="connsiteY2" fmla="*/ 603447 h 1206894"/>
              <a:gd name="connsiteX3" fmla="*/ 5969363 w 5969364"/>
              <a:gd name="connsiteY3" fmla="*/ 603447 h 1206894"/>
              <a:gd name="connsiteX4" fmla="*/ 5365916 w 5969364"/>
              <a:gd name="connsiteY4" fmla="*/ 1206894 h 1206894"/>
              <a:gd name="connsiteX5" fmla="*/ 403639 w 5969364"/>
              <a:gd name="connsiteY5" fmla="*/ 1206893 h 1206894"/>
              <a:gd name="connsiteX0" fmla="*/ 0 w 5969364"/>
              <a:gd name="connsiteY0" fmla="*/ 0 h 1206894"/>
              <a:gd name="connsiteX1" fmla="*/ 5365917 w 5969364"/>
              <a:gd name="connsiteY1" fmla="*/ 0 h 1206894"/>
              <a:gd name="connsiteX2" fmla="*/ 5969364 w 5969364"/>
              <a:gd name="connsiteY2" fmla="*/ 603447 h 1206894"/>
              <a:gd name="connsiteX3" fmla="*/ 5969363 w 5969364"/>
              <a:gd name="connsiteY3" fmla="*/ 603447 h 1206894"/>
              <a:gd name="connsiteX4" fmla="*/ 5365916 w 5969364"/>
              <a:gd name="connsiteY4" fmla="*/ 1206894 h 1206894"/>
              <a:gd name="connsiteX5" fmla="*/ 444721 w 5969364"/>
              <a:gd name="connsiteY5" fmla="*/ 1206893 h 1206894"/>
              <a:gd name="connsiteX0" fmla="*/ 0 w 5969364"/>
              <a:gd name="connsiteY0" fmla="*/ 0 h 1209275"/>
              <a:gd name="connsiteX1" fmla="*/ 5365917 w 5969364"/>
              <a:gd name="connsiteY1" fmla="*/ 0 h 1209275"/>
              <a:gd name="connsiteX2" fmla="*/ 5969364 w 5969364"/>
              <a:gd name="connsiteY2" fmla="*/ 603447 h 1209275"/>
              <a:gd name="connsiteX3" fmla="*/ 5969363 w 5969364"/>
              <a:gd name="connsiteY3" fmla="*/ 603447 h 1209275"/>
              <a:gd name="connsiteX4" fmla="*/ 5365916 w 5969364"/>
              <a:gd name="connsiteY4" fmla="*/ 1206894 h 1209275"/>
              <a:gd name="connsiteX5" fmla="*/ 503410 w 5969364"/>
              <a:gd name="connsiteY5" fmla="*/ 1209275 h 120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69364" h="1209275">
                <a:moveTo>
                  <a:pt x="0" y="0"/>
                </a:moveTo>
                <a:lnTo>
                  <a:pt x="5365917" y="0"/>
                </a:lnTo>
                <a:cubicBezTo>
                  <a:pt x="5699192" y="0"/>
                  <a:pt x="5969364" y="270172"/>
                  <a:pt x="5969364" y="603447"/>
                </a:cubicBezTo>
                <a:lnTo>
                  <a:pt x="5969363" y="603447"/>
                </a:lnTo>
                <a:cubicBezTo>
                  <a:pt x="5969363" y="936722"/>
                  <a:pt x="5699191" y="1206894"/>
                  <a:pt x="5365916" y="1206894"/>
                </a:cubicBezTo>
                <a:lnTo>
                  <a:pt x="503410" y="1209275"/>
                </a:lnTo>
              </a:path>
            </a:pathLst>
          </a:custGeom>
          <a:noFill/>
          <a:ln w="82550">
            <a:gradFill>
              <a:gsLst>
                <a:gs pos="0">
                  <a:srgbClr val="B0DD7F"/>
                </a:gs>
                <a:gs pos="74000">
                  <a:srgbClr val="D3ECB7"/>
                </a:gs>
                <a:gs pos="83000">
                  <a:srgbClr val="94CA6B"/>
                </a:gs>
                <a:gs pos="100000">
                  <a:srgbClr val="75B251"/>
                </a:gs>
              </a:gsLst>
              <a:lin ang="5400000" scaled="1"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0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E5B04FE-1DC4-4A96-943D-D20E88431A51}"/>
              </a:ext>
            </a:extLst>
          </p:cNvPr>
          <p:cNvSpPr/>
          <p:nvPr/>
        </p:nvSpPr>
        <p:spPr>
          <a:xfrm>
            <a:off x="1861854" y="1194760"/>
            <a:ext cx="1666215" cy="50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600" b="1" dirty="0">
                <a:solidFill>
                  <a:srgbClr val="B0DD7F"/>
                </a:solidFill>
              </a:rPr>
              <a:t>1992</a:t>
            </a:r>
          </a:p>
          <a:p>
            <a:pPr algn="ctr">
              <a:lnSpc>
                <a:spcPts val="1100"/>
              </a:lnSpc>
            </a:pPr>
            <a:r>
              <a:rPr lang="en-US" sz="1100" b="1" dirty="0">
                <a:solidFill>
                  <a:srgbClr val="B0DD7F"/>
                </a:solidFill>
              </a:rPr>
              <a:t>Creation de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90746D7-48D3-4689-8F20-3B51F46D5AB1}"/>
              </a:ext>
            </a:extLst>
          </p:cNvPr>
          <p:cNvSpPr/>
          <p:nvPr/>
        </p:nvSpPr>
        <p:spPr>
          <a:xfrm>
            <a:off x="7701504" y="3191400"/>
            <a:ext cx="1757844" cy="50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100"/>
              </a:lnSpc>
            </a:pPr>
            <a:r>
              <a:rPr lang="fr-FR" sz="1600" b="1">
                <a:solidFill>
                  <a:srgbClr val="74B32F"/>
                </a:solidFill>
              </a:rPr>
              <a:t>2008</a:t>
            </a:r>
            <a:endParaRPr lang="fr-FR" sz="1100" b="1">
              <a:solidFill>
                <a:srgbClr val="74B32F"/>
              </a:solidFill>
            </a:endParaRPr>
          </a:p>
          <a:p>
            <a:pPr algn="ctr">
              <a:lnSpc>
                <a:spcPts val="1100"/>
              </a:lnSpc>
            </a:pPr>
            <a:r>
              <a:rPr lang="fr-FR" sz="1100" b="1">
                <a:solidFill>
                  <a:srgbClr val="74B32F"/>
                </a:solidFill>
              </a:rPr>
              <a:t>Projets emblématiques  biodiversité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4394FE4-58BE-4C17-953A-C1460C64B1A4}"/>
              </a:ext>
            </a:extLst>
          </p:cNvPr>
          <p:cNvSpPr/>
          <p:nvPr/>
        </p:nvSpPr>
        <p:spPr>
          <a:xfrm>
            <a:off x="5715945" y="1463081"/>
            <a:ext cx="926594" cy="50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600" b="1" dirty="0">
                <a:solidFill>
                  <a:srgbClr val="ABDB77"/>
                </a:solidFill>
              </a:rPr>
              <a:t>2005</a:t>
            </a:r>
          </a:p>
          <a:p>
            <a:pPr algn="ctr">
              <a:lnSpc>
                <a:spcPts val="1100"/>
              </a:lnSpc>
            </a:pPr>
            <a:r>
              <a:rPr lang="en-US" sz="1100" b="1" dirty="0">
                <a:solidFill>
                  <a:srgbClr val="ABDB77"/>
                </a:solidFill>
              </a:rPr>
              <a:t>Politique Biodiversité</a:t>
            </a:r>
          </a:p>
          <a:p>
            <a:pPr algn="ctr">
              <a:lnSpc>
                <a:spcPts val="1100"/>
              </a:lnSpc>
            </a:pPr>
            <a:endParaRPr lang="en-US" sz="1100" b="1" dirty="0">
              <a:solidFill>
                <a:srgbClr val="ABDB77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6BF02F1-BEF3-4C1F-915A-219B2C54F7A2}"/>
              </a:ext>
            </a:extLst>
          </p:cNvPr>
          <p:cNvSpPr/>
          <p:nvPr/>
        </p:nvSpPr>
        <p:spPr>
          <a:xfrm>
            <a:off x="3186787" y="4847743"/>
            <a:ext cx="1480200" cy="57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200"/>
              </a:lnSpc>
            </a:pPr>
            <a:r>
              <a:rPr lang="en-US" sz="1600" b="1" dirty="0" err="1">
                <a:solidFill>
                  <a:srgbClr val="4D771F"/>
                </a:solidFill>
              </a:rPr>
              <a:t>juillet</a:t>
            </a:r>
            <a:r>
              <a:rPr lang="en-US" sz="1600" b="1" dirty="0">
                <a:solidFill>
                  <a:srgbClr val="4D771F"/>
                </a:solidFill>
              </a:rPr>
              <a:t> 2018</a:t>
            </a:r>
          </a:p>
          <a:p>
            <a:pPr algn="ctr">
              <a:lnSpc>
                <a:spcPts val="1200"/>
              </a:lnSpc>
            </a:pPr>
            <a:r>
              <a:rPr lang="en-US" sz="1100" b="1" dirty="0">
                <a:solidFill>
                  <a:srgbClr val="4D771F"/>
                </a:solidFill>
              </a:rPr>
              <a:t>engagements </a:t>
            </a:r>
            <a:br>
              <a:rPr lang="en-US" sz="1100" b="1" dirty="0">
                <a:solidFill>
                  <a:srgbClr val="4D771F"/>
                </a:solidFill>
              </a:rPr>
            </a:br>
            <a:r>
              <a:rPr lang="en-US" sz="1100" b="1" dirty="0" err="1">
                <a:solidFill>
                  <a:srgbClr val="4D771F"/>
                </a:solidFill>
              </a:rPr>
              <a:t>volontaires</a:t>
            </a:r>
            <a:endParaRPr lang="en-US" sz="1100" b="1" dirty="0">
              <a:solidFill>
                <a:srgbClr val="4D771F"/>
              </a:solidFill>
            </a:endParaRP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11E520BF-9FB4-4750-A4FE-2B21D48DC4AB}"/>
              </a:ext>
            </a:extLst>
          </p:cNvPr>
          <p:cNvGrpSpPr/>
          <p:nvPr/>
        </p:nvGrpSpPr>
        <p:grpSpPr>
          <a:xfrm>
            <a:off x="8150233" y="4682140"/>
            <a:ext cx="3599996" cy="1445323"/>
            <a:chOff x="6733309" y="5024581"/>
            <a:chExt cx="1681018" cy="1180389"/>
          </a:xfrm>
        </p:grpSpPr>
        <p:sp>
          <p:nvSpPr>
            <p:cNvPr id="22" name="Rectangle : coins arrondis 21">
              <a:extLst>
                <a:ext uri="{FF2B5EF4-FFF2-40B4-BE49-F238E27FC236}">
                  <a16:creationId xmlns:a16="http://schemas.microsoft.com/office/drawing/2014/main" id="{88A06AF1-2697-4792-A5B1-2611B43D7F23}"/>
                </a:ext>
              </a:extLst>
            </p:cNvPr>
            <p:cNvSpPr/>
            <p:nvPr/>
          </p:nvSpPr>
          <p:spPr>
            <a:xfrm>
              <a:off x="6735653" y="5024581"/>
              <a:ext cx="1678674" cy="1180389"/>
            </a:xfrm>
            <a:prstGeom prst="roundRect">
              <a:avLst/>
            </a:prstGeom>
            <a:noFill/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2000" b="1" dirty="0">
                <a:solidFill>
                  <a:srgbClr val="B2DE82"/>
                </a:solidFill>
                <a:cs typeface="Arial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8DFAD70-8273-432B-BB09-0E70B7F05B98}"/>
                </a:ext>
              </a:extLst>
            </p:cNvPr>
            <p:cNvSpPr/>
            <p:nvPr/>
          </p:nvSpPr>
          <p:spPr>
            <a:xfrm>
              <a:off x="6733309" y="5230559"/>
              <a:ext cx="1681018" cy="7573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1400" b="1" dirty="0">
                  <a:solidFill>
                    <a:srgbClr val="4D771F"/>
                  </a:solidFill>
                </a:rPr>
                <a:t>2020 mise à jour </a:t>
              </a:r>
            </a:p>
            <a:p>
              <a:r>
                <a:rPr lang="fr-FR" sz="1400" b="1" dirty="0">
                  <a:solidFill>
                    <a:srgbClr val="4D771F"/>
                  </a:solidFill>
                </a:rPr>
                <a:t>de l’Ambition</a:t>
              </a:r>
            </a:p>
            <a:p>
              <a:r>
                <a:rPr lang="fr-FR" sz="1400" b="1" dirty="0">
                  <a:solidFill>
                    <a:srgbClr val="4D771F"/>
                  </a:solidFill>
                </a:rPr>
                <a:t>Biodiversité,</a:t>
              </a:r>
            </a:p>
            <a:p>
              <a:r>
                <a:rPr lang="fr-FR" sz="1400" b="1" dirty="0">
                  <a:solidFill>
                    <a:srgbClr val="4D771F"/>
                  </a:solidFill>
                </a:rPr>
                <a:t>avec soutien </a:t>
              </a:r>
            </a:p>
            <a:p>
              <a:r>
                <a:rPr lang="fr-FR" sz="1400" b="1" dirty="0">
                  <a:solidFill>
                    <a:srgbClr val="4D771F"/>
                  </a:solidFill>
                </a:rPr>
                <a:t>Complet COMEX</a:t>
              </a:r>
            </a:p>
          </p:txBody>
        </p:sp>
      </p:grp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57929C89-872B-4529-B55E-8486232A59F4}"/>
              </a:ext>
            </a:extLst>
          </p:cNvPr>
          <p:cNvSpPr/>
          <p:nvPr/>
        </p:nvSpPr>
        <p:spPr>
          <a:xfrm>
            <a:off x="7239554" y="5789236"/>
            <a:ext cx="795476" cy="0"/>
          </a:xfrm>
          <a:custGeom>
            <a:avLst/>
            <a:gdLst>
              <a:gd name="connsiteX0" fmla="*/ 0 w 1058779"/>
              <a:gd name="connsiteY0" fmla="*/ 0 h 0"/>
              <a:gd name="connsiteX1" fmla="*/ 1058779 w 105877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58779">
                <a:moveTo>
                  <a:pt x="0" y="0"/>
                </a:moveTo>
                <a:lnTo>
                  <a:pt x="1058779" y="0"/>
                </a:lnTo>
              </a:path>
            </a:pathLst>
          </a:custGeom>
          <a:noFill/>
          <a:ln>
            <a:solidFill>
              <a:srgbClr val="25390F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10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C77592A6-BA24-4E56-AFEC-9A24A84ACD65}"/>
              </a:ext>
            </a:extLst>
          </p:cNvPr>
          <p:cNvCxnSpPr>
            <a:cxnSpLocks/>
          </p:cNvCxnSpPr>
          <p:nvPr/>
        </p:nvCxnSpPr>
        <p:spPr>
          <a:xfrm flipH="1">
            <a:off x="7207254" y="5499283"/>
            <a:ext cx="1" cy="612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10A70F65-A8A1-43BC-AC9E-08EF47B9CD2E}"/>
              </a:ext>
            </a:extLst>
          </p:cNvPr>
          <p:cNvSpPr/>
          <p:nvPr/>
        </p:nvSpPr>
        <p:spPr>
          <a:xfrm>
            <a:off x="2998790" y="3183139"/>
            <a:ext cx="1782232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 sz="1600" b="1" dirty="0">
                <a:solidFill>
                  <a:srgbClr val="74B32F"/>
                </a:solidFill>
              </a:rPr>
              <a:t>2016</a:t>
            </a:r>
            <a:r>
              <a:rPr lang="en-US" altLang="fr-FR" sz="1100" b="1" dirty="0">
                <a:solidFill>
                  <a:srgbClr val="74B32F"/>
                </a:solidFill>
              </a:rPr>
              <a:t> </a:t>
            </a:r>
            <a:r>
              <a:rPr lang="en-US" altLang="fr-FR" sz="1100" b="1" dirty="0" err="1">
                <a:solidFill>
                  <a:srgbClr val="74B32F"/>
                </a:solidFill>
              </a:rPr>
              <a:t>Reponse</a:t>
            </a:r>
            <a:r>
              <a:rPr lang="en-US" altLang="fr-FR" sz="1100" b="1" dirty="0">
                <a:solidFill>
                  <a:srgbClr val="74B32F"/>
                </a:solidFill>
              </a:rPr>
              <a:t> SDG Advocates &amp; engagements SDG</a:t>
            </a:r>
            <a:endParaRPr lang="fr-FR" sz="1100" b="1" dirty="0">
              <a:solidFill>
                <a:srgbClr val="74B32F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654CB9A-01D4-48D0-B8B7-DD821B54965B}"/>
              </a:ext>
            </a:extLst>
          </p:cNvPr>
          <p:cNvSpPr/>
          <p:nvPr/>
        </p:nvSpPr>
        <p:spPr>
          <a:xfrm>
            <a:off x="5618737" y="2906438"/>
            <a:ext cx="2328647" cy="572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100" b="1" dirty="0">
              <a:solidFill>
                <a:srgbClr val="B0DD7F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2E648B6-8828-45BE-9176-2C2AD7EA8648}"/>
              </a:ext>
            </a:extLst>
          </p:cNvPr>
          <p:cNvSpPr/>
          <p:nvPr/>
        </p:nvSpPr>
        <p:spPr>
          <a:xfrm>
            <a:off x="5017015" y="3183139"/>
            <a:ext cx="2554473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100"/>
              </a:lnSpc>
            </a:pPr>
            <a:r>
              <a:rPr lang="fr-FR" sz="1600" b="1" dirty="0">
                <a:solidFill>
                  <a:srgbClr val="7ABD31"/>
                </a:solidFill>
              </a:rPr>
              <a:t>2012, 2013</a:t>
            </a:r>
          </a:p>
          <a:p>
            <a:pPr algn="ctr">
              <a:lnSpc>
                <a:spcPts val="1100"/>
              </a:lnSpc>
            </a:pPr>
            <a:r>
              <a:rPr lang="fr-FR" sz="1100" b="1" dirty="0">
                <a:solidFill>
                  <a:srgbClr val="7ABD31"/>
                </a:solidFill>
              </a:rPr>
              <a:t>Engagements d’Exclusion Volontaire </a:t>
            </a:r>
          </a:p>
          <a:p>
            <a:pPr algn="ctr">
              <a:lnSpc>
                <a:spcPts val="1100"/>
              </a:lnSpc>
            </a:pPr>
            <a:r>
              <a:rPr lang="fr-FR" altLang="fr-FR" sz="1100" b="1" dirty="0">
                <a:solidFill>
                  <a:srgbClr val="7ABD31"/>
                </a:solidFill>
              </a:rPr>
              <a:t>Patrimoine Mondiale UNESCO &amp;</a:t>
            </a:r>
          </a:p>
          <a:p>
            <a:pPr algn="ctr">
              <a:lnSpc>
                <a:spcPts val="1100"/>
              </a:lnSpc>
            </a:pPr>
            <a:r>
              <a:rPr lang="fr-FR" altLang="fr-FR" sz="1100" b="1" dirty="0">
                <a:solidFill>
                  <a:srgbClr val="7ABD31"/>
                </a:solidFill>
              </a:rPr>
              <a:t>Banquise Arctique</a:t>
            </a: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19524722-8C0A-43AF-AB9B-307CECE560D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783" y="4453628"/>
            <a:ext cx="999910" cy="356758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0A80ED7-B383-4C96-ABFE-F71CD3AFD29D}"/>
              </a:ext>
            </a:extLst>
          </p:cNvPr>
          <p:cNvSpPr/>
          <p:nvPr/>
        </p:nvSpPr>
        <p:spPr>
          <a:xfrm>
            <a:off x="7251731" y="1434068"/>
            <a:ext cx="1981894" cy="50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600" b="1" dirty="0">
                <a:solidFill>
                  <a:srgbClr val="97D256"/>
                </a:solidFill>
              </a:rPr>
              <a:t>2007</a:t>
            </a:r>
          </a:p>
          <a:p>
            <a:pPr algn="ctr">
              <a:lnSpc>
                <a:spcPts val="1100"/>
              </a:lnSpc>
            </a:pPr>
            <a:r>
              <a:rPr lang="en-US" sz="1100" b="1" dirty="0">
                <a:solidFill>
                  <a:srgbClr val="97D256"/>
                </a:solidFill>
              </a:rPr>
              <a:t>Guide Pratique  </a:t>
            </a:r>
            <a:br>
              <a:rPr lang="en-US" sz="1100" b="1" dirty="0">
                <a:solidFill>
                  <a:srgbClr val="97D256"/>
                </a:solidFill>
              </a:rPr>
            </a:br>
            <a:r>
              <a:rPr lang="en-US" sz="1100" b="1" dirty="0">
                <a:solidFill>
                  <a:srgbClr val="97D256"/>
                </a:solidFill>
              </a:rPr>
              <a:t>Biodiversité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90B53AF-9ACE-47D0-8364-D203854B1751}"/>
              </a:ext>
            </a:extLst>
          </p:cNvPr>
          <p:cNvSpPr/>
          <p:nvPr/>
        </p:nvSpPr>
        <p:spPr>
          <a:xfrm>
            <a:off x="3731816" y="1383490"/>
            <a:ext cx="1241413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100"/>
              </a:lnSpc>
            </a:pPr>
            <a:r>
              <a:rPr lang="fr-FR" sz="1600" b="1" dirty="0">
                <a:solidFill>
                  <a:srgbClr val="ABDB77"/>
                </a:solidFill>
              </a:rPr>
              <a:t>2004</a:t>
            </a:r>
            <a:endParaRPr lang="fr-FR" sz="1100" b="1" dirty="0">
              <a:solidFill>
                <a:srgbClr val="ABDB77"/>
              </a:solidFill>
            </a:endParaRPr>
          </a:p>
          <a:p>
            <a:pPr algn="ctr">
              <a:lnSpc>
                <a:spcPts val="1100"/>
              </a:lnSpc>
            </a:pPr>
            <a:r>
              <a:rPr lang="fr-FR" sz="1100" b="1" dirty="0">
                <a:solidFill>
                  <a:srgbClr val="ABDB77"/>
                </a:solidFill>
              </a:rPr>
              <a:t>Partenariat</a:t>
            </a:r>
          </a:p>
          <a:p>
            <a:pPr algn="ctr">
              <a:lnSpc>
                <a:spcPts val="1100"/>
              </a:lnSpc>
            </a:pPr>
            <a:r>
              <a:rPr lang="fr-FR" sz="1100" b="1" dirty="0">
                <a:solidFill>
                  <a:srgbClr val="ABDB77"/>
                </a:solidFill>
              </a:rPr>
              <a:t>WCMC Proteus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66916F73-1FFB-40CC-B76C-DA0C1AE26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3758" y="1184568"/>
            <a:ext cx="1661720" cy="21674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3B866150-0408-4B38-9E9C-C39874642B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7710" y="2570028"/>
            <a:ext cx="574914" cy="508772"/>
          </a:xfrm>
          <a:prstGeom prst="rect">
            <a:avLst/>
          </a:prstGeom>
        </p:spPr>
      </p:pic>
      <p:grpSp>
        <p:nvGrpSpPr>
          <p:cNvPr id="34" name="Groupe 33">
            <a:extLst>
              <a:ext uri="{FF2B5EF4-FFF2-40B4-BE49-F238E27FC236}">
                <a16:creationId xmlns:a16="http://schemas.microsoft.com/office/drawing/2014/main" id="{73CA81A1-E42F-433A-9F3B-E097548DF6D6}"/>
              </a:ext>
            </a:extLst>
          </p:cNvPr>
          <p:cNvGrpSpPr/>
          <p:nvPr/>
        </p:nvGrpSpPr>
        <p:grpSpPr>
          <a:xfrm>
            <a:off x="3902759" y="2886917"/>
            <a:ext cx="705011" cy="330114"/>
            <a:chOff x="2653230" y="2791777"/>
            <a:chExt cx="523812" cy="245269"/>
          </a:xfrm>
        </p:grpSpPr>
        <p:pic>
          <p:nvPicPr>
            <p:cNvPr id="35" name="Image 19">
              <a:extLst>
                <a:ext uri="{FF2B5EF4-FFF2-40B4-BE49-F238E27FC236}">
                  <a16:creationId xmlns:a16="http://schemas.microsoft.com/office/drawing/2014/main" id="{00BE23D8-9056-4FDF-B281-D8B7DD010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3230" y="2791777"/>
              <a:ext cx="238125" cy="245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Image 20">
              <a:extLst>
                <a:ext uri="{FF2B5EF4-FFF2-40B4-BE49-F238E27FC236}">
                  <a16:creationId xmlns:a16="http://schemas.microsoft.com/office/drawing/2014/main" id="{D029F1CF-5E09-4CEB-B398-2D9CCB11ED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2488" y="2791777"/>
              <a:ext cx="234554" cy="245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7" name="Picture 6" descr="SDG - Agenda 2030: The Most Important Issues">
            <a:extLst>
              <a:ext uri="{FF2B5EF4-FFF2-40B4-BE49-F238E27FC236}">
                <a16:creationId xmlns:a16="http://schemas.microsoft.com/office/drawing/2014/main" id="{E13F0FE3-E939-4B1E-85D1-D2A852FF6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442" y="2886917"/>
            <a:ext cx="638160" cy="33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3D5D327A-7131-433A-860A-29A6F4597E74}"/>
              </a:ext>
            </a:extLst>
          </p:cNvPr>
          <p:cNvSpPr/>
          <p:nvPr/>
        </p:nvSpPr>
        <p:spPr>
          <a:xfrm>
            <a:off x="2203032" y="4912398"/>
            <a:ext cx="1314866" cy="57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200"/>
              </a:lnSpc>
            </a:pPr>
            <a:r>
              <a:rPr lang="en-US" sz="1600" b="1" dirty="0" err="1">
                <a:solidFill>
                  <a:srgbClr val="4D771F"/>
                </a:solidFill>
              </a:rPr>
              <a:t>juin</a:t>
            </a:r>
            <a:r>
              <a:rPr lang="en-US" sz="1600" b="1" dirty="0">
                <a:solidFill>
                  <a:srgbClr val="4D771F"/>
                </a:solidFill>
              </a:rPr>
              <a:t> 2018</a:t>
            </a:r>
          </a:p>
          <a:p>
            <a:pPr algn="ctr">
              <a:lnSpc>
                <a:spcPts val="1200"/>
              </a:lnSpc>
            </a:pPr>
            <a:r>
              <a:rPr lang="en-US" sz="1100" b="1" dirty="0">
                <a:solidFill>
                  <a:srgbClr val="4D771F"/>
                </a:solidFill>
              </a:rPr>
              <a:t>CBD </a:t>
            </a:r>
            <a:r>
              <a:rPr lang="en-US" sz="1100" b="1" dirty="0" err="1">
                <a:solidFill>
                  <a:srgbClr val="4D771F"/>
                </a:solidFill>
              </a:rPr>
              <a:t>COP14</a:t>
            </a:r>
            <a:r>
              <a:rPr lang="en-US" sz="1100" b="1" dirty="0">
                <a:solidFill>
                  <a:srgbClr val="4D771F"/>
                </a:solidFill>
              </a:rPr>
              <a:t> </a:t>
            </a:r>
          </a:p>
        </p:txBody>
      </p:sp>
      <p:pic>
        <p:nvPicPr>
          <p:cNvPr id="39" name="Picture 2" descr="L'Agence participe à la COP14 | Agence française pour la biodiversité">
            <a:extLst>
              <a:ext uri="{FF2B5EF4-FFF2-40B4-BE49-F238E27FC236}">
                <a16:creationId xmlns:a16="http://schemas.microsoft.com/office/drawing/2014/main" id="{A0C33B09-404B-4B2B-B70C-618F6BC95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656" y="4398789"/>
            <a:ext cx="802834" cy="53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e 39">
            <a:extLst>
              <a:ext uri="{FF2B5EF4-FFF2-40B4-BE49-F238E27FC236}">
                <a16:creationId xmlns:a16="http://schemas.microsoft.com/office/drawing/2014/main" id="{BB8E1A9D-F672-4824-8291-6B68E9E8F089}"/>
              </a:ext>
            </a:extLst>
          </p:cNvPr>
          <p:cNvGrpSpPr/>
          <p:nvPr/>
        </p:nvGrpSpPr>
        <p:grpSpPr>
          <a:xfrm>
            <a:off x="2049372" y="4068424"/>
            <a:ext cx="5159204" cy="1837449"/>
            <a:chOff x="689006" y="4047172"/>
            <a:chExt cx="5159204" cy="1837449"/>
          </a:xfrm>
        </p:grpSpPr>
        <p:sp>
          <p:nvSpPr>
            <p:cNvPr id="41" name="Rectangle : coins arrondis 4">
              <a:extLst>
                <a:ext uri="{FF2B5EF4-FFF2-40B4-BE49-F238E27FC236}">
                  <a16:creationId xmlns:a16="http://schemas.microsoft.com/office/drawing/2014/main" id="{AFDF6F07-AE2A-4294-9A7A-E7AB925DD209}"/>
                </a:ext>
              </a:extLst>
            </p:cNvPr>
            <p:cNvSpPr/>
            <p:nvPr/>
          </p:nvSpPr>
          <p:spPr>
            <a:xfrm flipH="1">
              <a:off x="689006" y="4047172"/>
              <a:ext cx="4944749" cy="1723932"/>
            </a:xfrm>
            <a:custGeom>
              <a:avLst/>
              <a:gdLst>
                <a:gd name="connsiteX0" fmla="*/ 0 w 6572810"/>
                <a:gd name="connsiteY0" fmla="*/ 603447 h 1206893"/>
                <a:gd name="connsiteX1" fmla="*/ 603447 w 6572810"/>
                <a:gd name="connsiteY1" fmla="*/ 0 h 1206893"/>
                <a:gd name="connsiteX2" fmla="*/ 5969364 w 6572810"/>
                <a:gd name="connsiteY2" fmla="*/ 0 h 1206893"/>
                <a:gd name="connsiteX3" fmla="*/ 6572811 w 6572810"/>
                <a:gd name="connsiteY3" fmla="*/ 603447 h 1206893"/>
                <a:gd name="connsiteX4" fmla="*/ 6572810 w 6572810"/>
                <a:gd name="connsiteY4" fmla="*/ 603447 h 1206893"/>
                <a:gd name="connsiteX5" fmla="*/ 5969363 w 6572810"/>
                <a:gd name="connsiteY5" fmla="*/ 1206894 h 1206893"/>
                <a:gd name="connsiteX6" fmla="*/ 603447 w 6572810"/>
                <a:gd name="connsiteY6" fmla="*/ 1206893 h 1206893"/>
                <a:gd name="connsiteX7" fmla="*/ 0 w 6572810"/>
                <a:gd name="connsiteY7" fmla="*/ 603446 h 1206893"/>
                <a:gd name="connsiteX8" fmla="*/ 0 w 6572810"/>
                <a:gd name="connsiteY8" fmla="*/ 603447 h 1206893"/>
                <a:gd name="connsiteX0" fmla="*/ 0 w 6572811"/>
                <a:gd name="connsiteY0" fmla="*/ 603446 h 1206894"/>
                <a:gd name="connsiteX1" fmla="*/ 603447 w 6572811"/>
                <a:gd name="connsiteY1" fmla="*/ 0 h 1206894"/>
                <a:gd name="connsiteX2" fmla="*/ 5969364 w 6572811"/>
                <a:gd name="connsiteY2" fmla="*/ 0 h 1206894"/>
                <a:gd name="connsiteX3" fmla="*/ 6572811 w 6572811"/>
                <a:gd name="connsiteY3" fmla="*/ 603447 h 1206894"/>
                <a:gd name="connsiteX4" fmla="*/ 6572810 w 6572811"/>
                <a:gd name="connsiteY4" fmla="*/ 603447 h 1206894"/>
                <a:gd name="connsiteX5" fmla="*/ 5969363 w 6572811"/>
                <a:gd name="connsiteY5" fmla="*/ 1206894 h 1206894"/>
                <a:gd name="connsiteX6" fmla="*/ 603447 w 6572811"/>
                <a:gd name="connsiteY6" fmla="*/ 1206893 h 1206894"/>
                <a:gd name="connsiteX7" fmla="*/ 0 w 6572811"/>
                <a:gd name="connsiteY7" fmla="*/ 603446 h 1206894"/>
                <a:gd name="connsiteX0" fmla="*/ 0 w 6572811"/>
                <a:gd name="connsiteY0" fmla="*/ 603446 h 1206894"/>
                <a:gd name="connsiteX1" fmla="*/ 603447 w 6572811"/>
                <a:gd name="connsiteY1" fmla="*/ 0 h 1206894"/>
                <a:gd name="connsiteX2" fmla="*/ 5969364 w 6572811"/>
                <a:gd name="connsiteY2" fmla="*/ 0 h 1206894"/>
                <a:gd name="connsiteX3" fmla="*/ 6572811 w 6572811"/>
                <a:gd name="connsiteY3" fmla="*/ 603447 h 1206894"/>
                <a:gd name="connsiteX4" fmla="*/ 6572810 w 6572811"/>
                <a:gd name="connsiteY4" fmla="*/ 603447 h 1206894"/>
                <a:gd name="connsiteX5" fmla="*/ 5969363 w 6572811"/>
                <a:gd name="connsiteY5" fmla="*/ 1206894 h 1206894"/>
                <a:gd name="connsiteX6" fmla="*/ 603447 w 6572811"/>
                <a:gd name="connsiteY6" fmla="*/ 1206893 h 1206894"/>
                <a:gd name="connsiteX7" fmla="*/ 91440 w 6572811"/>
                <a:gd name="connsiteY7" fmla="*/ 694886 h 1206894"/>
                <a:gd name="connsiteX0" fmla="*/ 530005 w 6499369"/>
                <a:gd name="connsiteY0" fmla="*/ 0 h 1206894"/>
                <a:gd name="connsiteX1" fmla="*/ 5895922 w 6499369"/>
                <a:gd name="connsiteY1" fmla="*/ 0 h 1206894"/>
                <a:gd name="connsiteX2" fmla="*/ 6499369 w 6499369"/>
                <a:gd name="connsiteY2" fmla="*/ 603447 h 1206894"/>
                <a:gd name="connsiteX3" fmla="*/ 6499368 w 6499369"/>
                <a:gd name="connsiteY3" fmla="*/ 603447 h 1206894"/>
                <a:gd name="connsiteX4" fmla="*/ 5895921 w 6499369"/>
                <a:gd name="connsiteY4" fmla="*/ 1206894 h 1206894"/>
                <a:gd name="connsiteX5" fmla="*/ 530005 w 6499369"/>
                <a:gd name="connsiteY5" fmla="*/ 1206893 h 1206894"/>
                <a:gd name="connsiteX6" fmla="*/ 17998 w 6499369"/>
                <a:gd name="connsiteY6" fmla="*/ 694886 h 1206894"/>
                <a:gd name="connsiteX0" fmla="*/ 0 w 5969364"/>
                <a:gd name="connsiteY0" fmla="*/ 0 h 1206894"/>
                <a:gd name="connsiteX1" fmla="*/ 5365917 w 5969364"/>
                <a:gd name="connsiteY1" fmla="*/ 0 h 1206894"/>
                <a:gd name="connsiteX2" fmla="*/ 5969364 w 5969364"/>
                <a:gd name="connsiteY2" fmla="*/ 603447 h 1206894"/>
                <a:gd name="connsiteX3" fmla="*/ 5969363 w 5969364"/>
                <a:gd name="connsiteY3" fmla="*/ 603447 h 1206894"/>
                <a:gd name="connsiteX4" fmla="*/ 5365916 w 5969364"/>
                <a:gd name="connsiteY4" fmla="*/ 1206894 h 1206894"/>
                <a:gd name="connsiteX5" fmla="*/ 0 w 5969364"/>
                <a:gd name="connsiteY5" fmla="*/ 1206893 h 1206894"/>
                <a:gd name="connsiteX0" fmla="*/ 5365917 w 5969364"/>
                <a:gd name="connsiteY0" fmla="*/ 0 h 1206894"/>
                <a:gd name="connsiteX1" fmla="*/ 5969364 w 5969364"/>
                <a:gd name="connsiteY1" fmla="*/ 603447 h 1206894"/>
                <a:gd name="connsiteX2" fmla="*/ 5969363 w 5969364"/>
                <a:gd name="connsiteY2" fmla="*/ 603447 h 1206894"/>
                <a:gd name="connsiteX3" fmla="*/ 5365916 w 5969364"/>
                <a:gd name="connsiteY3" fmla="*/ 1206894 h 1206894"/>
                <a:gd name="connsiteX4" fmla="*/ 0 w 5969364"/>
                <a:gd name="connsiteY4" fmla="*/ 1206893 h 1206894"/>
                <a:gd name="connsiteX0" fmla="*/ 3699163 w 4302610"/>
                <a:gd name="connsiteY0" fmla="*/ 0 h 1213359"/>
                <a:gd name="connsiteX1" fmla="*/ 4302610 w 4302610"/>
                <a:gd name="connsiteY1" fmla="*/ 603447 h 1213359"/>
                <a:gd name="connsiteX2" fmla="*/ 4302609 w 4302610"/>
                <a:gd name="connsiteY2" fmla="*/ 603447 h 1213359"/>
                <a:gd name="connsiteX3" fmla="*/ 3699162 w 4302610"/>
                <a:gd name="connsiteY3" fmla="*/ 1206894 h 1213359"/>
                <a:gd name="connsiteX4" fmla="*/ 0 w 4302610"/>
                <a:gd name="connsiteY4" fmla="*/ 1213359 h 1213359"/>
                <a:gd name="connsiteX0" fmla="*/ 3707216 w 4310663"/>
                <a:gd name="connsiteY0" fmla="*/ 0 h 1206894"/>
                <a:gd name="connsiteX1" fmla="*/ 4310663 w 4310663"/>
                <a:gd name="connsiteY1" fmla="*/ 603447 h 1206894"/>
                <a:gd name="connsiteX2" fmla="*/ 4310662 w 4310663"/>
                <a:gd name="connsiteY2" fmla="*/ 603447 h 1206894"/>
                <a:gd name="connsiteX3" fmla="*/ 3707215 w 4310663"/>
                <a:gd name="connsiteY3" fmla="*/ 1206894 h 1206894"/>
                <a:gd name="connsiteX4" fmla="*/ 0 w 4310663"/>
                <a:gd name="connsiteY4" fmla="*/ 1200426 h 1206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0663" h="1206894">
                  <a:moveTo>
                    <a:pt x="3707216" y="0"/>
                  </a:moveTo>
                  <a:cubicBezTo>
                    <a:pt x="4040491" y="0"/>
                    <a:pt x="4310663" y="270172"/>
                    <a:pt x="4310663" y="603447"/>
                  </a:cubicBezTo>
                  <a:lnTo>
                    <a:pt x="4310662" y="603447"/>
                  </a:lnTo>
                  <a:cubicBezTo>
                    <a:pt x="4310662" y="936722"/>
                    <a:pt x="4040490" y="1206894"/>
                    <a:pt x="3707215" y="1206894"/>
                  </a:cubicBezTo>
                  <a:lnTo>
                    <a:pt x="0" y="1200426"/>
                  </a:lnTo>
                </a:path>
              </a:pathLst>
            </a:custGeom>
            <a:noFill/>
            <a:ln w="82550">
              <a:gradFill>
                <a:gsLst>
                  <a:gs pos="0">
                    <a:srgbClr val="7FBC5B"/>
                  </a:gs>
                  <a:gs pos="74000">
                    <a:srgbClr val="2C6C08"/>
                  </a:gs>
                  <a:gs pos="83000">
                    <a:srgbClr val="265C08"/>
                  </a:gs>
                </a:gsLst>
                <a:lin ang="5400000" scaled="1"/>
              </a:gra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2000" dirty="0"/>
            </a:p>
          </p:txBody>
        </p:sp>
        <p:sp>
          <p:nvSpPr>
            <p:cNvPr id="42" name="Flèche : droite 41">
              <a:extLst>
                <a:ext uri="{FF2B5EF4-FFF2-40B4-BE49-F238E27FC236}">
                  <a16:creationId xmlns:a16="http://schemas.microsoft.com/office/drawing/2014/main" id="{14748574-C359-4AAF-8426-DB702925BEE7}"/>
                </a:ext>
              </a:extLst>
            </p:cNvPr>
            <p:cNvSpPr/>
            <p:nvPr/>
          </p:nvSpPr>
          <p:spPr>
            <a:xfrm>
              <a:off x="5623022" y="5645011"/>
              <a:ext cx="225188" cy="239610"/>
            </a:xfrm>
            <a:prstGeom prst="rightArrow">
              <a:avLst>
                <a:gd name="adj1" fmla="val 50000"/>
                <a:gd name="adj2" fmla="val 159094"/>
              </a:avLst>
            </a:prstGeom>
            <a:solidFill>
              <a:srgbClr val="265C0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2000"/>
            </a:p>
          </p:txBody>
        </p:sp>
      </p:grp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7C20215E-7B7C-47E2-BB93-F4CF58433C35}"/>
              </a:ext>
            </a:extLst>
          </p:cNvPr>
          <p:cNvGrpSpPr/>
          <p:nvPr/>
        </p:nvGrpSpPr>
        <p:grpSpPr>
          <a:xfrm>
            <a:off x="2476078" y="2077864"/>
            <a:ext cx="499698" cy="304407"/>
            <a:chOff x="1355855" y="2518425"/>
            <a:chExt cx="499698" cy="304407"/>
          </a:xfrm>
        </p:grpSpPr>
        <p:sp>
          <p:nvSpPr>
            <p:cNvPr id="44" name="Rectangle : coins arrondis 7">
              <a:extLst>
                <a:ext uri="{FF2B5EF4-FFF2-40B4-BE49-F238E27FC236}">
                  <a16:creationId xmlns:a16="http://schemas.microsoft.com/office/drawing/2014/main" id="{74602DDC-D7ED-4A9C-AD86-DD399A3BE39E}"/>
                </a:ext>
              </a:extLst>
            </p:cNvPr>
            <p:cNvSpPr/>
            <p:nvPr/>
          </p:nvSpPr>
          <p:spPr>
            <a:xfrm rot="1805906">
              <a:off x="1355855" y="2518425"/>
              <a:ext cx="499087" cy="141417"/>
            </a:xfrm>
            <a:custGeom>
              <a:avLst/>
              <a:gdLst>
                <a:gd name="connsiteX0" fmla="*/ 0 w 744677"/>
                <a:gd name="connsiteY0" fmla="*/ 143383 h 334913"/>
                <a:gd name="connsiteX1" fmla="*/ 143383 w 744677"/>
                <a:gd name="connsiteY1" fmla="*/ 0 h 334913"/>
                <a:gd name="connsiteX2" fmla="*/ 601294 w 744677"/>
                <a:gd name="connsiteY2" fmla="*/ 0 h 334913"/>
                <a:gd name="connsiteX3" fmla="*/ 744677 w 744677"/>
                <a:gd name="connsiteY3" fmla="*/ 143383 h 334913"/>
                <a:gd name="connsiteX4" fmla="*/ 744677 w 744677"/>
                <a:gd name="connsiteY4" fmla="*/ 191530 h 334913"/>
                <a:gd name="connsiteX5" fmla="*/ 601294 w 744677"/>
                <a:gd name="connsiteY5" fmla="*/ 334913 h 334913"/>
                <a:gd name="connsiteX6" fmla="*/ 143383 w 744677"/>
                <a:gd name="connsiteY6" fmla="*/ 334913 h 334913"/>
                <a:gd name="connsiteX7" fmla="*/ 0 w 744677"/>
                <a:gd name="connsiteY7" fmla="*/ 191530 h 334913"/>
                <a:gd name="connsiteX8" fmla="*/ 0 w 744677"/>
                <a:gd name="connsiteY8" fmla="*/ 143383 h 334913"/>
                <a:gd name="connsiteX0" fmla="*/ 601294 w 744677"/>
                <a:gd name="connsiteY0" fmla="*/ 0 h 334913"/>
                <a:gd name="connsiteX1" fmla="*/ 744677 w 744677"/>
                <a:gd name="connsiteY1" fmla="*/ 143383 h 334913"/>
                <a:gd name="connsiteX2" fmla="*/ 744677 w 744677"/>
                <a:gd name="connsiteY2" fmla="*/ 191530 h 334913"/>
                <a:gd name="connsiteX3" fmla="*/ 601294 w 744677"/>
                <a:gd name="connsiteY3" fmla="*/ 334913 h 334913"/>
                <a:gd name="connsiteX4" fmla="*/ 143383 w 744677"/>
                <a:gd name="connsiteY4" fmla="*/ 334913 h 334913"/>
                <a:gd name="connsiteX5" fmla="*/ 0 w 744677"/>
                <a:gd name="connsiteY5" fmla="*/ 191530 h 334913"/>
                <a:gd name="connsiteX6" fmla="*/ 0 w 744677"/>
                <a:gd name="connsiteY6" fmla="*/ 143383 h 334913"/>
                <a:gd name="connsiteX7" fmla="*/ 143383 w 744677"/>
                <a:gd name="connsiteY7" fmla="*/ 0 h 334913"/>
                <a:gd name="connsiteX8" fmla="*/ 692734 w 744677"/>
                <a:gd name="connsiteY8" fmla="*/ 91440 h 334913"/>
                <a:gd name="connsiteX0" fmla="*/ 601294 w 744677"/>
                <a:gd name="connsiteY0" fmla="*/ 0 h 334913"/>
                <a:gd name="connsiteX1" fmla="*/ 744677 w 744677"/>
                <a:gd name="connsiteY1" fmla="*/ 143383 h 334913"/>
                <a:gd name="connsiteX2" fmla="*/ 744677 w 744677"/>
                <a:gd name="connsiteY2" fmla="*/ 191530 h 334913"/>
                <a:gd name="connsiteX3" fmla="*/ 601294 w 744677"/>
                <a:gd name="connsiteY3" fmla="*/ 334913 h 334913"/>
                <a:gd name="connsiteX4" fmla="*/ 143383 w 744677"/>
                <a:gd name="connsiteY4" fmla="*/ 334913 h 334913"/>
                <a:gd name="connsiteX5" fmla="*/ 0 w 744677"/>
                <a:gd name="connsiteY5" fmla="*/ 191530 h 334913"/>
                <a:gd name="connsiteX6" fmla="*/ 0 w 744677"/>
                <a:gd name="connsiteY6" fmla="*/ 143383 h 334913"/>
                <a:gd name="connsiteX7" fmla="*/ 143383 w 744677"/>
                <a:gd name="connsiteY7" fmla="*/ 0 h 334913"/>
                <a:gd name="connsiteX0" fmla="*/ 601294 w 744677"/>
                <a:gd name="connsiteY0" fmla="*/ 0 h 334913"/>
                <a:gd name="connsiteX1" fmla="*/ 744677 w 744677"/>
                <a:gd name="connsiteY1" fmla="*/ 143383 h 334913"/>
                <a:gd name="connsiteX2" fmla="*/ 744677 w 744677"/>
                <a:gd name="connsiteY2" fmla="*/ 191530 h 334913"/>
                <a:gd name="connsiteX3" fmla="*/ 601294 w 744677"/>
                <a:gd name="connsiteY3" fmla="*/ 334913 h 334913"/>
                <a:gd name="connsiteX4" fmla="*/ 143383 w 744677"/>
                <a:gd name="connsiteY4" fmla="*/ 334913 h 334913"/>
                <a:gd name="connsiteX5" fmla="*/ 0 w 744677"/>
                <a:gd name="connsiteY5" fmla="*/ 191530 h 334913"/>
                <a:gd name="connsiteX6" fmla="*/ 0 w 744677"/>
                <a:gd name="connsiteY6" fmla="*/ 143383 h 334913"/>
                <a:gd name="connsiteX0" fmla="*/ 744677 w 744677"/>
                <a:gd name="connsiteY0" fmla="*/ 0 h 191530"/>
                <a:gd name="connsiteX1" fmla="*/ 744677 w 744677"/>
                <a:gd name="connsiteY1" fmla="*/ 48147 h 191530"/>
                <a:gd name="connsiteX2" fmla="*/ 601294 w 744677"/>
                <a:gd name="connsiteY2" fmla="*/ 191530 h 191530"/>
                <a:gd name="connsiteX3" fmla="*/ 143383 w 744677"/>
                <a:gd name="connsiteY3" fmla="*/ 191530 h 191530"/>
                <a:gd name="connsiteX4" fmla="*/ 0 w 744677"/>
                <a:gd name="connsiteY4" fmla="*/ 48147 h 191530"/>
                <a:gd name="connsiteX5" fmla="*/ 0 w 744677"/>
                <a:gd name="connsiteY5" fmla="*/ 0 h 191530"/>
                <a:gd name="connsiteX0" fmla="*/ 744677 w 744677"/>
                <a:gd name="connsiteY0" fmla="*/ 48147 h 191530"/>
                <a:gd name="connsiteX1" fmla="*/ 601294 w 744677"/>
                <a:gd name="connsiteY1" fmla="*/ 191530 h 191530"/>
                <a:gd name="connsiteX2" fmla="*/ 143383 w 744677"/>
                <a:gd name="connsiteY2" fmla="*/ 191530 h 191530"/>
                <a:gd name="connsiteX3" fmla="*/ 0 w 744677"/>
                <a:gd name="connsiteY3" fmla="*/ 48147 h 191530"/>
                <a:gd name="connsiteX4" fmla="*/ 0 w 744677"/>
                <a:gd name="connsiteY4" fmla="*/ 0 h 191530"/>
                <a:gd name="connsiteX0" fmla="*/ 601294 w 601294"/>
                <a:gd name="connsiteY0" fmla="*/ 191530 h 191530"/>
                <a:gd name="connsiteX1" fmla="*/ 143383 w 601294"/>
                <a:gd name="connsiteY1" fmla="*/ 191530 h 191530"/>
                <a:gd name="connsiteX2" fmla="*/ 0 w 601294"/>
                <a:gd name="connsiteY2" fmla="*/ 48147 h 191530"/>
                <a:gd name="connsiteX3" fmla="*/ 0 w 601294"/>
                <a:gd name="connsiteY3" fmla="*/ 0 h 191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294" h="191530">
                  <a:moveTo>
                    <a:pt x="601294" y="191530"/>
                  </a:moveTo>
                  <a:lnTo>
                    <a:pt x="143383" y="191530"/>
                  </a:lnTo>
                  <a:cubicBezTo>
                    <a:pt x="64195" y="191530"/>
                    <a:pt x="0" y="127335"/>
                    <a:pt x="0" y="48147"/>
                  </a:cubicBez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B0DD7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100"/>
            </a:p>
          </p:txBody>
        </p:sp>
        <p:sp>
          <p:nvSpPr>
            <p:cNvPr id="45" name="Ellipse 44">
              <a:extLst>
                <a:ext uri="{FF2B5EF4-FFF2-40B4-BE49-F238E27FC236}">
                  <a16:creationId xmlns:a16="http://schemas.microsoft.com/office/drawing/2014/main" id="{0EC5B5BC-600E-4485-BC1F-EAD5662691BF}"/>
                </a:ext>
              </a:extLst>
            </p:cNvPr>
            <p:cNvSpPr/>
            <p:nvPr/>
          </p:nvSpPr>
          <p:spPr>
            <a:xfrm>
              <a:off x="1691781" y="2659060"/>
              <a:ext cx="163772" cy="163772"/>
            </a:xfrm>
            <a:prstGeom prst="ellipse">
              <a:avLst/>
            </a:prstGeom>
            <a:solidFill>
              <a:srgbClr val="B2DE82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2000">
                <a:solidFill>
                  <a:srgbClr val="0C6B49"/>
                </a:solidFill>
              </a:endParaRPr>
            </a:p>
          </p:txBody>
        </p:sp>
      </p:grp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F9C10041-6FD0-46F7-87EB-71F9FB85B374}"/>
              </a:ext>
            </a:extLst>
          </p:cNvPr>
          <p:cNvGrpSpPr/>
          <p:nvPr/>
        </p:nvGrpSpPr>
        <p:grpSpPr>
          <a:xfrm>
            <a:off x="4184804" y="2077864"/>
            <a:ext cx="499698" cy="304407"/>
            <a:chOff x="1355855" y="2518425"/>
            <a:chExt cx="499698" cy="304407"/>
          </a:xfrm>
        </p:grpSpPr>
        <p:sp>
          <p:nvSpPr>
            <p:cNvPr id="48" name="Rectangle : coins arrondis 7">
              <a:extLst>
                <a:ext uri="{FF2B5EF4-FFF2-40B4-BE49-F238E27FC236}">
                  <a16:creationId xmlns:a16="http://schemas.microsoft.com/office/drawing/2014/main" id="{29B077C0-EF7F-42F2-8B18-233960ADB1F0}"/>
                </a:ext>
              </a:extLst>
            </p:cNvPr>
            <p:cNvSpPr/>
            <p:nvPr/>
          </p:nvSpPr>
          <p:spPr>
            <a:xfrm rot="1805906">
              <a:off x="1355855" y="2518425"/>
              <a:ext cx="499087" cy="141417"/>
            </a:xfrm>
            <a:custGeom>
              <a:avLst/>
              <a:gdLst>
                <a:gd name="connsiteX0" fmla="*/ 0 w 744677"/>
                <a:gd name="connsiteY0" fmla="*/ 143383 h 334913"/>
                <a:gd name="connsiteX1" fmla="*/ 143383 w 744677"/>
                <a:gd name="connsiteY1" fmla="*/ 0 h 334913"/>
                <a:gd name="connsiteX2" fmla="*/ 601294 w 744677"/>
                <a:gd name="connsiteY2" fmla="*/ 0 h 334913"/>
                <a:gd name="connsiteX3" fmla="*/ 744677 w 744677"/>
                <a:gd name="connsiteY3" fmla="*/ 143383 h 334913"/>
                <a:gd name="connsiteX4" fmla="*/ 744677 w 744677"/>
                <a:gd name="connsiteY4" fmla="*/ 191530 h 334913"/>
                <a:gd name="connsiteX5" fmla="*/ 601294 w 744677"/>
                <a:gd name="connsiteY5" fmla="*/ 334913 h 334913"/>
                <a:gd name="connsiteX6" fmla="*/ 143383 w 744677"/>
                <a:gd name="connsiteY6" fmla="*/ 334913 h 334913"/>
                <a:gd name="connsiteX7" fmla="*/ 0 w 744677"/>
                <a:gd name="connsiteY7" fmla="*/ 191530 h 334913"/>
                <a:gd name="connsiteX8" fmla="*/ 0 w 744677"/>
                <a:gd name="connsiteY8" fmla="*/ 143383 h 334913"/>
                <a:gd name="connsiteX0" fmla="*/ 601294 w 744677"/>
                <a:gd name="connsiteY0" fmla="*/ 0 h 334913"/>
                <a:gd name="connsiteX1" fmla="*/ 744677 w 744677"/>
                <a:gd name="connsiteY1" fmla="*/ 143383 h 334913"/>
                <a:gd name="connsiteX2" fmla="*/ 744677 w 744677"/>
                <a:gd name="connsiteY2" fmla="*/ 191530 h 334913"/>
                <a:gd name="connsiteX3" fmla="*/ 601294 w 744677"/>
                <a:gd name="connsiteY3" fmla="*/ 334913 h 334913"/>
                <a:gd name="connsiteX4" fmla="*/ 143383 w 744677"/>
                <a:gd name="connsiteY4" fmla="*/ 334913 h 334913"/>
                <a:gd name="connsiteX5" fmla="*/ 0 w 744677"/>
                <a:gd name="connsiteY5" fmla="*/ 191530 h 334913"/>
                <a:gd name="connsiteX6" fmla="*/ 0 w 744677"/>
                <a:gd name="connsiteY6" fmla="*/ 143383 h 334913"/>
                <a:gd name="connsiteX7" fmla="*/ 143383 w 744677"/>
                <a:gd name="connsiteY7" fmla="*/ 0 h 334913"/>
                <a:gd name="connsiteX8" fmla="*/ 692734 w 744677"/>
                <a:gd name="connsiteY8" fmla="*/ 91440 h 334913"/>
                <a:gd name="connsiteX0" fmla="*/ 601294 w 744677"/>
                <a:gd name="connsiteY0" fmla="*/ 0 h 334913"/>
                <a:gd name="connsiteX1" fmla="*/ 744677 w 744677"/>
                <a:gd name="connsiteY1" fmla="*/ 143383 h 334913"/>
                <a:gd name="connsiteX2" fmla="*/ 744677 w 744677"/>
                <a:gd name="connsiteY2" fmla="*/ 191530 h 334913"/>
                <a:gd name="connsiteX3" fmla="*/ 601294 w 744677"/>
                <a:gd name="connsiteY3" fmla="*/ 334913 h 334913"/>
                <a:gd name="connsiteX4" fmla="*/ 143383 w 744677"/>
                <a:gd name="connsiteY4" fmla="*/ 334913 h 334913"/>
                <a:gd name="connsiteX5" fmla="*/ 0 w 744677"/>
                <a:gd name="connsiteY5" fmla="*/ 191530 h 334913"/>
                <a:gd name="connsiteX6" fmla="*/ 0 w 744677"/>
                <a:gd name="connsiteY6" fmla="*/ 143383 h 334913"/>
                <a:gd name="connsiteX7" fmla="*/ 143383 w 744677"/>
                <a:gd name="connsiteY7" fmla="*/ 0 h 334913"/>
                <a:gd name="connsiteX0" fmla="*/ 601294 w 744677"/>
                <a:gd name="connsiteY0" fmla="*/ 0 h 334913"/>
                <a:gd name="connsiteX1" fmla="*/ 744677 w 744677"/>
                <a:gd name="connsiteY1" fmla="*/ 143383 h 334913"/>
                <a:gd name="connsiteX2" fmla="*/ 744677 w 744677"/>
                <a:gd name="connsiteY2" fmla="*/ 191530 h 334913"/>
                <a:gd name="connsiteX3" fmla="*/ 601294 w 744677"/>
                <a:gd name="connsiteY3" fmla="*/ 334913 h 334913"/>
                <a:gd name="connsiteX4" fmla="*/ 143383 w 744677"/>
                <a:gd name="connsiteY4" fmla="*/ 334913 h 334913"/>
                <a:gd name="connsiteX5" fmla="*/ 0 w 744677"/>
                <a:gd name="connsiteY5" fmla="*/ 191530 h 334913"/>
                <a:gd name="connsiteX6" fmla="*/ 0 w 744677"/>
                <a:gd name="connsiteY6" fmla="*/ 143383 h 334913"/>
                <a:gd name="connsiteX0" fmla="*/ 744677 w 744677"/>
                <a:gd name="connsiteY0" fmla="*/ 0 h 191530"/>
                <a:gd name="connsiteX1" fmla="*/ 744677 w 744677"/>
                <a:gd name="connsiteY1" fmla="*/ 48147 h 191530"/>
                <a:gd name="connsiteX2" fmla="*/ 601294 w 744677"/>
                <a:gd name="connsiteY2" fmla="*/ 191530 h 191530"/>
                <a:gd name="connsiteX3" fmla="*/ 143383 w 744677"/>
                <a:gd name="connsiteY3" fmla="*/ 191530 h 191530"/>
                <a:gd name="connsiteX4" fmla="*/ 0 w 744677"/>
                <a:gd name="connsiteY4" fmla="*/ 48147 h 191530"/>
                <a:gd name="connsiteX5" fmla="*/ 0 w 744677"/>
                <a:gd name="connsiteY5" fmla="*/ 0 h 191530"/>
                <a:gd name="connsiteX0" fmla="*/ 744677 w 744677"/>
                <a:gd name="connsiteY0" fmla="*/ 48147 h 191530"/>
                <a:gd name="connsiteX1" fmla="*/ 601294 w 744677"/>
                <a:gd name="connsiteY1" fmla="*/ 191530 h 191530"/>
                <a:gd name="connsiteX2" fmla="*/ 143383 w 744677"/>
                <a:gd name="connsiteY2" fmla="*/ 191530 h 191530"/>
                <a:gd name="connsiteX3" fmla="*/ 0 w 744677"/>
                <a:gd name="connsiteY3" fmla="*/ 48147 h 191530"/>
                <a:gd name="connsiteX4" fmla="*/ 0 w 744677"/>
                <a:gd name="connsiteY4" fmla="*/ 0 h 191530"/>
                <a:gd name="connsiteX0" fmla="*/ 601294 w 601294"/>
                <a:gd name="connsiteY0" fmla="*/ 191530 h 191530"/>
                <a:gd name="connsiteX1" fmla="*/ 143383 w 601294"/>
                <a:gd name="connsiteY1" fmla="*/ 191530 h 191530"/>
                <a:gd name="connsiteX2" fmla="*/ 0 w 601294"/>
                <a:gd name="connsiteY2" fmla="*/ 48147 h 191530"/>
                <a:gd name="connsiteX3" fmla="*/ 0 w 601294"/>
                <a:gd name="connsiteY3" fmla="*/ 0 h 191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294" h="191530">
                  <a:moveTo>
                    <a:pt x="601294" y="191530"/>
                  </a:moveTo>
                  <a:lnTo>
                    <a:pt x="143383" y="191530"/>
                  </a:lnTo>
                  <a:cubicBezTo>
                    <a:pt x="64195" y="191530"/>
                    <a:pt x="0" y="127335"/>
                    <a:pt x="0" y="48147"/>
                  </a:cubicBez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ABDB77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100" dirty="0"/>
            </a:p>
          </p:txBody>
        </p:sp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EFDF9F25-F3C9-4D05-9B40-2189E2322469}"/>
                </a:ext>
              </a:extLst>
            </p:cNvPr>
            <p:cNvSpPr/>
            <p:nvPr/>
          </p:nvSpPr>
          <p:spPr>
            <a:xfrm>
              <a:off x="1691781" y="2659060"/>
              <a:ext cx="163772" cy="163772"/>
            </a:xfrm>
            <a:prstGeom prst="ellipse">
              <a:avLst/>
            </a:prstGeom>
            <a:solidFill>
              <a:srgbClr val="ABDB77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2000">
                <a:solidFill>
                  <a:srgbClr val="0C6B49"/>
                </a:solidFill>
              </a:endParaRPr>
            </a:p>
          </p:txBody>
        </p:sp>
      </p:grp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FE273708-7713-413F-B24D-5705D63DC140}"/>
              </a:ext>
            </a:extLst>
          </p:cNvPr>
          <p:cNvGrpSpPr/>
          <p:nvPr/>
        </p:nvGrpSpPr>
        <p:grpSpPr>
          <a:xfrm>
            <a:off x="6115205" y="2077864"/>
            <a:ext cx="499698" cy="304407"/>
            <a:chOff x="1355855" y="2518425"/>
            <a:chExt cx="499698" cy="304407"/>
          </a:xfrm>
        </p:grpSpPr>
        <p:sp>
          <p:nvSpPr>
            <p:cNvPr id="51" name="Rectangle : coins arrondis 7">
              <a:extLst>
                <a:ext uri="{FF2B5EF4-FFF2-40B4-BE49-F238E27FC236}">
                  <a16:creationId xmlns:a16="http://schemas.microsoft.com/office/drawing/2014/main" id="{468C3A1C-1BB7-495E-B211-D024E0D7ABC9}"/>
                </a:ext>
              </a:extLst>
            </p:cNvPr>
            <p:cNvSpPr/>
            <p:nvPr/>
          </p:nvSpPr>
          <p:spPr>
            <a:xfrm rot="1805906">
              <a:off x="1355855" y="2518425"/>
              <a:ext cx="499087" cy="141417"/>
            </a:xfrm>
            <a:custGeom>
              <a:avLst/>
              <a:gdLst>
                <a:gd name="connsiteX0" fmla="*/ 0 w 744677"/>
                <a:gd name="connsiteY0" fmla="*/ 143383 h 334913"/>
                <a:gd name="connsiteX1" fmla="*/ 143383 w 744677"/>
                <a:gd name="connsiteY1" fmla="*/ 0 h 334913"/>
                <a:gd name="connsiteX2" fmla="*/ 601294 w 744677"/>
                <a:gd name="connsiteY2" fmla="*/ 0 h 334913"/>
                <a:gd name="connsiteX3" fmla="*/ 744677 w 744677"/>
                <a:gd name="connsiteY3" fmla="*/ 143383 h 334913"/>
                <a:gd name="connsiteX4" fmla="*/ 744677 w 744677"/>
                <a:gd name="connsiteY4" fmla="*/ 191530 h 334913"/>
                <a:gd name="connsiteX5" fmla="*/ 601294 w 744677"/>
                <a:gd name="connsiteY5" fmla="*/ 334913 h 334913"/>
                <a:gd name="connsiteX6" fmla="*/ 143383 w 744677"/>
                <a:gd name="connsiteY6" fmla="*/ 334913 h 334913"/>
                <a:gd name="connsiteX7" fmla="*/ 0 w 744677"/>
                <a:gd name="connsiteY7" fmla="*/ 191530 h 334913"/>
                <a:gd name="connsiteX8" fmla="*/ 0 w 744677"/>
                <a:gd name="connsiteY8" fmla="*/ 143383 h 334913"/>
                <a:gd name="connsiteX0" fmla="*/ 601294 w 744677"/>
                <a:gd name="connsiteY0" fmla="*/ 0 h 334913"/>
                <a:gd name="connsiteX1" fmla="*/ 744677 w 744677"/>
                <a:gd name="connsiteY1" fmla="*/ 143383 h 334913"/>
                <a:gd name="connsiteX2" fmla="*/ 744677 w 744677"/>
                <a:gd name="connsiteY2" fmla="*/ 191530 h 334913"/>
                <a:gd name="connsiteX3" fmla="*/ 601294 w 744677"/>
                <a:gd name="connsiteY3" fmla="*/ 334913 h 334913"/>
                <a:gd name="connsiteX4" fmla="*/ 143383 w 744677"/>
                <a:gd name="connsiteY4" fmla="*/ 334913 h 334913"/>
                <a:gd name="connsiteX5" fmla="*/ 0 w 744677"/>
                <a:gd name="connsiteY5" fmla="*/ 191530 h 334913"/>
                <a:gd name="connsiteX6" fmla="*/ 0 w 744677"/>
                <a:gd name="connsiteY6" fmla="*/ 143383 h 334913"/>
                <a:gd name="connsiteX7" fmla="*/ 143383 w 744677"/>
                <a:gd name="connsiteY7" fmla="*/ 0 h 334913"/>
                <a:gd name="connsiteX8" fmla="*/ 692734 w 744677"/>
                <a:gd name="connsiteY8" fmla="*/ 91440 h 334913"/>
                <a:gd name="connsiteX0" fmla="*/ 601294 w 744677"/>
                <a:gd name="connsiteY0" fmla="*/ 0 h 334913"/>
                <a:gd name="connsiteX1" fmla="*/ 744677 w 744677"/>
                <a:gd name="connsiteY1" fmla="*/ 143383 h 334913"/>
                <a:gd name="connsiteX2" fmla="*/ 744677 w 744677"/>
                <a:gd name="connsiteY2" fmla="*/ 191530 h 334913"/>
                <a:gd name="connsiteX3" fmla="*/ 601294 w 744677"/>
                <a:gd name="connsiteY3" fmla="*/ 334913 h 334913"/>
                <a:gd name="connsiteX4" fmla="*/ 143383 w 744677"/>
                <a:gd name="connsiteY4" fmla="*/ 334913 h 334913"/>
                <a:gd name="connsiteX5" fmla="*/ 0 w 744677"/>
                <a:gd name="connsiteY5" fmla="*/ 191530 h 334913"/>
                <a:gd name="connsiteX6" fmla="*/ 0 w 744677"/>
                <a:gd name="connsiteY6" fmla="*/ 143383 h 334913"/>
                <a:gd name="connsiteX7" fmla="*/ 143383 w 744677"/>
                <a:gd name="connsiteY7" fmla="*/ 0 h 334913"/>
                <a:gd name="connsiteX0" fmla="*/ 601294 w 744677"/>
                <a:gd name="connsiteY0" fmla="*/ 0 h 334913"/>
                <a:gd name="connsiteX1" fmla="*/ 744677 w 744677"/>
                <a:gd name="connsiteY1" fmla="*/ 143383 h 334913"/>
                <a:gd name="connsiteX2" fmla="*/ 744677 w 744677"/>
                <a:gd name="connsiteY2" fmla="*/ 191530 h 334913"/>
                <a:gd name="connsiteX3" fmla="*/ 601294 w 744677"/>
                <a:gd name="connsiteY3" fmla="*/ 334913 h 334913"/>
                <a:gd name="connsiteX4" fmla="*/ 143383 w 744677"/>
                <a:gd name="connsiteY4" fmla="*/ 334913 h 334913"/>
                <a:gd name="connsiteX5" fmla="*/ 0 w 744677"/>
                <a:gd name="connsiteY5" fmla="*/ 191530 h 334913"/>
                <a:gd name="connsiteX6" fmla="*/ 0 w 744677"/>
                <a:gd name="connsiteY6" fmla="*/ 143383 h 334913"/>
                <a:gd name="connsiteX0" fmla="*/ 744677 w 744677"/>
                <a:gd name="connsiteY0" fmla="*/ 0 h 191530"/>
                <a:gd name="connsiteX1" fmla="*/ 744677 w 744677"/>
                <a:gd name="connsiteY1" fmla="*/ 48147 h 191530"/>
                <a:gd name="connsiteX2" fmla="*/ 601294 w 744677"/>
                <a:gd name="connsiteY2" fmla="*/ 191530 h 191530"/>
                <a:gd name="connsiteX3" fmla="*/ 143383 w 744677"/>
                <a:gd name="connsiteY3" fmla="*/ 191530 h 191530"/>
                <a:gd name="connsiteX4" fmla="*/ 0 w 744677"/>
                <a:gd name="connsiteY4" fmla="*/ 48147 h 191530"/>
                <a:gd name="connsiteX5" fmla="*/ 0 w 744677"/>
                <a:gd name="connsiteY5" fmla="*/ 0 h 191530"/>
                <a:gd name="connsiteX0" fmla="*/ 744677 w 744677"/>
                <a:gd name="connsiteY0" fmla="*/ 48147 h 191530"/>
                <a:gd name="connsiteX1" fmla="*/ 601294 w 744677"/>
                <a:gd name="connsiteY1" fmla="*/ 191530 h 191530"/>
                <a:gd name="connsiteX2" fmla="*/ 143383 w 744677"/>
                <a:gd name="connsiteY2" fmla="*/ 191530 h 191530"/>
                <a:gd name="connsiteX3" fmla="*/ 0 w 744677"/>
                <a:gd name="connsiteY3" fmla="*/ 48147 h 191530"/>
                <a:gd name="connsiteX4" fmla="*/ 0 w 744677"/>
                <a:gd name="connsiteY4" fmla="*/ 0 h 191530"/>
                <a:gd name="connsiteX0" fmla="*/ 601294 w 601294"/>
                <a:gd name="connsiteY0" fmla="*/ 191530 h 191530"/>
                <a:gd name="connsiteX1" fmla="*/ 143383 w 601294"/>
                <a:gd name="connsiteY1" fmla="*/ 191530 h 191530"/>
                <a:gd name="connsiteX2" fmla="*/ 0 w 601294"/>
                <a:gd name="connsiteY2" fmla="*/ 48147 h 191530"/>
                <a:gd name="connsiteX3" fmla="*/ 0 w 601294"/>
                <a:gd name="connsiteY3" fmla="*/ 0 h 191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294" h="191530">
                  <a:moveTo>
                    <a:pt x="601294" y="191530"/>
                  </a:moveTo>
                  <a:lnTo>
                    <a:pt x="143383" y="191530"/>
                  </a:lnTo>
                  <a:cubicBezTo>
                    <a:pt x="64195" y="191530"/>
                    <a:pt x="0" y="127335"/>
                    <a:pt x="0" y="48147"/>
                  </a:cubicBez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97D25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100"/>
            </a:p>
          </p:txBody>
        </p:sp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21D44FA3-CF3F-4FEB-A494-7ACC64931C23}"/>
                </a:ext>
              </a:extLst>
            </p:cNvPr>
            <p:cNvSpPr/>
            <p:nvPr/>
          </p:nvSpPr>
          <p:spPr>
            <a:xfrm>
              <a:off x="1691781" y="2659060"/>
              <a:ext cx="163772" cy="163772"/>
            </a:xfrm>
            <a:prstGeom prst="ellipse">
              <a:avLst/>
            </a:prstGeom>
            <a:solidFill>
              <a:srgbClr val="97D256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2000">
                <a:solidFill>
                  <a:srgbClr val="0C6B49"/>
                </a:solidFill>
              </a:endParaRPr>
            </a:p>
          </p:txBody>
        </p:sp>
      </p:grp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7F478A2B-8BA4-4139-8E37-588A1FA49DE5}"/>
              </a:ext>
            </a:extLst>
          </p:cNvPr>
          <p:cNvGrpSpPr/>
          <p:nvPr/>
        </p:nvGrpSpPr>
        <p:grpSpPr>
          <a:xfrm>
            <a:off x="8165678" y="2077864"/>
            <a:ext cx="499698" cy="304407"/>
            <a:chOff x="1355855" y="2518425"/>
            <a:chExt cx="499698" cy="304407"/>
          </a:xfrm>
        </p:grpSpPr>
        <p:sp>
          <p:nvSpPr>
            <p:cNvPr id="54" name="Rectangle : coins arrondis 7">
              <a:extLst>
                <a:ext uri="{FF2B5EF4-FFF2-40B4-BE49-F238E27FC236}">
                  <a16:creationId xmlns:a16="http://schemas.microsoft.com/office/drawing/2014/main" id="{4687BD8A-3666-4063-86C4-A715DD9DACDF}"/>
                </a:ext>
              </a:extLst>
            </p:cNvPr>
            <p:cNvSpPr/>
            <p:nvPr/>
          </p:nvSpPr>
          <p:spPr>
            <a:xfrm rot="1805906">
              <a:off x="1355855" y="2518425"/>
              <a:ext cx="499087" cy="141417"/>
            </a:xfrm>
            <a:custGeom>
              <a:avLst/>
              <a:gdLst>
                <a:gd name="connsiteX0" fmla="*/ 0 w 744677"/>
                <a:gd name="connsiteY0" fmla="*/ 143383 h 334913"/>
                <a:gd name="connsiteX1" fmla="*/ 143383 w 744677"/>
                <a:gd name="connsiteY1" fmla="*/ 0 h 334913"/>
                <a:gd name="connsiteX2" fmla="*/ 601294 w 744677"/>
                <a:gd name="connsiteY2" fmla="*/ 0 h 334913"/>
                <a:gd name="connsiteX3" fmla="*/ 744677 w 744677"/>
                <a:gd name="connsiteY3" fmla="*/ 143383 h 334913"/>
                <a:gd name="connsiteX4" fmla="*/ 744677 w 744677"/>
                <a:gd name="connsiteY4" fmla="*/ 191530 h 334913"/>
                <a:gd name="connsiteX5" fmla="*/ 601294 w 744677"/>
                <a:gd name="connsiteY5" fmla="*/ 334913 h 334913"/>
                <a:gd name="connsiteX6" fmla="*/ 143383 w 744677"/>
                <a:gd name="connsiteY6" fmla="*/ 334913 h 334913"/>
                <a:gd name="connsiteX7" fmla="*/ 0 w 744677"/>
                <a:gd name="connsiteY7" fmla="*/ 191530 h 334913"/>
                <a:gd name="connsiteX8" fmla="*/ 0 w 744677"/>
                <a:gd name="connsiteY8" fmla="*/ 143383 h 334913"/>
                <a:gd name="connsiteX0" fmla="*/ 601294 w 744677"/>
                <a:gd name="connsiteY0" fmla="*/ 0 h 334913"/>
                <a:gd name="connsiteX1" fmla="*/ 744677 w 744677"/>
                <a:gd name="connsiteY1" fmla="*/ 143383 h 334913"/>
                <a:gd name="connsiteX2" fmla="*/ 744677 w 744677"/>
                <a:gd name="connsiteY2" fmla="*/ 191530 h 334913"/>
                <a:gd name="connsiteX3" fmla="*/ 601294 w 744677"/>
                <a:gd name="connsiteY3" fmla="*/ 334913 h 334913"/>
                <a:gd name="connsiteX4" fmla="*/ 143383 w 744677"/>
                <a:gd name="connsiteY4" fmla="*/ 334913 h 334913"/>
                <a:gd name="connsiteX5" fmla="*/ 0 w 744677"/>
                <a:gd name="connsiteY5" fmla="*/ 191530 h 334913"/>
                <a:gd name="connsiteX6" fmla="*/ 0 w 744677"/>
                <a:gd name="connsiteY6" fmla="*/ 143383 h 334913"/>
                <a:gd name="connsiteX7" fmla="*/ 143383 w 744677"/>
                <a:gd name="connsiteY7" fmla="*/ 0 h 334913"/>
                <a:gd name="connsiteX8" fmla="*/ 692734 w 744677"/>
                <a:gd name="connsiteY8" fmla="*/ 91440 h 334913"/>
                <a:gd name="connsiteX0" fmla="*/ 601294 w 744677"/>
                <a:gd name="connsiteY0" fmla="*/ 0 h 334913"/>
                <a:gd name="connsiteX1" fmla="*/ 744677 w 744677"/>
                <a:gd name="connsiteY1" fmla="*/ 143383 h 334913"/>
                <a:gd name="connsiteX2" fmla="*/ 744677 w 744677"/>
                <a:gd name="connsiteY2" fmla="*/ 191530 h 334913"/>
                <a:gd name="connsiteX3" fmla="*/ 601294 w 744677"/>
                <a:gd name="connsiteY3" fmla="*/ 334913 h 334913"/>
                <a:gd name="connsiteX4" fmla="*/ 143383 w 744677"/>
                <a:gd name="connsiteY4" fmla="*/ 334913 h 334913"/>
                <a:gd name="connsiteX5" fmla="*/ 0 w 744677"/>
                <a:gd name="connsiteY5" fmla="*/ 191530 h 334913"/>
                <a:gd name="connsiteX6" fmla="*/ 0 w 744677"/>
                <a:gd name="connsiteY6" fmla="*/ 143383 h 334913"/>
                <a:gd name="connsiteX7" fmla="*/ 143383 w 744677"/>
                <a:gd name="connsiteY7" fmla="*/ 0 h 334913"/>
                <a:gd name="connsiteX0" fmla="*/ 601294 w 744677"/>
                <a:gd name="connsiteY0" fmla="*/ 0 h 334913"/>
                <a:gd name="connsiteX1" fmla="*/ 744677 w 744677"/>
                <a:gd name="connsiteY1" fmla="*/ 143383 h 334913"/>
                <a:gd name="connsiteX2" fmla="*/ 744677 w 744677"/>
                <a:gd name="connsiteY2" fmla="*/ 191530 h 334913"/>
                <a:gd name="connsiteX3" fmla="*/ 601294 w 744677"/>
                <a:gd name="connsiteY3" fmla="*/ 334913 h 334913"/>
                <a:gd name="connsiteX4" fmla="*/ 143383 w 744677"/>
                <a:gd name="connsiteY4" fmla="*/ 334913 h 334913"/>
                <a:gd name="connsiteX5" fmla="*/ 0 w 744677"/>
                <a:gd name="connsiteY5" fmla="*/ 191530 h 334913"/>
                <a:gd name="connsiteX6" fmla="*/ 0 w 744677"/>
                <a:gd name="connsiteY6" fmla="*/ 143383 h 334913"/>
                <a:gd name="connsiteX0" fmla="*/ 744677 w 744677"/>
                <a:gd name="connsiteY0" fmla="*/ 0 h 191530"/>
                <a:gd name="connsiteX1" fmla="*/ 744677 w 744677"/>
                <a:gd name="connsiteY1" fmla="*/ 48147 h 191530"/>
                <a:gd name="connsiteX2" fmla="*/ 601294 w 744677"/>
                <a:gd name="connsiteY2" fmla="*/ 191530 h 191530"/>
                <a:gd name="connsiteX3" fmla="*/ 143383 w 744677"/>
                <a:gd name="connsiteY3" fmla="*/ 191530 h 191530"/>
                <a:gd name="connsiteX4" fmla="*/ 0 w 744677"/>
                <a:gd name="connsiteY4" fmla="*/ 48147 h 191530"/>
                <a:gd name="connsiteX5" fmla="*/ 0 w 744677"/>
                <a:gd name="connsiteY5" fmla="*/ 0 h 191530"/>
                <a:gd name="connsiteX0" fmla="*/ 744677 w 744677"/>
                <a:gd name="connsiteY0" fmla="*/ 48147 h 191530"/>
                <a:gd name="connsiteX1" fmla="*/ 601294 w 744677"/>
                <a:gd name="connsiteY1" fmla="*/ 191530 h 191530"/>
                <a:gd name="connsiteX2" fmla="*/ 143383 w 744677"/>
                <a:gd name="connsiteY2" fmla="*/ 191530 h 191530"/>
                <a:gd name="connsiteX3" fmla="*/ 0 w 744677"/>
                <a:gd name="connsiteY3" fmla="*/ 48147 h 191530"/>
                <a:gd name="connsiteX4" fmla="*/ 0 w 744677"/>
                <a:gd name="connsiteY4" fmla="*/ 0 h 191530"/>
                <a:gd name="connsiteX0" fmla="*/ 601294 w 601294"/>
                <a:gd name="connsiteY0" fmla="*/ 191530 h 191530"/>
                <a:gd name="connsiteX1" fmla="*/ 143383 w 601294"/>
                <a:gd name="connsiteY1" fmla="*/ 191530 h 191530"/>
                <a:gd name="connsiteX2" fmla="*/ 0 w 601294"/>
                <a:gd name="connsiteY2" fmla="*/ 48147 h 191530"/>
                <a:gd name="connsiteX3" fmla="*/ 0 w 601294"/>
                <a:gd name="connsiteY3" fmla="*/ 0 h 191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294" h="191530">
                  <a:moveTo>
                    <a:pt x="601294" y="191530"/>
                  </a:moveTo>
                  <a:lnTo>
                    <a:pt x="143383" y="191530"/>
                  </a:lnTo>
                  <a:cubicBezTo>
                    <a:pt x="64195" y="191530"/>
                    <a:pt x="0" y="127335"/>
                    <a:pt x="0" y="48147"/>
                  </a:cubicBez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85CB39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100"/>
            </a:p>
          </p:txBody>
        </p:sp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BD8D3548-10A8-4133-AFA8-3F479E12318F}"/>
                </a:ext>
              </a:extLst>
            </p:cNvPr>
            <p:cNvSpPr/>
            <p:nvPr/>
          </p:nvSpPr>
          <p:spPr>
            <a:xfrm>
              <a:off x="1691781" y="2659060"/>
              <a:ext cx="163772" cy="163772"/>
            </a:xfrm>
            <a:prstGeom prst="ellipse">
              <a:avLst/>
            </a:prstGeom>
            <a:solidFill>
              <a:srgbClr val="85CB39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2000">
                <a:solidFill>
                  <a:srgbClr val="0C6B49"/>
                </a:solidFill>
              </a:endParaRPr>
            </a:p>
          </p:txBody>
        </p:sp>
      </p:grpSp>
      <p:grpSp>
        <p:nvGrpSpPr>
          <p:cNvPr id="56" name="Groupe 55">
            <a:extLst>
              <a:ext uri="{FF2B5EF4-FFF2-40B4-BE49-F238E27FC236}">
                <a16:creationId xmlns:a16="http://schemas.microsoft.com/office/drawing/2014/main" id="{E9B9F4CD-100C-40FF-ACC8-6A4ABD7EF082}"/>
              </a:ext>
            </a:extLst>
          </p:cNvPr>
          <p:cNvGrpSpPr/>
          <p:nvPr/>
        </p:nvGrpSpPr>
        <p:grpSpPr>
          <a:xfrm flipH="1">
            <a:off x="8378113" y="3842002"/>
            <a:ext cx="499698" cy="304407"/>
            <a:chOff x="1355855" y="2518425"/>
            <a:chExt cx="499698" cy="304407"/>
          </a:xfrm>
        </p:grpSpPr>
        <p:sp>
          <p:nvSpPr>
            <p:cNvPr id="57" name="Rectangle : coins arrondis 7">
              <a:extLst>
                <a:ext uri="{FF2B5EF4-FFF2-40B4-BE49-F238E27FC236}">
                  <a16:creationId xmlns:a16="http://schemas.microsoft.com/office/drawing/2014/main" id="{D1A0FB1E-B616-47A3-A2BD-BF9443870495}"/>
                </a:ext>
              </a:extLst>
            </p:cNvPr>
            <p:cNvSpPr/>
            <p:nvPr/>
          </p:nvSpPr>
          <p:spPr>
            <a:xfrm rot="1805906">
              <a:off x="1355855" y="2518425"/>
              <a:ext cx="499087" cy="141417"/>
            </a:xfrm>
            <a:custGeom>
              <a:avLst/>
              <a:gdLst>
                <a:gd name="connsiteX0" fmla="*/ 0 w 744677"/>
                <a:gd name="connsiteY0" fmla="*/ 143383 h 334913"/>
                <a:gd name="connsiteX1" fmla="*/ 143383 w 744677"/>
                <a:gd name="connsiteY1" fmla="*/ 0 h 334913"/>
                <a:gd name="connsiteX2" fmla="*/ 601294 w 744677"/>
                <a:gd name="connsiteY2" fmla="*/ 0 h 334913"/>
                <a:gd name="connsiteX3" fmla="*/ 744677 w 744677"/>
                <a:gd name="connsiteY3" fmla="*/ 143383 h 334913"/>
                <a:gd name="connsiteX4" fmla="*/ 744677 w 744677"/>
                <a:gd name="connsiteY4" fmla="*/ 191530 h 334913"/>
                <a:gd name="connsiteX5" fmla="*/ 601294 w 744677"/>
                <a:gd name="connsiteY5" fmla="*/ 334913 h 334913"/>
                <a:gd name="connsiteX6" fmla="*/ 143383 w 744677"/>
                <a:gd name="connsiteY6" fmla="*/ 334913 h 334913"/>
                <a:gd name="connsiteX7" fmla="*/ 0 w 744677"/>
                <a:gd name="connsiteY7" fmla="*/ 191530 h 334913"/>
                <a:gd name="connsiteX8" fmla="*/ 0 w 744677"/>
                <a:gd name="connsiteY8" fmla="*/ 143383 h 334913"/>
                <a:gd name="connsiteX0" fmla="*/ 601294 w 744677"/>
                <a:gd name="connsiteY0" fmla="*/ 0 h 334913"/>
                <a:gd name="connsiteX1" fmla="*/ 744677 w 744677"/>
                <a:gd name="connsiteY1" fmla="*/ 143383 h 334913"/>
                <a:gd name="connsiteX2" fmla="*/ 744677 w 744677"/>
                <a:gd name="connsiteY2" fmla="*/ 191530 h 334913"/>
                <a:gd name="connsiteX3" fmla="*/ 601294 w 744677"/>
                <a:gd name="connsiteY3" fmla="*/ 334913 h 334913"/>
                <a:gd name="connsiteX4" fmla="*/ 143383 w 744677"/>
                <a:gd name="connsiteY4" fmla="*/ 334913 h 334913"/>
                <a:gd name="connsiteX5" fmla="*/ 0 w 744677"/>
                <a:gd name="connsiteY5" fmla="*/ 191530 h 334913"/>
                <a:gd name="connsiteX6" fmla="*/ 0 w 744677"/>
                <a:gd name="connsiteY6" fmla="*/ 143383 h 334913"/>
                <a:gd name="connsiteX7" fmla="*/ 143383 w 744677"/>
                <a:gd name="connsiteY7" fmla="*/ 0 h 334913"/>
                <a:gd name="connsiteX8" fmla="*/ 692734 w 744677"/>
                <a:gd name="connsiteY8" fmla="*/ 91440 h 334913"/>
                <a:gd name="connsiteX0" fmla="*/ 601294 w 744677"/>
                <a:gd name="connsiteY0" fmla="*/ 0 h 334913"/>
                <a:gd name="connsiteX1" fmla="*/ 744677 w 744677"/>
                <a:gd name="connsiteY1" fmla="*/ 143383 h 334913"/>
                <a:gd name="connsiteX2" fmla="*/ 744677 w 744677"/>
                <a:gd name="connsiteY2" fmla="*/ 191530 h 334913"/>
                <a:gd name="connsiteX3" fmla="*/ 601294 w 744677"/>
                <a:gd name="connsiteY3" fmla="*/ 334913 h 334913"/>
                <a:gd name="connsiteX4" fmla="*/ 143383 w 744677"/>
                <a:gd name="connsiteY4" fmla="*/ 334913 h 334913"/>
                <a:gd name="connsiteX5" fmla="*/ 0 w 744677"/>
                <a:gd name="connsiteY5" fmla="*/ 191530 h 334913"/>
                <a:gd name="connsiteX6" fmla="*/ 0 w 744677"/>
                <a:gd name="connsiteY6" fmla="*/ 143383 h 334913"/>
                <a:gd name="connsiteX7" fmla="*/ 143383 w 744677"/>
                <a:gd name="connsiteY7" fmla="*/ 0 h 334913"/>
                <a:gd name="connsiteX0" fmla="*/ 601294 w 744677"/>
                <a:gd name="connsiteY0" fmla="*/ 0 h 334913"/>
                <a:gd name="connsiteX1" fmla="*/ 744677 w 744677"/>
                <a:gd name="connsiteY1" fmla="*/ 143383 h 334913"/>
                <a:gd name="connsiteX2" fmla="*/ 744677 w 744677"/>
                <a:gd name="connsiteY2" fmla="*/ 191530 h 334913"/>
                <a:gd name="connsiteX3" fmla="*/ 601294 w 744677"/>
                <a:gd name="connsiteY3" fmla="*/ 334913 h 334913"/>
                <a:gd name="connsiteX4" fmla="*/ 143383 w 744677"/>
                <a:gd name="connsiteY4" fmla="*/ 334913 h 334913"/>
                <a:gd name="connsiteX5" fmla="*/ 0 w 744677"/>
                <a:gd name="connsiteY5" fmla="*/ 191530 h 334913"/>
                <a:gd name="connsiteX6" fmla="*/ 0 w 744677"/>
                <a:gd name="connsiteY6" fmla="*/ 143383 h 334913"/>
                <a:gd name="connsiteX0" fmla="*/ 744677 w 744677"/>
                <a:gd name="connsiteY0" fmla="*/ 0 h 191530"/>
                <a:gd name="connsiteX1" fmla="*/ 744677 w 744677"/>
                <a:gd name="connsiteY1" fmla="*/ 48147 h 191530"/>
                <a:gd name="connsiteX2" fmla="*/ 601294 w 744677"/>
                <a:gd name="connsiteY2" fmla="*/ 191530 h 191530"/>
                <a:gd name="connsiteX3" fmla="*/ 143383 w 744677"/>
                <a:gd name="connsiteY3" fmla="*/ 191530 h 191530"/>
                <a:gd name="connsiteX4" fmla="*/ 0 w 744677"/>
                <a:gd name="connsiteY4" fmla="*/ 48147 h 191530"/>
                <a:gd name="connsiteX5" fmla="*/ 0 w 744677"/>
                <a:gd name="connsiteY5" fmla="*/ 0 h 191530"/>
                <a:gd name="connsiteX0" fmla="*/ 744677 w 744677"/>
                <a:gd name="connsiteY0" fmla="*/ 48147 h 191530"/>
                <a:gd name="connsiteX1" fmla="*/ 601294 w 744677"/>
                <a:gd name="connsiteY1" fmla="*/ 191530 h 191530"/>
                <a:gd name="connsiteX2" fmla="*/ 143383 w 744677"/>
                <a:gd name="connsiteY2" fmla="*/ 191530 h 191530"/>
                <a:gd name="connsiteX3" fmla="*/ 0 w 744677"/>
                <a:gd name="connsiteY3" fmla="*/ 48147 h 191530"/>
                <a:gd name="connsiteX4" fmla="*/ 0 w 744677"/>
                <a:gd name="connsiteY4" fmla="*/ 0 h 191530"/>
                <a:gd name="connsiteX0" fmla="*/ 601294 w 601294"/>
                <a:gd name="connsiteY0" fmla="*/ 191530 h 191530"/>
                <a:gd name="connsiteX1" fmla="*/ 143383 w 601294"/>
                <a:gd name="connsiteY1" fmla="*/ 191530 h 191530"/>
                <a:gd name="connsiteX2" fmla="*/ 0 w 601294"/>
                <a:gd name="connsiteY2" fmla="*/ 48147 h 191530"/>
                <a:gd name="connsiteX3" fmla="*/ 0 w 601294"/>
                <a:gd name="connsiteY3" fmla="*/ 0 h 191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294" h="191530">
                  <a:moveTo>
                    <a:pt x="601294" y="191530"/>
                  </a:moveTo>
                  <a:lnTo>
                    <a:pt x="143383" y="191530"/>
                  </a:lnTo>
                  <a:cubicBezTo>
                    <a:pt x="64195" y="191530"/>
                    <a:pt x="0" y="127335"/>
                    <a:pt x="0" y="48147"/>
                  </a:cubicBez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74B32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100"/>
            </a:p>
          </p:txBody>
        </p:sp>
        <p:sp>
          <p:nvSpPr>
            <p:cNvPr id="58" name="Ellipse 57">
              <a:extLst>
                <a:ext uri="{FF2B5EF4-FFF2-40B4-BE49-F238E27FC236}">
                  <a16:creationId xmlns:a16="http://schemas.microsoft.com/office/drawing/2014/main" id="{9509773F-C783-469E-8A6C-8C5A8FB23D0B}"/>
                </a:ext>
              </a:extLst>
            </p:cNvPr>
            <p:cNvSpPr/>
            <p:nvPr/>
          </p:nvSpPr>
          <p:spPr>
            <a:xfrm>
              <a:off x="1691781" y="2659060"/>
              <a:ext cx="163772" cy="163772"/>
            </a:xfrm>
            <a:prstGeom prst="ellipse">
              <a:avLst/>
            </a:prstGeom>
            <a:solidFill>
              <a:srgbClr val="74B32F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2000" dirty="0">
                <a:solidFill>
                  <a:srgbClr val="0C6B49"/>
                </a:solidFill>
              </a:endParaRPr>
            </a:p>
          </p:txBody>
        </p:sp>
      </p:grp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EC754636-2826-44E1-BB9B-13412EFA4B55}"/>
              </a:ext>
            </a:extLst>
          </p:cNvPr>
          <p:cNvGrpSpPr/>
          <p:nvPr/>
        </p:nvGrpSpPr>
        <p:grpSpPr>
          <a:xfrm flipH="1">
            <a:off x="5861206" y="3842002"/>
            <a:ext cx="499698" cy="304407"/>
            <a:chOff x="1355855" y="2518425"/>
            <a:chExt cx="499698" cy="304407"/>
          </a:xfrm>
        </p:grpSpPr>
        <p:sp>
          <p:nvSpPr>
            <p:cNvPr id="60" name="Rectangle : coins arrondis 7">
              <a:extLst>
                <a:ext uri="{FF2B5EF4-FFF2-40B4-BE49-F238E27FC236}">
                  <a16:creationId xmlns:a16="http://schemas.microsoft.com/office/drawing/2014/main" id="{1993BF49-AA4F-468E-AE49-E3F26C580E8D}"/>
                </a:ext>
              </a:extLst>
            </p:cNvPr>
            <p:cNvSpPr/>
            <p:nvPr/>
          </p:nvSpPr>
          <p:spPr>
            <a:xfrm rot="1805906">
              <a:off x="1355855" y="2518425"/>
              <a:ext cx="499087" cy="141417"/>
            </a:xfrm>
            <a:custGeom>
              <a:avLst/>
              <a:gdLst>
                <a:gd name="connsiteX0" fmla="*/ 0 w 744677"/>
                <a:gd name="connsiteY0" fmla="*/ 143383 h 334913"/>
                <a:gd name="connsiteX1" fmla="*/ 143383 w 744677"/>
                <a:gd name="connsiteY1" fmla="*/ 0 h 334913"/>
                <a:gd name="connsiteX2" fmla="*/ 601294 w 744677"/>
                <a:gd name="connsiteY2" fmla="*/ 0 h 334913"/>
                <a:gd name="connsiteX3" fmla="*/ 744677 w 744677"/>
                <a:gd name="connsiteY3" fmla="*/ 143383 h 334913"/>
                <a:gd name="connsiteX4" fmla="*/ 744677 w 744677"/>
                <a:gd name="connsiteY4" fmla="*/ 191530 h 334913"/>
                <a:gd name="connsiteX5" fmla="*/ 601294 w 744677"/>
                <a:gd name="connsiteY5" fmla="*/ 334913 h 334913"/>
                <a:gd name="connsiteX6" fmla="*/ 143383 w 744677"/>
                <a:gd name="connsiteY6" fmla="*/ 334913 h 334913"/>
                <a:gd name="connsiteX7" fmla="*/ 0 w 744677"/>
                <a:gd name="connsiteY7" fmla="*/ 191530 h 334913"/>
                <a:gd name="connsiteX8" fmla="*/ 0 w 744677"/>
                <a:gd name="connsiteY8" fmla="*/ 143383 h 334913"/>
                <a:gd name="connsiteX0" fmla="*/ 601294 w 744677"/>
                <a:gd name="connsiteY0" fmla="*/ 0 h 334913"/>
                <a:gd name="connsiteX1" fmla="*/ 744677 w 744677"/>
                <a:gd name="connsiteY1" fmla="*/ 143383 h 334913"/>
                <a:gd name="connsiteX2" fmla="*/ 744677 w 744677"/>
                <a:gd name="connsiteY2" fmla="*/ 191530 h 334913"/>
                <a:gd name="connsiteX3" fmla="*/ 601294 w 744677"/>
                <a:gd name="connsiteY3" fmla="*/ 334913 h 334913"/>
                <a:gd name="connsiteX4" fmla="*/ 143383 w 744677"/>
                <a:gd name="connsiteY4" fmla="*/ 334913 h 334913"/>
                <a:gd name="connsiteX5" fmla="*/ 0 w 744677"/>
                <a:gd name="connsiteY5" fmla="*/ 191530 h 334913"/>
                <a:gd name="connsiteX6" fmla="*/ 0 w 744677"/>
                <a:gd name="connsiteY6" fmla="*/ 143383 h 334913"/>
                <a:gd name="connsiteX7" fmla="*/ 143383 w 744677"/>
                <a:gd name="connsiteY7" fmla="*/ 0 h 334913"/>
                <a:gd name="connsiteX8" fmla="*/ 692734 w 744677"/>
                <a:gd name="connsiteY8" fmla="*/ 91440 h 334913"/>
                <a:gd name="connsiteX0" fmla="*/ 601294 w 744677"/>
                <a:gd name="connsiteY0" fmla="*/ 0 h 334913"/>
                <a:gd name="connsiteX1" fmla="*/ 744677 w 744677"/>
                <a:gd name="connsiteY1" fmla="*/ 143383 h 334913"/>
                <a:gd name="connsiteX2" fmla="*/ 744677 w 744677"/>
                <a:gd name="connsiteY2" fmla="*/ 191530 h 334913"/>
                <a:gd name="connsiteX3" fmla="*/ 601294 w 744677"/>
                <a:gd name="connsiteY3" fmla="*/ 334913 h 334913"/>
                <a:gd name="connsiteX4" fmla="*/ 143383 w 744677"/>
                <a:gd name="connsiteY4" fmla="*/ 334913 h 334913"/>
                <a:gd name="connsiteX5" fmla="*/ 0 w 744677"/>
                <a:gd name="connsiteY5" fmla="*/ 191530 h 334913"/>
                <a:gd name="connsiteX6" fmla="*/ 0 w 744677"/>
                <a:gd name="connsiteY6" fmla="*/ 143383 h 334913"/>
                <a:gd name="connsiteX7" fmla="*/ 143383 w 744677"/>
                <a:gd name="connsiteY7" fmla="*/ 0 h 334913"/>
                <a:gd name="connsiteX0" fmla="*/ 601294 w 744677"/>
                <a:gd name="connsiteY0" fmla="*/ 0 h 334913"/>
                <a:gd name="connsiteX1" fmla="*/ 744677 w 744677"/>
                <a:gd name="connsiteY1" fmla="*/ 143383 h 334913"/>
                <a:gd name="connsiteX2" fmla="*/ 744677 w 744677"/>
                <a:gd name="connsiteY2" fmla="*/ 191530 h 334913"/>
                <a:gd name="connsiteX3" fmla="*/ 601294 w 744677"/>
                <a:gd name="connsiteY3" fmla="*/ 334913 h 334913"/>
                <a:gd name="connsiteX4" fmla="*/ 143383 w 744677"/>
                <a:gd name="connsiteY4" fmla="*/ 334913 h 334913"/>
                <a:gd name="connsiteX5" fmla="*/ 0 w 744677"/>
                <a:gd name="connsiteY5" fmla="*/ 191530 h 334913"/>
                <a:gd name="connsiteX6" fmla="*/ 0 w 744677"/>
                <a:gd name="connsiteY6" fmla="*/ 143383 h 334913"/>
                <a:gd name="connsiteX0" fmla="*/ 744677 w 744677"/>
                <a:gd name="connsiteY0" fmla="*/ 0 h 191530"/>
                <a:gd name="connsiteX1" fmla="*/ 744677 w 744677"/>
                <a:gd name="connsiteY1" fmla="*/ 48147 h 191530"/>
                <a:gd name="connsiteX2" fmla="*/ 601294 w 744677"/>
                <a:gd name="connsiteY2" fmla="*/ 191530 h 191530"/>
                <a:gd name="connsiteX3" fmla="*/ 143383 w 744677"/>
                <a:gd name="connsiteY3" fmla="*/ 191530 h 191530"/>
                <a:gd name="connsiteX4" fmla="*/ 0 w 744677"/>
                <a:gd name="connsiteY4" fmla="*/ 48147 h 191530"/>
                <a:gd name="connsiteX5" fmla="*/ 0 w 744677"/>
                <a:gd name="connsiteY5" fmla="*/ 0 h 191530"/>
                <a:gd name="connsiteX0" fmla="*/ 744677 w 744677"/>
                <a:gd name="connsiteY0" fmla="*/ 48147 h 191530"/>
                <a:gd name="connsiteX1" fmla="*/ 601294 w 744677"/>
                <a:gd name="connsiteY1" fmla="*/ 191530 h 191530"/>
                <a:gd name="connsiteX2" fmla="*/ 143383 w 744677"/>
                <a:gd name="connsiteY2" fmla="*/ 191530 h 191530"/>
                <a:gd name="connsiteX3" fmla="*/ 0 w 744677"/>
                <a:gd name="connsiteY3" fmla="*/ 48147 h 191530"/>
                <a:gd name="connsiteX4" fmla="*/ 0 w 744677"/>
                <a:gd name="connsiteY4" fmla="*/ 0 h 191530"/>
                <a:gd name="connsiteX0" fmla="*/ 601294 w 601294"/>
                <a:gd name="connsiteY0" fmla="*/ 191530 h 191530"/>
                <a:gd name="connsiteX1" fmla="*/ 143383 w 601294"/>
                <a:gd name="connsiteY1" fmla="*/ 191530 h 191530"/>
                <a:gd name="connsiteX2" fmla="*/ 0 w 601294"/>
                <a:gd name="connsiteY2" fmla="*/ 48147 h 191530"/>
                <a:gd name="connsiteX3" fmla="*/ 0 w 601294"/>
                <a:gd name="connsiteY3" fmla="*/ 0 h 191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294" h="191530">
                  <a:moveTo>
                    <a:pt x="601294" y="191530"/>
                  </a:moveTo>
                  <a:lnTo>
                    <a:pt x="143383" y="191530"/>
                  </a:lnTo>
                  <a:cubicBezTo>
                    <a:pt x="64195" y="191530"/>
                    <a:pt x="0" y="127335"/>
                    <a:pt x="0" y="48147"/>
                  </a:cubicBez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B0DD7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100"/>
            </a:p>
          </p:txBody>
        </p:sp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317B53FF-A6DD-47B5-B1A7-319559E4DE93}"/>
                </a:ext>
              </a:extLst>
            </p:cNvPr>
            <p:cNvSpPr/>
            <p:nvPr/>
          </p:nvSpPr>
          <p:spPr>
            <a:xfrm>
              <a:off x="1691781" y="2659060"/>
              <a:ext cx="163772" cy="163772"/>
            </a:xfrm>
            <a:prstGeom prst="ellipse">
              <a:avLst/>
            </a:prstGeom>
            <a:solidFill>
              <a:srgbClr val="659B29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2000" dirty="0">
                <a:solidFill>
                  <a:srgbClr val="0C6B49"/>
                </a:solidFill>
              </a:endParaRPr>
            </a:p>
          </p:txBody>
        </p:sp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77DE687D-5DD1-4E47-9931-80F251BAD495}"/>
              </a:ext>
            </a:extLst>
          </p:cNvPr>
          <p:cNvGrpSpPr/>
          <p:nvPr/>
        </p:nvGrpSpPr>
        <p:grpSpPr>
          <a:xfrm flipH="1">
            <a:off x="3473604" y="3842002"/>
            <a:ext cx="499698" cy="304407"/>
            <a:chOff x="1355855" y="2518425"/>
            <a:chExt cx="499698" cy="304407"/>
          </a:xfrm>
        </p:grpSpPr>
        <p:sp>
          <p:nvSpPr>
            <p:cNvPr id="63" name="Rectangle : coins arrondis 7">
              <a:extLst>
                <a:ext uri="{FF2B5EF4-FFF2-40B4-BE49-F238E27FC236}">
                  <a16:creationId xmlns:a16="http://schemas.microsoft.com/office/drawing/2014/main" id="{2059660B-E923-4CAD-A244-3A8301D53ACF}"/>
                </a:ext>
              </a:extLst>
            </p:cNvPr>
            <p:cNvSpPr/>
            <p:nvPr/>
          </p:nvSpPr>
          <p:spPr>
            <a:xfrm rot="1805906">
              <a:off x="1355855" y="2518425"/>
              <a:ext cx="499087" cy="141417"/>
            </a:xfrm>
            <a:custGeom>
              <a:avLst/>
              <a:gdLst>
                <a:gd name="connsiteX0" fmla="*/ 0 w 744677"/>
                <a:gd name="connsiteY0" fmla="*/ 143383 h 334913"/>
                <a:gd name="connsiteX1" fmla="*/ 143383 w 744677"/>
                <a:gd name="connsiteY1" fmla="*/ 0 h 334913"/>
                <a:gd name="connsiteX2" fmla="*/ 601294 w 744677"/>
                <a:gd name="connsiteY2" fmla="*/ 0 h 334913"/>
                <a:gd name="connsiteX3" fmla="*/ 744677 w 744677"/>
                <a:gd name="connsiteY3" fmla="*/ 143383 h 334913"/>
                <a:gd name="connsiteX4" fmla="*/ 744677 w 744677"/>
                <a:gd name="connsiteY4" fmla="*/ 191530 h 334913"/>
                <a:gd name="connsiteX5" fmla="*/ 601294 w 744677"/>
                <a:gd name="connsiteY5" fmla="*/ 334913 h 334913"/>
                <a:gd name="connsiteX6" fmla="*/ 143383 w 744677"/>
                <a:gd name="connsiteY6" fmla="*/ 334913 h 334913"/>
                <a:gd name="connsiteX7" fmla="*/ 0 w 744677"/>
                <a:gd name="connsiteY7" fmla="*/ 191530 h 334913"/>
                <a:gd name="connsiteX8" fmla="*/ 0 w 744677"/>
                <a:gd name="connsiteY8" fmla="*/ 143383 h 334913"/>
                <a:gd name="connsiteX0" fmla="*/ 601294 w 744677"/>
                <a:gd name="connsiteY0" fmla="*/ 0 h 334913"/>
                <a:gd name="connsiteX1" fmla="*/ 744677 w 744677"/>
                <a:gd name="connsiteY1" fmla="*/ 143383 h 334913"/>
                <a:gd name="connsiteX2" fmla="*/ 744677 w 744677"/>
                <a:gd name="connsiteY2" fmla="*/ 191530 h 334913"/>
                <a:gd name="connsiteX3" fmla="*/ 601294 w 744677"/>
                <a:gd name="connsiteY3" fmla="*/ 334913 h 334913"/>
                <a:gd name="connsiteX4" fmla="*/ 143383 w 744677"/>
                <a:gd name="connsiteY4" fmla="*/ 334913 h 334913"/>
                <a:gd name="connsiteX5" fmla="*/ 0 w 744677"/>
                <a:gd name="connsiteY5" fmla="*/ 191530 h 334913"/>
                <a:gd name="connsiteX6" fmla="*/ 0 w 744677"/>
                <a:gd name="connsiteY6" fmla="*/ 143383 h 334913"/>
                <a:gd name="connsiteX7" fmla="*/ 143383 w 744677"/>
                <a:gd name="connsiteY7" fmla="*/ 0 h 334913"/>
                <a:gd name="connsiteX8" fmla="*/ 692734 w 744677"/>
                <a:gd name="connsiteY8" fmla="*/ 91440 h 334913"/>
                <a:gd name="connsiteX0" fmla="*/ 601294 w 744677"/>
                <a:gd name="connsiteY0" fmla="*/ 0 h 334913"/>
                <a:gd name="connsiteX1" fmla="*/ 744677 w 744677"/>
                <a:gd name="connsiteY1" fmla="*/ 143383 h 334913"/>
                <a:gd name="connsiteX2" fmla="*/ 744677 w 744677"/>
                <a:gd name="connsiteY2" fmla="*/ 191530 h 334913"/>
                <a:gd name="connsiteX3" fmla="*/ 601294 w 744677"/>
                <a:gd name="connsiteY3" fmla="*/ 334913 h 334913"/>
                <a:gd name="connsiteX4" fmla="*/ 143383 w 744677"/>
                <a:gd name="connsiteY4" fmla="*/ 334913 h 334913"/>
                <a:gd name="connsiteX5" fmla="*/ 0 w 744677"/>
                <a:gd name="connsiteY5" fmla="*/ 191530 h 334913"/>
                <a:gd name="connsiteX6" fmla="*/ 0 w 744677"/>
                <a:gd name="connsiteY6" fmla="*/ 143383 h 334913"/>
                <a:gd name="connsiteX7" fmla="*/ 143383 w 744677"/>
                <a:gd name="connsiteY7" fmla="*/ 0 h 334913"/>
                <a:gd name="connsiteX0" fmla="*/ 601294 w 744677"/>
                <a:gd name="connsiteY0" fmla="*/ 0 h 334913"/>
                <a:gd name="connsiteX1" fmla="*/ 744677 w 744677"/>
                <a:gd name="connsiteY1" fmla="*/ 143383 h 334913"/>
                <a:gd name="connsiteX2" fmla="*/ 744677 w 744677"/>
                <a:gd name="connsiteY2" fmla="*/ 191530 h 334913"/>
                <a:gd name="connsiteX3" fmla="*/ 601294 w 744677"/>
                <a:gd name="connsiteY3" fmla="*/ 334913 h 334913"/>
                <a:gd name="connsiteX4" fmla="*/ 143383 w 744677"/>
                <a:gd name="connsiteY4" fmla="*/ 334913 h 334913"/>
                <a:gd name="connsiteX5" fmla="*/ 0 w 744677"/>
                <a:gd name="connsiteY5" fmla="*/ 191530 h 334913"/>
                <a:gd name="connsiteX6" fmla="*/ 0 w 744677"/>
                <a:gd name="connsiteY6" fmla="*/ 143383 h 334913"/>
                <a:gd name="connsiteX0" fmla="*/ 744677 w 744677"/>
                <a:gd name="connsiteY0" fmla="*/ 0 h 191530"/>
                <a:gd name="connsiteX1" fmla="*/ 744677 w 744677"/>
                <a:gd name="connsiteY1" fmla="*/ 48147 h 191530"/>
                <a:gd name="connsiteX2" fmla="*/ 601294 w 744677"/>
                <a:gd name="connsiteY2" fmla="*/ 191530 h 191530"/>
                <a:gd name="connsiteX3" fmla="*/ 143383 w 744677"/>
                <a:gd name="connsiteY3" fmla="*/ 191530 h 191530"/>
                <a:gd name="connsiteX4" fmla="*/ 0 w 744677"/>
                <a:gd name="connsiteY4" fmla="*/ 48147 h 191530"/>
                <a:gd name="connsiteX5" fmla="*/ 0 w 744677"/>
                <a:gd name="connsiteY5" fmla="*/ 0 h 191530"/>
                <a:gd name="connsiteX0" fmla="*/ 744677 w 744677"/>
                <a:gd name="connsiteY0" fmla="*/ 48147 h 191530"/>
                <a:gd name="connsiteX1" fmla="*/ 601294 w 744677"/>
                <a:gd name="connsiteY1" fmla="*/ 191530 h 191530"/>
                <a:gd name="connsiteX2" fmla="*/ 143383 w 744677"/>
                <a:gd name="connsiteY2" fmla="*/ 191530 h 191530"/>
                <a:gd name="connsiteX3" fmla="*/ 0 w 744677"/>
                <a:gd name="connsiteY3" fmla="*/ 48147 h 191530"/>
                <a:gd name="connsiteX4" fmla="*/ 0 w 744677"/>
                <a:gd name="connsiteY4" fmla="*/ 0 h 191530"/>
                <a:gd name="connsiteX0" fmla="*/ 601294 w 601294"/>
                <a:gd name="connsiteY0" fmla="*/ 191530 h 191530"/>
                <a:gd name="connsiteX1" fmla="*/ 143383 w 601294"/>
                <a:gd name="connsiteY1" fmla="*/ 191530 h 191530"/>
                <a:gd name="connsiteX2" fmla="*/ 0 w 601294"/>
                <a:gd name="connsiteY2" fmla="*/ 48147 h 191530"/>
                <a:gd name="connsiteX3" fmla="*/ 0 w 601294"/>
                <a:gd name="connsiteY3" fmla="*/ 0 h 191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294" h="191530">
                  <a:moveTo>
                    <a:pt x="601294" y="191530"/>
                  </a:moveTo>
                  <a:lnTo>
                    <a:pt x="143383" y="191530"/>
                  </a:lnTo>
                  <a:cubicBezTo>
                    <a:pt x="64195" y="191530"/>
                    <a:pt x="0" y="127335"/>
                    <a:pt x="0" y="48147"/>
                  </a:cubicBez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B0DD7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100"/>
            </a:p>
          </p:txBody>
        </p:sp>
        <p:sp>
          <p:nvSpPr>
            <p:cNvPr id="64" name="Ellipse 63">
              <a:extLst>
                <a:ext uri="{FF2B5EF4-FFF2-40B4-BE49-F238E27FC236}">
                  <a16:creationId xmlns:a16="http://schemas.microsoft.com/office/drawing/2014/main" id="{946F3F68-05F3-4A39-8834-22A55409CD41}"/>
                </a:ext>
              </a:extLst>
            </p:cNvPr>
            <p:cNvSpPr/>
            <p:nvPr/>
          </p:nvSpPr>
          <p:spPr>
            <a:xfrm>
              <a:off x="1691781" y="2659060"/>
              <a:ext cx="163772" cy="163772"/>
            </a:xfrm>
            <a:prstGeom prst="ellipse">
              <a:avLst/>
            </a:prstGeom>
            <a:solidFill>
              <a:srgbClr val="659B29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2000" dirty="0">
                <a:solidFill>
                  <a:srgbClr val="0C6B49"/>
                </a:solidFill>
              </a:endParaRPr>
            </a:p>
          </p:txBody>
        </p:sp>
      </p:grp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20CC4FA0-D8B1-4B4E-8793-09659BA1E8A7}"/>
              </a:ext>
            </a:extLst>
          </p:cNvPr>
          <p:cNvGrpSpPr/>
          <p:nvPr/>
        </p:nvGrpSpPr>
        <p:grpSpPr>
          <a:xfrm rot="816203" flipH="1">
            <a:off x="2308177" y="5488983"/>
            <a:ext cx="499698" cy="304407"/>
            <a:chOff x="1355855" y="2518425"/>
            <a:chExt cx="499698" cy="304407"/>
          </a:xfrm>
        </p:grpSpPr>
        <p:sp>
          <p:nvSpPr>
            <p:cNvPr id="66" name="Rectangle : coins arrondis 7">
              <a:extLst>
                <a:ext uri="{FF2B5EF4-FFF2-40B4-BE49-F238E27FC236}">
                  <a16:creationId xmlns:a16="http://schemas.microsoft.com/office/drawing/2014/main" id="{6CA3813E-2BEB-4957-94CB-B6DAA882DBE8}"/>
                </a:ext>
              </a:extLst>
            </p:cNvPr>
            <p:cNvSpPr/>
            <p:nvPr/>
          </p:nvSpPr>
          <p:spPr>
            <a:xfrm rot="1805906">
              <a:off x="1355855" y="2518425"/>
              <a:ext cx="499087" cy="141417"/>
            </a:xfrm>
            <a:custGeom>
              <a:avLst/>
              <a:gdLst>
                <a:gd name="connsiteX0" fmla="*/ 0 w 744677"/>
                <a:gd name="connsiteY0" fmla="*/ 143383 h 334913"/>
                <a:gd name="connsiteX1" fmla="*/ 143383 w 744677"/>
                <a:gd name="connsiteY1" fmla="*/ 0 h 334913"/>
                <a:gd name="connsiteX2" fmla="*/ 601294 w 744677"/>
                <a:gd name="connsiteY2" fmla="*/ 0 h 334913"/>
                <a:gd name="connsiteX3" fmla="*/ 744677 w 744677"/>
                <a:gd name="connsiteY3" fmla="*/ 143383 h 334913"/>
                <a:gd name="connsiteX4" fmla="*/ 744677 w 744677"/>
                <a:gd name="connsiteY4" fmla="*/ 191530 h 334913"/>
                <a:gd name="connsiteX5" fmla="*/ 601294 w 744677"/>
                <a:gd name="connsiteY5" fmla="*/ 334913 h 334913"/>
                <a:gd name="connsiteX6" fmla="*/ 143383 w 744677"/>
                <a:gd name="connsiteY6" fmla="*/ 334913 h 334913"/>
                <a:gd name="connsiteX7" fmla="*/ 0 w 744677"/>
                <a:gd name="connsiteY7" fmla="*/ 191530 h 334913"/>
                <a:gd name="connsiteX8" fmla="*/ 0 w 744677"/>
                <a:gd name="connsiteY8" fmla="*/ 143383 h 334913"/>
                <a:gd name="connsiteX0" fmla="*/ 601294 w 744677"/>
                <a:gd name="connsiteY0" fmla="*/ 0 h 334913"/>
                <a:gd name="connsiteX1" fmla="*/ 744677 w 744677"/>
                <a:gd name="connsiteY1" fmla="*/ 143383 h 334913"/>
                <a:gd name="connsiteX2" fmla="*/ 744677 w 744677"/>
                <a:gd name="connsiteY2" fmla="*/ 191530 h 334913"/>
                <a:gd name="connsiteX3" fmla="*/ 601294 w 744677"/>
                <a:gd name="connsiteY3" fmla="*/ 334913 h 334913"/>
                <a:gd name="connsiteX4" fmla="*/ 143383 w 744677"/>
                <a:gd name="connsiteY4" fmla="*/ 334913 h 334913"/>
                <a:gd name="connsiteX5" fmla="*/ 0 w 744677"/>
                <a:gd name="connsiteY5" fmla="*/ 191530 h 334913"/>
                <a:gd name="connsiteX6" fmla="*/ 0 w 744677"/>
                <a:gd name="connsiteY6" fmla="*/ 143383 h 334913"/>
                <a:gd name="connsiteX7" fmla="*/ 143383 w 744677"/>
                <a:gd name="connsiteY7" fmla="*/ 0 h 334913"/>
                <a:gd name="connsiteX8" fmla="*/ 692734 w 744677"/>
                <a:gd name="connsiteY8" fmla="*/ 91440 h 334913"/>
                <a:gd name="connsiteX0" fmla="*/ 601294 w 744677"/>
                <a:gd name="connsiteY0" fmla="*/ 0 h 334913"/>
                <a:gd name="connsiteX1" fmla="*/ 744677 w 744677"/>
                <a:gd name="connsiteY1" fmla="*/ 143383 h 334913"/>
                <a:gd name="connsiteX2" fmla="*/ 744677 w 744677"/>
                <a:gd name="connsiteY2" fmla="*/ 191530 h 334913"/>
                <a:gd name="connsiteX3" fmla="*/ 601294 w 744677"/>
                <a:gd name="connsiteY3" fmla="*/ 334913 h 334913"/>
                <a:gd name="connsiteX4" fmla="*/ 143383 w 744677"/>
                <a:gd name="connsiteY4" fmla="*/ 334913 h 334913"/>
                <a:gd name="connsiteX5" fmla="*/ 0 w 744677"/>
                <a:gd name="connsiteY5" fmla="*/ 191530 h 334913"/>
                <a:gd name="connsiteX6" fmla="*/ 0 w 744677"/>
                <a:gd name="connsiteY6" fmla="*/ 143383 h 334913"/>
                <a:gd name="connsiteX7" fmla="*/ 143383 w 744677"/>
                <a:gd name="connsiteY7" fmla="*/ 0 h 334913"/>
                <a:gd name="connsiteX0" fmla="*/ 601294 w 744677"/>
                <a:gd name="connsiteY0" fmla="*/ 0 h 334913"/>
                <a:gd name="connsiteX1" fmla="*/ 744677 w 744677"/>
                <a:gd name="connsiteY1" fmla="*/ 143383 h 334913"/>
                <a:gd name="connsiteX2" fmla="*/ 744677 w 744677"/>
                <a:gd name="connsiteY2" fmla="*/ 191530 h 334913"/>
                <a:gd name="connsiteX3" fmla="*/ 601294 w 744677"/>
                <a:gd name="connsiteY3" fmla="*/ 334913 h 334913"/>
                <a:gd name="connsiteX4" fmla="*/ 143383 w 744677"/>
                <a:gd name="connsiteY4" fmla="*/ 334913 h 334913"/>
                <a:gd name="connsiteX5" fmla="*/ 0 w 744677"/>
                <a:gd name="connsiteY5" fmla="*/ 191530 h 334913"/>
                <a:gd name="connsiteX6" fmla="*/ 0 w 744677"/>
                <a:gd name="connsiteY6" fmla="*/ 143383 h 334913"/>
                <a:gd name="connsiteX0" fmla="*/ 744677 w 744677"/>
                <a:gd name="connsiteY0" fmla="*/ 0 h 191530"/>
                <a:gd name="connsiteX1" fmla="*/ 744677 w 744677"/>
                <a:gd name="connsiteY1" fmla="*/ 48147 h 191530"/>
                <a:gd name="connsiteX2" fmla="*/ 601294 w 744677"/>
                <a:gd name="connsiteY2" fmla="*/ 191530 h 191530"/>
                <a:gd name="connsiteX3" fmla="*/ 143383 w 744677"/>
                <a:gd name="connsiteY3" fmla="*/ 191530 h 191530"/>
                <a:gd name="connsiteX4" fmla="*/ 0 w 744677"/>
                <a:gd name="connsiteY4" fmla="*/ 48147 h 191530"/>
                <a:gd name="connsiteX5" fmla="*/ 0 w 744677"/>
                <a:gd name="connsiteY5" fmla="*/ 0 h 191530"/>
                <a:gd name="connsiteX0" fmla="*/ 744677 w 744677"/>
                <a:gd name="connsiteY0" fmla="*/ 48147 h 191530"/>
                <a:gd name="connsiteX1" fmla="*/ 601294 w 744677"/>
                <a:gd name="connsiteY1" fmla="*/ 191530 h 191530"/>
                <a:gd name="connsiteX2" fmla="*/ 143383 w 744677"/>
                <a:gd name="connsiteY2" fmla="*/ 191530 h 191530"/>
                <a:gd name="connsiteX3" fmla="*/ 0 w 744677"/>
                <a:gd name="connsiteY3" fmla="*/ 48147 h 191530"/>
                <a:gd name="connsiteX4" fmla="*/ 0 w 744677"/>
                <a:gd name="connsiteY4" fmla="*/ 0 h 191530"/>
                <a:gd name="connsiteX0" fmla="*/ 601294 w 601294"/>
                <a:gd name="connsiteY0" fmla="*/ 191530 h 191530"/>
                <a:gd name="connsiteX1" fmla="*/ 143383 w 601294"/>
                <a:gd name="connsiteY1" fmla="*/ 191530 h 191530"/>
                <a:gd name="connsiteX2" fmla="*/ 0 w 601294"/>
                <a:gd name="connsiteY2" fmla="*/ 48147 h 191530"/>
                <a:gd name="connsiteX3" fmla="*/ 0 w 601294"/>
                <a:gd name="connsiteY3" fmla="*/ 0 h 191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294" h="191530">
                  <a:moveTo>
                    <a:pt x="601294" y="191530"/>
                  </a:moveTo>
                  <a:lnTo>
                    <a:pt x="143383" y="191530"/>
                  </a:lnTo>
                  <a:cubicBezTo>
                    <a:pt x="64195" y="191530"/>
                    <a:pt x="0" y="127335"/>
                    <a:pt x="0" y="48147"/>
                  </a:cubicBez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4D771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100">
                <a:solidFill>
                  <a:srgbClr val="4D771F"/>
                </a:solidFill>
              </a:endParaRPr>
            </a:p>
          </p:txBody>
        </p:sp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CABF0610-D1CE-4C02-91C4-4B5AA0A18D13}"/>
                </a:ext>
              </a:extLst>
            </p:cNvPr>
            <p:cNvSpPr/>
            <p:nvPr/>
          </p:nvSpPr>
          <p:spPr>
            <a:xfrm>
              <a:off x="1691781" y="2659060"/>
              <a:ext cx="163772" cy="163772"/>
            </a:xfrm>
            <a:prstGeom prst="ellipse">
              <a:avLst/>
            </a:prstGeom>
            <a:solidFill>
              <a:srgbClr val="4D771F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2000" dirty="0">
                <a:solidFill>
                  <a:srgbClr val="0C6B49"/>
                </a:solidFill>
              </a:endParaRPr>
            </a:p>
          </p:txBody>
        </p:sp>
      </p:grpSp>
      <p:grpSp>
        <p:nvGrpSpPr>
          <p:cNvPr id="68" name="Groupe 67">
            <a:extLst>
              <a:ext uri="{FF2B5EF4-FFF2-40B4-BE49-F238E27FC236}">
                <a16:creationId xmlns:a16="http://schemas.microsoft.com/office/drawing/2014/main" id="{3FA113E4-3E0F-418C-803C-D3DC8D700384}"/>
              </a:ext>
            </a:extLst>
          </p:cNvPr>
          <p:cNvGrpSpPr/>
          <p:nvPr/>
        </p:nvGrpSpPr>
        <p:grpSpPr>
          <a:xfrm>
            <a:off x="3806114" y="5569201"/>
            <a:ext cx="499698" cy="304407"/>
            <a:chOff x="2445748" y="5289336"/>
            <a:chExt cx="499698" cy="304407"/>
          </a:xfrm>
        </p:grpSpPr>
        <p:sp>
          <p:nvSpPr>
            <p:cNvPr id="69" name="Rectangle : coins arrondis 7">
              <a:extLst>
                <a:ext uri="{FF2B5EF4-FFF2-40B4-BE49-F238E27FC236}">
                  <a16:creationId xmlns:a16="http://schemas.microsoft.com/office/drawing/2014/main" id="{BE4437FC-7396-4378-AFCA-12F9AA7EAC14}"/>
                </a:ext>
              </a:extLst>
            </p:cNvPr>
            <p:cNvSpPr/>
            <p:nvPr/>
          </p:nvSpPr>
          <p:spPr>
            <a:xfrm rot="1805906">
              <a:off x="2445748" y="5289336"/>
              <a:ext cx="499087" cy="141417"/>
            </a:xfrm>
            <a:custGeom>
              <a:avLst/>
              <a:gdLst>
                <a:gd name="connsiteX0" fmla="*/ 0 w 744677"/>
                <a:gd name="connsiteY0" fmla="*/ 143383 h 334913"/>
                <a:gd name="connsiteX1" fmla="*/ 143383 w 744677"/>
                <a:gd name="connsiteY1" fmla="*/ 0 h 334913"/>
                <a:gd name="connsiteX2" fmla="*/ 601294 w 744677"/>
                <a:gd name="connsiteY2" fmla="*/ 0 h 334913"/>
                <a:gd name="connsiteX3" fmla="*/ 744677 w 744677"/>
                <a:gd name="connsiteY3" fmla="*/ 143383 h 334913"/>
                <a:gd name="connsiteX4" fmla="*/ 744677 w 744677"/>
                <a:gd name="connsiteY4" fmla="*/ 191530 h 334913"/>
                <a:gd name="connsiteX5" fmla="*/ 601294 w 744677"/>
                <a:gd name="connsiteY5" fmla="*/ 334913 h 334913"/>
                <a:gd name="connsiteX6" fmla="*/ 143383 w 744677"/>
                <a:gd name="connsiteY6" fmla="*/ 334913 h 334913"/>
                <a:gd name="connsiteX7" fmla="*/ 0 w 744677"/>
                <a:gd name="connsiteY7" fmla="*/ 191530 h 334913"/>
                <a:gd name="connsiteX8" fmla="*/ 0 w 744677"/>
                <a:gd name="connsiteY8" fmla="*/ 143383 h 334913"/>
                <a:gd name="connsiteX0" fmla="*/ 601294 w 744677"/>
                <a:gd name="connsiteY0" fmla="*/ 0 h 334913"/>
                <a:gd name="connsiteX1" fmla="*/ 744677 w 744677"/>
                <a:gd name="connsiteY1" fmla="*/ 143383 h 334913"/>
                <a:gd name="connsiteX2" fmla="*/ 744677 w 744677"/>
                <a:gd name="connsiteY2" fmla="*/ 191530 h 334913"/>
                <a:gd name="connsiteX3" fmla="*/ 601294 w 744677"/>
                <a:gd name="connsiteY3" fmla="*/ 334913 h 334913"/>
                <a:gd name="connsiteX4" fmla="*/ 143383 w 744677"/>
                <a:gd name="connsiteY4" fmla="*/ 334913 h 334913"/>
                <a:gd name="connsiteX5" fmla="*/ 0 w 744677"/>
                <a:gd name="connsiteY5" fmla="*/ 191530 h 334913"/>
                <a:gd name="connsiteX6" fmla="*/ 0 w 744677"/>
                <a:gd name="connsiteY6" fmla="*/ 143383 h 334913"/>
                <a:gd name="connsiteX7" fmla="*/ 143383 w 744677"/>
                <a:gd name="connsiteY7" fmla="*/ 0 h 334913"/>
                <a:gd name="connsiteX8" fmla="*/ 692734 w 744677"/>
                <a:gd name="connsiteY8" fmla="*/ 91440 h 334913"/>
                <a:gd name="connsiteX0" fmla="*/ 601294 w 744677"/>
                <a:gd name="connsiteY0" fmla="*/ 0 h 334913"/>
                <a:gd name="connsiteX1" fmla="*/ 744677 w 744677"/>
                <a:gd name="connsiteY1" fmla="*/ 143383 h 334913"/>
                <a:gd name="connsiteX2" fmla="*/ 744677 w 744677"/>
                <a:gd name="connsiteY2" fmla="*/ 191530 h 334913"/>
                <a:gd name="connsiteX3" fmla="*/ 601294 w 744677"/>
                <a:gd name="connsiteY3" fmla="*/ 334913 h 334913"/>
                <a:gd name="connsiteX4" fmla="*/ 143383 w 744677"/>
                <a:gd name="connsiteY4" fmla="*/ 334913 h 334913"/>
                <a:gd name="connsiteX5" fmla="*/ 0 w 744677"/>
                <a:gd name="connsiteY5" fmla="*/ 191530 h 334913"/>
                <a:gd name="connsiteX6" fmla="*/ 0 w 744677"/>
                <a:gd name="connsiteY6" fmla="*/ 143383 h 334913"/>
                <a:gd name="connsiteX7" fmla="*/ 143383 w 744677"/>
                <a:gd name="connsiteY7" fmla="*/ 0 h 334913"/>
                <a:gd name="connsiteX0" fmla="*/ 601294 w 744677"/>
                <a:gd name="connsiteY0" fmla="*/ 0 h 334913"/>
                <a:gd name="connsiteX1" fmla="*/ 744677 w 744677"/>
                <a:gd name="connsiteY1" fmla="*/ 143383 h 334913"/>
                <a:gd name="connsiteX2" fmla="*/ 744677 w 744677"/>
                <a:gd name="connsiteY2" fmla="*/ 191530 h 334913"/>
                <a:gd name="connsiteX3" fmla="*/ 601294 w 744677"/>
                <a:gd name="connsiteY3" fmla="*/ 334913 h 334913"/>
                <a:gd name="connsiteX4" fmla="*/ 143383 w 744677"/>
                <a:gd name="connsiteY4" fmla="*/ 334913 h 334913"/>
                <a:gd name="connsiteX5" fmla="*/ 0 w 744677"/>
                <a:gd name="connsiteY5" fmla="*/ 191530 h 334913"/>
                <a:gd name="connsiteX6" fmla="*/ 0 w 744677"/>
                <a:gd name="connsiteY6" fmla="*/ 143383 h 334913"/>
                <a:gd name="connsiteX0" fmla="*/ 744677 w 744677"/>
                <a:gd name="connsiteY0" fmla="*/ 0 h 191530"/>
                <a:gd name="connsiteX1" fmla="*/ 744677 w 744677"/>
                <a:gd name="connsiteY1" fmla="*/ 48147 h 191530"/>
                <a:gd name="connsiteX2" fmla="*/ 601294 w 744677"/>
                <a:gd name="connsiteY2" fmla="*/ 191530 h 191530"/>
                <a:gd name="connsiteX3" fmla="*/ 143383 w 744677"/>
                <a:gd name="connsiteY3" fmla="*/ 191530 h 191530"/>
                <a:gd name="connsiteX4" fmla="*/ 0 w 744677"/>
                <a:gd name="connsiteY4" fmla="*/ 48147 h 191530"/>
                <a:gd name="connsiteX5" fmla="*/ 0 w 744677"/>
                <a:gd name="connsiteY5" fmla="*/ 0 h 191530"/>
                <a:gd name="connsiteX0" fmla="*/ 744677 w 744677"/>
                <a:gd name="connsiteY0" fmla="*/ 48147 h 191530"/>
                <a:gd name="connsiteX1" fmla="*/ 601294 w 744677"/>
                <a:gd name="connsiteY1" fmla="*/ 191530 h 191530"/>
                <a:gd name="connsiteX2" fmla="*/ 143383 w 744677"/>
                <a:gd name="connsiteY2" fmla="*/ 191530 h 191530"/>
                <a:gd name="connsiteX3" fmla="*/ 0 w 744677"/>
                <a:gd name="connsiteY3" fmla="*/ 48147 h 191530"/>
                <a:gd name="connsiteX4" fmla="*/ 0 w 744677"/>
                <a:gd name="connsiteY4" fmla="*/ 0 h 191530"/>
                <a:gd name="connsiteX0" fmla="*/ 601294 w 601294"/>
                <a:gd name="connsiteY0" fmla="*/ 191530 h 191530"/>
                <a:gd name="connsiteX1" fmla="*/ 143383 w 601294"/>
                <a:gd name="connsiteY1" fmla="*/ 191530 h 191530"/>
                <a:gd name="connsiteX2" fmla="*/ 0 w 601294"/>
                <a:gd name="connsiteY2" fmla="*/ 48147 h 191530"/>
                <a:gd name="connsiteX3" fmla="*/ 0 w 601294"/>
                <a:gd name="connsiteY3" fmla="*/ 0 h 191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294" h="191530">
                  <a:moveTo>
                    <a:pt x="601294" y="191530"/>
                  </a:moveTo>
                  <a:lnTo>
                    <a:pt x="143383" y="191530"/>
                  </a:lnTo>
                  <a:cubicBezTo>
                    <a:pt x="64195" y="191530"/>
                    <a:pt x="0" y="127335"/>
                    <a:pt x="0" y="48147"/>
                  </a:cubicBez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334F15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100"/>
            </a:p>
          </p:txBody>
        </p:sp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5E6138D5-591D-4C6C-9DFF-6E410126C9D7}"/>
                </a:ext>
              </a:extLst>
            </p:cNvPr>
            <p:cNvSpPr/>
            <p:nvPr/>
          </p:nvSpPr>
          <p:spPr>
            <a:xfrm>
              <a:off x="2781674" y="5429971"/>
              <a:ext cx="163772" cy="163772"/>
            </a:xfrm>
            <a:prstGeom prst="ellipse">
              <a:avLst/>
            </a:prstGeom>
            <a:solidFill>
              <a:srgbClr val="334F15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2000">
                <a:solidFill>
                  <a:srgbClr val="0C6B49"/>
                </a:solidFill>
              </a:endParaRPr>
            </a:p>
          </p:txBody>
        </p:sp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78FD456E-4703-4525-85E3-572DE8483F31}"/>
              </a:ext>
            </a:extLst>
          </p:cNvPr>
          <p:cNvGrpSpPr/>
          <p:nvPr/>
        </p:nvGrpSpPr>
        <p:grpSpPr>
          <a:xfrm>
            <a:off x="5147965" y="5582762"/>
            <a:ext cx="499698" cy="304407"/>
            <a:chOff x="3787599" y="5561510"/>
            <a:chExt cx="499698" cy="304407"/>
          </a:xfrm>
        </p:grpSpPr>
        <p:sp>
          <p:nvSpPr>
            <p:cNvPr id="72" name="Rectangle : coins arrondis 7">
              <a:extLst>
                <a:ext uri="{FF2B5EF4-FFF2-40B4-BE49-F238E27FC236}">
                  <a16:creationId xmlns:a16="http://schemas.microsoft.com/office/drawing/2014/main" id="{44D53199-8E39-49CF-86DC-75E89C22DA78}"/>
                </a:ext>
              </a:extLst>
            </p:cNvPr>
            <p:cNvSpPr/>
            <p:nvPr/>
          </p:nvSpPr>
          <p:spPr>
            <a:xfrm rot="1805906">
              <a:off x="3787599" y="5561510"/>
              <a:ext cx="499087" cy="141417"/>
            </a:xfrm>
            <a:custGeom>
              <a:avLst/>
              <a:gdLst>
                <a:gd name="connsiteX0" fmla="*/ 0 w 744677"/>
                <a:gd name="connsiteY0" fmla="*/ 143383 h 334913"/>
                <a:gd name="connsiteX1" fmla="*/ 143383 w 744677"/>
                <a:gd name="connsiteY1" fmla="*/ 0 h 334913"/>
                <a:gd name="connsiteX2" fmla="*/ 601294 w 744677"/>
                <a:gd name="connsiteY2" fmla="*/ 0 h 334913"/>
                <a:gd name="connsiteX3" fmla="*/ 744677 w 744677"/>
                <a:gd name="connsiteY3" fmla="*/ 143383 h 334913"/>
                <a:gd name="connsiteX4" fmla="*/ 744677 w 744677"/>
                <a:gd name="connsiteY4" fmla="*/ 191530 h 334913"/>
                <a:gd name="connsiteX5" fmla="*/ 601294 w 744677"/>
                <a:gd name="connsiteY5" fmla="*/ 334913 h 334913"/>
                <a:gd name="connsiteX6" fmla="*/ 143383 w 744677"/>
                <a:gd name="connsiteY6" fmla="*/ 334913 h 334913"/>
                <a:gd name="connsiteX7" fmla="*/ 0 w 744677"/>
                <a:gd name="connsiteY7" fmla="*/ 191530 h 334913"/>
                <a:gd name="connsiteX8" fmla="*/ 0 w 744677"/>
                <a:gd name="connsiteY8" fmla="*/ 143383 h 334913"/>
                <a:gd name="connsiteX0" fmla="*/ 601294 w 744677"/>
                <a:gd name="connsiteY0" fmla="*/ 0 h 334913"/>
                <a:gd name="connsiteX1" fmla="*/ 744677 w 744677"/>
                <a:gd name="connsiteY1" fmla="*/ 143383 h 334913"/>
                <a:gd name="connsiteX2" fmla="*/ 744677 w 744677"/>
                <a:gd name="connsiteY2" fmla="*/ 191530 h 334913"/>
                <a:gd name="connsiteX3" fmla="*/ 601294 w 744677"/>
                <a:gd name="connsiteY3" fmla="*/ 334913 h 334913"/>
                <a:gd name="connsiteX4" fmla="*/ 143383 w 744677"/>
                <a:gd name="connsiteY4" fmla="*/ 334913 h 334913"/>
                <a:gd name="connsiteX5" fmla="*/ 0 w 744677"/>
                <a:gd name="connsiteY5" fmla="*/ 191530 h 334913"/>
                <a:gd name="connsiteX6" fmla="*/ 0 w 744677"/>
                <a:gd name="connsiteY6" fmla="*/ 143383 h 334913"/>
                <a:gd name="connsiteX7" fmla="*/ 143383 w 744677"/>
                <a:gd name="connsiteY7" fmla="*/ 0 h 334913"/>
                <a:gd name="connsiteX8" fmla="*/ 692734 w 744677"/>
                <a:gd name="connsiteY8" fmla="*/ 91440 h 334913"/>
                <a:gd name="connsiteX0" fmla="*/ 601294 w 744677"/>
                <a:gd name="connsiteY0" fmla="*/ 0 h 334913"/>
                <a:gd name="connsiteX1" fmla="*/ 744677 w 744677"/>
                <a:gd name="connsiteY1" fmla="*/ 143383 h 334913"/>
                <a:gd name="connsiteX2" fmla="*/ 744677 w 744677"/>
                <a:gd name="connsiteY2" fmla="*/ 191530 h 334913"/>
                <a:gd name="connsiteX3" fmla="*/ 601294 w 744677"/>
                <a:gd name="connsiteY3" fmla="*/ 334913 h 334913"/>
                <a:gd name="connsiteX4" fmla="*/ 143383 w 744677"/>
                <a:gd name="connsiteY4" fmla="*/ 334913 h 334913"/>
                <a:gd name="connsiteX5" fmla="*/ 0 w 744677"/>
                <a:gd name="connsiteY5" fmla="*/ 191530 h 334913"/>
                <a:gd name="connsiteX6" fmla="*/ 0 w 744677"/>
                <a:gd name="connsiteY6" fmla="*/ 143383 h 334913"/>
                <a:gd name="connsiteX7" fmla="*/ 143383 w 744677"/>
                <a:gd name="connsiteY7" fmla="*/ 0 h 334913"/>
                <a:gd name="connsiteX0" fmla="*/ 601294 w 744677"/>
                <a:gd name="connsiteY0" fmla="*/ 0 h 334913"/>
                <a:gd name="connsiteX1" fmla="*/ 744677 w 744677"/>
                <a:gd name="connsiteY1" fmla="*/ 143383 h 334913"/>
                <a:gd name="connsiteX2" fmla="*/ 744677 w 744677"/>
                <a:gd name="connsiteY2" fmla="*/ 191530 h 334913"/>
                <a:gd name="connsiteX3" fmla="*/ 601294 w 744677"/>
                <a:gd name="connsiteY3" fmla="*/ 334913 h 334913"/>
                <a:gd name="connsiteX4" fmla="*/ 143383 w 744677"/>
                <a:gd name="connsiteY4" fmla="*/ 334913 h 334913"/>
                <a:gd name="connsiteX5" fmla="*/ 0 w 744677"/>
                <a:gd name="connsiteY5" fmla="*/ 191530 h 334913"/>
                <a:gd name="connsiteX6" fmla="*/ 0 w 744677"/>
                <a:gd name="connsiteY6" fmla="*/ 143383 h 334913"/>
                <a:gd name="connsiteX0" fmla="*/ 744677 w 744677"/>
                <a:gd name="connsiteY0" fmla="*/ 0 h 191530"/>
                <a:gd name="connsiteX1" fmla="*/ 744677 w 744677"/>
                <a:gd name="connsiteY1" fmla="*/ 48147 h 191530"/>
                <a:gd name="connsiteX2" fmla="*/ 601294 w 744677"/>
                <a:gd name="connsiteY2" fmla="*/ 191530 h 191530"/>
                <a:gd name="connsiteX3" fmla="*/ 143383 w 744677"/>
                <a:gd name="connsiteY3" fmla="*/ 191530 h 191530"/>
                <a:gd name="connsiteX4" fmla="*/ 0 w 744677"/>
                <a:gd name="connsiteY4" fmla="*/ 48147 h 191530"/>
                <a:gd name="connsiteX5" fmla="*/ 0 w 744677"/>
                <a:gd name="connsiteY5" fmla="*/ 0 h 191530"/>
                <a:gd name="connsiteX0" fmla="*/ 744677 w 744677"/>
                <a:gd name="connsiteY0" fmla="*/ 48147 h 191530"/>
                <a:gd name="connsiteX1" fmla="*/ 601294 w 744677"/>
                <a:gd name="connsiteY1" fmla="*/ 191530 h 191530"/>
                <a:gd name="connsiteX2" fmla="*/ 143383 w 744677"/>
                <a:gd name="connsiteY2" fmla="*/ 191530 h 191530"/>
                <a:gd name="connsiteX3" fmla="*/ 0 w 744677"/>
                <a:gd name="connsiteY3" fmla="*/ 48147 h 191530"/>
                <a:gd name="connsiteX4" fmla="*/ 0 w 744677"/>
                <a:gd name="connsiteY4" fmla="*/ 0 h 191530"/>
                <a:gd name="connsiteX0" fmla="*/ 601294 w 601294"/>
                <a:gd name="connsiteY0" fmla="*/ 191530 h 191530"/>
                <a:gd name="connsiteX1" fmla="*/ 143383 w 601294"/>
                <a:gd name="connsiteY1" fmla="*/ 191530 h 191530"/>
                <a:gd name="connsiteX2" fmla="*/ 0 w 601294"/>
                <a:gd name="connsiteY2" fmla="*/ 48147 h 191530"/>
                <a:gd name="connsiteX3" fmla="*/ 0 w 601294"/>
                <a:gd name="connsiteY3" fmla="*/ 0 h 191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294" h="191530">
                  <a:moveTo>
                    <a:pt x="601294" y="191530"/>
                  </a:moveTo>
                  <a:lnTo>
                    <a:pt x="143383" y="191530"/>
                  </a:lnTo>
                  <a:cubicBezTo>
                    <a:pt x="64195" y="191530"/>
                    <a:pt x="0" y="127335"/>
                    <a:pt x="0" y="48147"/>
                  </a:cubicBez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334F15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100"/>
            </a:p>
          </p:txBody>
        </p:sp>
        <p:sp>
          <p:nvSpPr>
            <p:cNvPr id="73" name="Ellipse 72">
              <a:extLst>
                <a:ext uri="{FF2B5EF4-FFF2-40B4-BE49-F238E27FC236}">
                  <a16:creationId xmlns:a16="http://schemas.microsoft.com/office/drawing/2014/main" id="{A9D65899-6B6B-479F-B1E9-048C7C0A2297}"/>
                </a:ext>
              </a:extLst>
            </p:cNvPr>
            <p:cNvSpPr/>
            <p:nvPr/>
          </p:nvSpPr>
          <p:spPr>
            <a:xfrm>
              <a:off x="4123525" y="5702145"/>
              <a:ext cx="163772" cy="163772"/>
            </a:xfrm>
            <a:prstGeom prst="ellipse">
              <a:avLst/>
            </a:prstGeom>
            <a:solidFill>
              <a:srgbClr val="25390F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2000" dirty="0">
                <a:solidFill>
                  <a:srgbClr val="0C6B49"/>
                </a:solidFill>
              </a:endParaRPr>
            </a:p>
          </p:txBody>
        </p:sp>
      </p:grpSp>
      <p:grpSp>
        <p:nvGrpSpPr>
          <p:cNvPr id="74" name="Groupe 73">
            <a:extLst>
              <a:ext uri="{FF2B5EF4-FFF2-40B4-BE49-F238E27FC236}">
                <a16:creationId xmlns:a16="http://schemas.microsoft.com/office/drawing/2014/main" id="{CFC20B5A-4E8A-461C-8528-900CEF33DF31}"/>
              </a:ext>
            </a:extLst>
          </p:cNvPr>
          <p:cNvGrpSpPr/>
          <p:nvPr/>
        </p:nvGrpSpPr>
        <p:grpSpPr>
          <a:xfrm>
            <a:off x="4639960" y="4473935"/>
            <a:ext cx="2823779" cy="903625"/>
            <a:chOff x="2984031" y="4452683"/>
            <a:chExt cx="2823779" cy="903625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2E79E1C-7877-4872-8EAD-609329A327E9}"/>
                </a:ext>
              </a:extLst>
            </p:cNvPr>
            <p:cNvSpPr/>
            <p:nvPr/>
          </p:nvSpPr>
          <p:spPr>
            <a:xfrm>
              <a:off x="2984031" y="4780308"/>
              <a:ext cx="2465343" cy="57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100"/>
                </a:lnSpc>
              </a:pPr>
              <a:br>
                <a:rPr lang="en-US" sz="1100" b="1" dirty="0">
                  <a:solidFill>
                    <a:srgbClr val="4D771F"/>
                  </a:solidFill>
                </a:rPr>
              </a:br>
              <a:r>
                <a:rPr lang="en-US" sz="1100" b="1" dirty="0">
                  <a:solidFill>
                    <a:srgbClr val="4D771F"/>
                  </a:solidFill>
                </a:rPr>
                <a:t>Cooperation CDB </a:t>
              </a:r>
              <a:br>
                <a:rPr lang="en-US" sz="1100" b="1" dirty="0">
                  <a:solidFill>
                    <a:srgbClr val="4D771F"/>
                  </a:solidFill>
                </a:rPr>
              </a:br>
              <a:r>
                <a:rPr lang="en-US" sz="1100" b="1" dirty="0">
                  <a:solidFill>
                    <a:srgbClr val="4D771F"/>
                  </a:solidFill>
                </a:rPr>
                <a:t>Cadre Mondial Biodiversité </a:t>
              </a:r>
              <a:br>
                <a:rPr lang="en-US" sz="1100" b="1" dirty="0">
                  <a:solidFill>
                    <a:srgbClr val="4D771F"/>
                  </a:solidFill>
                </a:rPr>
              </a:br>
              <a:r>
                <a:rPr lang="en-US" sz="1100" b="1" dirty="0">
                  <a:solidFill>
                    <a:srgbClr val="4D771F"/>
                  </a:solidFill>
                </a:rPr>
                <a:t>Framework (GBF)</a:t>
              </a:r>
            </a:p>
          </p:txBody>
        </p:sp>
        <p:pic>
          <p:nvPicPr>
            <p:cNvPr id="76" name="Picture 4" descr="IPPC Secretary Statement on Zero Draft of the Post-2020 Global Biodiversity  Framework - Convention internationale pour la protection des végétaux">
              <a:extLst>
                <a:ext uri="{FF2B5EF4-FFF2-40B4-BE49-F238E27FC236}">
                  <a16:creationId xmlns:a16="http://schemas.microsoft.com/office/drawing/2014/main" id="{0AD78CCA-25A0-4AB3-8B2C-7E88B73C86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8433" y="4452683"/>
              <a:ext cx="892561" cy="446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Image 76">
              <a:extLst>
                <a:ext uri="{FF2B5EF4-FFF2-40B4-BE49-F238E27FC236}">
                  <a16:creationId xmlns:a16="http://schemas.microsoft.com/office/drawing/2014/main" id="{7B5A1AD5-2926-4A75-90B3-CA68F1E756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862177" y="4499619"/>
              <a:ext cx="945633" cy="367747"/>
            </a:xfrm>
            <a:prstGeom prst="rect">
              <a:avLst/>
            </a:prstGeom>
          </p:spPr>
        </p:pic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68BE869C-466A-4AC9-BA4E-7B4C9264C73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01507" y="1636769"/>
            <a:ext cx="642233" cy="49575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0CEC924-F83D-4417-A31B-44056E44FB2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96307" y="4807315"/>
            <a:ext cx="1319819" cy="117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06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2">
            <a:extLst>
              <a:ext uri="{FF2B5EF4-FFF2-40B4-BE49-F238E27FC236}">
                <a16:creationId xmlns:a16="http://schemas.microsoft.com/office/drawing/2014/main" id="{C703E7EE-51EE-42B2-AE07-391C81318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>
            <a:noAutofit/>
          </a:bodyPr>
          <a:lstStyle/>
          <a:p>
            <a:r>
              <a:rPr lang="fr-FR" dirty="0"/>
              <a:t>Ambition Biodiversité : 4 axes</a:t>
            </a:r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1837D243-0866-4644-8343-EEE790487C0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69879" y="6449983"/>
            <a:ext cx="3600000" cy="252000"/>
          </a:xfrm>
        </p:spPr>
        <p:txBody>
          <a:bodyPr>
            <a:noAutofit/>
          </a:bodyPr>
          <a:lstStyle/>
          <a:p>
            <a:pPr lvl="0"/>
            <a:r>
              <a:rPr lang="fr-FR" b="0" noProof="0" dirty="0"/>
              <a:t>Journée mondiale de l'environnement - 10 juin 2022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79B1235D-5DFF-4154-9B63-C53564C6F0C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975A587B-5814-4D9B-9598-FE9CB954CB01}" type="slidenum">
              <a:rPr lang="fr-FR" smtClean="0"/>
              <a:pPr lvl="0"/>
              <a:t>7</a:t>
            </a:fld>
            <a:endParaRPr lang="fr-FR" noProof="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34703B6-A043-4B09-AF39-EE55156B6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1483" y="1250844"/>
            <a:ext cx="5013081" cy="502417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722D8D9-EAAF-4371-9BFF-56111A838D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679" y="1078523"/>
            <a:ext cx="4587517" cy="516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27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4B71603B-6D31-40BE-8FDF-4D459CF3E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Ambition Biodiversité : Brochure &amp; Film animé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D33F3F4-7152-4464-BDC8-A36D8955BF1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-872814" y="6485518"/>
            <a:ext cx="4922835" cy="252000"/>
          </a:xfrm>
        </p:spPr>
        <p:txBody>
          <a:bodyPr/>
          <a:lstStyle/>
          <a:p>
            <a:r>
              <a:rPr lang="fr-FR" b="0" dirty="0"/>
              <a:t>Journée mondiale de l'environnement - 10 juin 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35C64AC-6F22-4B89-BE45-21CF238852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5A587B-5814-4D9B-9598-FE9CB954CB01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628141D-4A74-4193-9805-981A4C733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968" y="1350109"/>
            <a:ext cx="4788746" cy="476228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8BA4C39-1B05-4BCA-8793-38A252375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8700" y="1393587"/>
            <a:ext cx="4623220" cy="473151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62591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5">
            <a:extLst>
              <a:ext uri="{FF2B5EF4-FFF2-40B4-BE49-F238E27FC236}">
                <a16:creationId xmlns:a16="http://schemas.microsoft.com/office/drawing/2014/main" id="{92EE5A33-C932-4E1B-8633-A199B8B15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JME 2022 - Dispositif</a:t>
            </a:r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6D21B7A2-EFDC-4C95-B942-7B347734FD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02.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DC4BD87-08D9-4C3D-B3F8-021ACE2E39F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lvl="0"/>
            <a:fld id="{975A587B-5814-4D9B-9598-FE9CB954CB01}" type="slidenum">
              <a:rPr lang="fr-FR" noProof="0" smtClean="0"/>
              <a:pPr lvl="0"/>
              <a:t>9</a:t>
            </a:fld>
            <a:endParaRPr lang="fr-FR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DC950160-0189-7194-16DA-13ABE5892F4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 dirty="0"/>
              <a:t>Journée mondiale de l'environnement - 10 juin 2022</a:t>
            </a:r>
          </a:p>
        </p:txBody>
      </p:sp>
    </p:spTree>
    <p:extLst>
      <p:ext uri="{BB962C8B-B14F-4D97-AF65-F5344CB8AC3E}">
        <p14:creationId xmlns:p14="http://schemas.microsoft.com/office/powerpoint/2010/main" val="17515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otalEnergies ENV - Vert">
  <a:themeElements>
    <a:clrScheme name="2022 TotalEnergies">
      <a:dk1>
        <a:srgbClr val="374649"/>
      </a:dk1>
      <a:lt1>
        <a:srgbClr val="FFFFFF"/>
      </a:lt1>
      <a:dk2>
        <a:srgbClr val="40A9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96E600"/>
      </a:accent6>
      <a:hlink>
        <a:srgbClr val="374649"/>
      </a:hlink>
      <a:folHlink>
        <a:srgbClr val="40A9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PT_Template Vert AA 16-9_FR" id="{FDB667ED-9152-7148-9F53-35D122A453DC}" vid="{6AC3309F-BF77-E349-A855-A5CA8CFD8403}"/>
    </a:ext>
  </a:extLst>
</a:theme>
</file>

<file path=ppt/theme/theme2.xml><?xml version="1.0" encoding="utf-8"?>
<a:theme xmlns:a="http://schemas.openxmlformats.org/drawingml/2006/main" name="Thème Office">
  <a:themeElements>
    <a:clrScheme name="TotalEnergies AA - Vert">
      <a:dk1>
        <a:srgbClr val="374649"/>
      </a:dk1>
      <a:lt1>
        <a:srgbClr val="FFFFFF"/>
      </a:lt1>
      <a:dk2>
        <a:srgbClr val="40A9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40A9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TotalEnergies AA - Vert">
      <a:dk1>
        <a:srgbClr val="374649"/>
      </a:dk1>
      <a:lt1>
        <a:srgbClr val="FFFFFF"/>
      </a:lt1>
      <a:dk2>
        <a:srgbClr val="40A9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40A9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0117C2CCE7924285B64660865AB5EB" ma:contentTypeVersion="14" ma:contentTypeDescription="Crée un document." ma:contentTypeScope="" ma:versionID="831879fef9b82efb0457bce614f75274">
  <xsd:schema xmlns:xsd="http://www.w3.org/2001/XMLSchema" xmlns:xs="http://www.w3.org/2001/XMLSchema" xmlns:p="http://schemas.microsoft.com/office/2006/metadata/properties" xmlns:ns2="c7df1beb-9555-4a34-a0bb-bc4222cc815e" xmlns:ns3="b93f7d12-03ed-48c2-84fb-322e67083590" targetNamespace="http://schemas.microsoft.com/office/2006/metadata/properties" ma:root="true" ma:fieldsID="e34c89cd144872b2465e00d5afddf587" ns2:_="" ns3:_="">
    <xsd:import namespace="c7df1beb-9555-4a34-a0bb-bc4222cc815e"/>
    <xsd:import namespace="b93f7d12-03ed-48c2-84fb-322e670835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df1beb-9555-4a34-a0bb-bc4222cc81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7d7a317d-19e9-4a41-b675-f2bd41b4ca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3f7d12-03ed-48c2-84fb-322e67083590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690069a7-9aa9-4af8-b785-53069a55ecb7}" ma:internalName="TaxCatchAll" ma:showField="CatchAllData" ma:web="b93f7d12-03ed-48c2-84fb-322e670835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7df1beb-9555-4a34-a0bb-bc4222cc815e">
      <Terms xmlns="http://schemas.microsoft.com/office/infopath/2007/PartnerControls"/>
    </lcf76f155ced4ddcb4097134ff3c332f>
    <TaxCatchAll xmlns="b93f7d12-03ed-48c2-84fb-322e6708359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AD3342-583D-46FA-AA29-EEAA003F134A}"/>
</file>

<file path=customXml/itemProps2.xml><?xml version="1.0" encoding="utf-8"?>
<ds:datastoreItem xmlns:ds="http://schemas.openxmlformats.org/officeDocument/2006/customXml" ds:itemID="{32531227-52A8-4FAC-97E0-887FF907D68E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31b26211-bab1-4d99-9ffc-6f87854f2cd1"/>
    <ds:schemaRef ds:uri="f4deed75-ef34-4669-87e7-58635c41a47e"/>
    <ds:schemaRef ds:uri="http://schemas.microsoft.com/office/2006/metadata/properties"/>
    <ds:schemaRef ds:uri="http://purl.org/dc/dcmitype/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BFAF041C-AD0D-4CC3-8C7C-3800BFE13F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PPT_Template Vert AA 16-9_FR (003)</Template>
  <TotalTime>620</TotalTime>
  <Words>1018</Words>
  <Application>Microsoft Office PowerPoint</Application>
  <PresentationFormat>Grand écran</PresentationFormat>
  <Paragraphs>162</Paragraphs>
  <Slides>12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5" baseType="lpstr">
      <vt:lpstr>Arial</vt:lpstr>
      <vt:lpstr>Gotham Rounded Book</vt:lpstr>
      <vt:lpstr>TotalEnergies ENV - Vert</vt:lpstr>
      <vt:lpstr>Journée mondiale de l’environnement </vt:lpstr>
      <vt:lpstr>Quelques rappels</vt:lpstr>
      <vt:lpstr>Rappels des JME précédentes</vt:lpstr>
      <vt:lpstr>Qu’est ce que la Biodiversité ? Toutes les formes de Vie, la « Nature »</vt:lpstr>
      <vt:lpstr>Crise Mondiale Biodiversité : l’Humanité menacée directement</vt:lpstr>
      <vt:lpstr>Parcours Biodiversité de TotalEnergies</vt:lpstr>
      <vt:lpstr>Ambition Biodiversité : 4 axes</vt:lpstr>
      <vt:lpstr>Ambition Biodiversité : Brochure &amp; Film animé</vt:lpstr>
      <vt:lpstr>JME 2022 - Dispositif</vt:lpstr>
      <vt:lpstr>Présentation PowerPoint</vt:lpstr>
      <vt:lpstr>Outils et supports mis à disposition pour la JME 2022</vt:lpstr>
      <vt:lpstr>Pistes de célébration sur les sites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votre présentation  sur plusieurs lignes [Arial 32 pt regular] lorem ipsum dolor sit amet</dc:title>
  <dc:creator>JJ Pillet</dc:creator>
  <cp:lastModifiedBy>Claire MAIRET</cp:lastModifiedBy>
  <cp:revision>40</cp:revision>
  <dcterms:created xsi:type="dcterms:W3CDTF">2022-05-08T08:46:31Z</dcterms:created>
  <dcterms:modified xsi:type="dcterms:W3CDTF">2022-06-02T06:47:41Z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c04a875-6eb2-484b-a14b-e2519851b720_Enabled">
    <vt:lpwstr>true</vt:lpwstr>
  </property>
  <property fmtid="{D5CDD505-2E9C-101B-9397-08002B2CF9AE}" pid="3" name="MSIP_Label_6c04a875-6eb2-484b-a14b-e2519851b720_SetDate">
    <vt:lpwstr>2022-05-09T15:56:36Z</vt:lpwstr>
  </property>
  <property fmtid="{D5CDD505-2E9C-101B-9397-08002B2CF9AE}" pid="4" name="MSIP_Label_6c04a875-6eb2-484b-a14b-e2519851b720_Method">
    <vt:lpwstr>Standard</vt:lpwstr>
  </property>
  <property fmtid="{D5CDD505-2E9C-101B-9397-08002B2CF9AE}" pid="5" name="MSIP_Label_6c04a875-6eb2-484b-a14b-e2519851b720_Name">
    <vt:lpwstr>External</vt:lpwstr>
  </property>
  <property fmtid="{D5CDD505-2E9C-101B-9397-08002B2CF9AE}" pid="6" name="MSIP_Label_6c04a875-6eb2-484b-a14b-e2519851b720_SiteId">
    <vt:lpwstr>14cb4ab4-62b8-45a2-a944-e225383ee1f9</vt:lpwstr>
  </property>
  <property fmtid="{D5CDD505-2E9C-101B-9397-08002B2CF9AE}" pid="7" name="MSIP_Label_6c04a875-6eb2-484b-a14b-e2519851b720_ActionId">
    <vt:lpwstr>a90f5ba4-e35e-475d-a969-ba44fe3fd9f6</vt:lpwstr>
  </property>
  <property fmtid="{D5CDD505-2E9C-101B-9397-08002B2CF9AE}" pid="8" name="MSIP_Label_6c04a875-6eb2-484b-a14b-e2519851b720_ContentBits">
    <vt:lpwstr>0</vt:lpwstr>
  </property>
  <property fmtid="{D5CDD505-2E9C-101B-9397-08002B2CF9AE}" pid="9" name="MSIP_Label_a4593b6e-8994-43c5-a486-e951b5f02cec_Enabled">
    <vt:lpwstr>true</vt:lpwstr>
  </property>
  <property fmtid="{D5CDD505-2E9C-101B-9397-08002B2CF9AE}" pid="10" name="MSIP_Label_a4593b6e-8994-43c5-a486-e951b5f02cec_SetDate">
    <vt:lpwstr>2022-05-11T15:35:14Z</vt:lpwstr>
  </property>
  <property fmtid="{D5CDD505-2E9C-101B-9397-08002B2CF9AE}" pid="11" name="MSIP_Label_a4593b6e-8994-43c5-a486-e951b5f02cec_Method">
    <vt:lpwstr>Privileged</vt:lpwstr>
  </property>
  <property fmtid="{D5CDD505-2E9C-101B-9397-08002B2CF9AE}" pid="12" name="MSIP_Label_a4593b6e-8994-43c5-a486-e951b5f02cec_Name">
    <vt:lpwstr>a4593b6e-8994-43c5-a486-e951b5f02cec</vt:lpwstr>
  </property>
  <property fmtid="{D5CDD505-2E9C-101B-9397-08002B2CF9AE}" pid="13" name="MSIP_Label_a4593b6e-8994-43c5-a486-e951b5f02cec_SiteId">
    <vt:lpwstr>329e91b0-e21f-48fb-a071-456717ecc28e</vt:lpwstr>
  </property>
  <property fmtid="{D5CDD505-2E9C-101B-9397-08002B2CF9AE}" pid="14" name="MSIP_Label_a4593b6e-8994-43c5-a486-e951b5f02cec_ActionId">
    <vt:lpwstr>f0c92835-f5a0-4a5c-950a-0dbf256bb347</vt:lpwstr>
  </property>
  <property fmtid="{D5CDD505-2E9C-101B-9397-08002B2CF9AE}" pid="15" name="MSIP_Label_a4593b6e-8994-43c5-a486-e951b5f02cec_ContentBits">
    <vt:lpwstr>0</vt:lpwstr>
  </property>
  <property fmtid="{D5CDD505-2E9C-101B-9397-08002B2CF9AE}" pid="16" name="ContentTypeId">
    <vt:lpwstr>0x010100700117C2CCE7924285B64660865AB5EB</vt:lpwstr>
  </property>
</Properties>
</file>