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9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70DAFCD1-E04F-32E6-80A7-A0ECB2F8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B98BE-9122-8987-22B6-7EA8B27513D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6A1038B-A5DC-E73C-33BF-E33C5115E2B4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23A6AB4-E6EF-D4F3-B61C-C10CE6BB7D7B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48B32CE-70CA-0808-F629-3728C66B84BF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8D060D1-5DB0-135C-4DD8-7B9674644CB7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Riscos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tecnológicos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todos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envolvidos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, </a:t>
            </a:r>
            <a:b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</a:b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todos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responsáveis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480309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Controlar os riscos tecnológicos </a:t>
            </a:r>
            <a:b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nas nossas actividades industriais </a:t>
            </a:r>
            <a:b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é proteger as pessoas, o ambiente </a:t>
            </a:r>
            <a:b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e os bens.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Dia </a:t>
            </a:r>
            <a:r>
              <a:rPr lang="fr-FR" sz="36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Mundial</a:t>
            </a:r>
            <a:r>
              <a:rPr lang="fr-FR" sz="36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da </a:t>
            </a:r>
            <a:r>
              <a:rPr lang="fr-FR" sz="36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Segurança</a:t>
            </a:r>
            <a:endParaRPr lang="fr-FR" sz="36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79110"/>
            <a:ext cx="37094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4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de Abril de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865076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Juntos, sejamos rigorosos </a:t>
            </a:r>
            <a:br>
              <a:rPr lang="pt-BR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pt-BR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e vigilantes!</a:t>
            </a:r>
            <a:endParaRPr lang="fr-FR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1CF57-9B94-A155-E9A1-4C81F29299F3}"/>
              </a:ext>
            </a:extLst>
          </p:cNvPr>
          <p:cNvSpPr/>
          <p:nvPr/>
        </p:nvSpPr>
        <p:spPr>
          <a:xfrm>
            <a:off x="916189" y="9301833"/>
            <a:ext cx="1480385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IDENTIFICO </a:t>
            </a:r>
            <a:r>
              <a: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os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perigos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9BEAD6-6C89-326C-5046-1CC9EF36650B}"/>
              </a:ext>
            </a:extLst>
          </p:cNvPr>
          <p:cNvSpPr/>
          <p:nvPr/>
        </p:nvSpPr>
        <p:spPr>
          <a:xfrm>
            <a:off x="4147902" y="9292213"/>
            <a:ext cx="2629345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AVALIO </a:t>
            </a:r>
            <a:r>
              <a:rPr lang="pt-B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os riscos e </a:t>
            </a:r>
            <a:r>
              <a:rPr lang="pt-B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DEFINO </a:t>
            </a:r>
            <a:r>
              <a:rPr lang="pt-B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as barreiras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DAB56-88A8-76C7-E04E-D4D75B28AEB9}"/>
              </a:ext>
            </a:extLst>
          </p:cNvPr>
          <p:cNvSpPr/>
          <p:nvPr/>
        </p:nvSpPr>
        <p:spPr>
          <a:xfrm>
            <a:off x="7452784" y="9275965"/>
            <a:ext cx="255692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CERTIFICO-ME </a:t>
            </a:r>
            <a:r>
              <a:rPr lang="pt-B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da eficácia das barreiras</a:t>
            </a:r>
            <a:endParaRPr lang="fr-FR" sz="16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65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24</cp:revision>
  <dcterms:created xsi:type="dcterms:W3CDTF">2022-03-15T11:40:48Z</dcterms:created>
  <dcterms:modified xsi:type="dcterms:W3CDTF">2023-03-24T12:25:52Z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