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571506"/>
            <a:ext cx="93762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Rischi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tecnologici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riguardano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tutti, </a:t>
            </a: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agiamo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tutti!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2517129"/>
            <a:ext cx="565082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Gestire i rischi tecnologici delle nostre attività industriali vuol dire proteggere le persone, l’ambiente </a:t>
            </a:r>
            <a:br>
              <a:rPr lang="it-IT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e il patrimonio.</a:t>
            </a:r>
            <a:endParaRPr lang="fr-FR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365117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40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Giornata</a:t>
            </a: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Mondiale </a:t>
            </a:r>
            <a:r>
              <a:rPr lang="fr-FR" sz="40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della</a:t>
            </a: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Sicurezza</a:t>
            </a:r>
            <a:endParaRPr lang="fr-FR" sz="40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908338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</a:t>
            </a:r>
            <a:r>
              <a:rPr lang="fr-FR" sz="2800" dirty="0" err="1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aprile</a:t>
            </a: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5" y="13559431"/>
            <a:ext cx="537746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Diamo prova tutti insieme di serietà </a:t>
            </a:r>
            <a:br>
              <a:rPr lang="it-IT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</a:br>
            <a:r>
              <a:rPr lang="it-IT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e di attenzione!</a:t>
            </a:r>
            <a:endParaRPr lang="fr-FR" sz="18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0ACDA9DB-87AD-6173-1875-E59C42FAFC46}"/>
              </a:ext>
            </a:extLst>
          </p:cNvPr>
          <p:cNvSpPr/>
          <p:nvPr/>
        </p:nvSpPr>
        <p:spPr>
          <a:xfrm>
            <a:off x="-3553" y="8686644"/>
            <a:ext cx="1069648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7F985594-7B3A-2141-8693-A792E32A7AC9}"/>
              </a:ext>
            </a:extLst>
          </p:cNvPr>
          <p:cNvSpPr/>
          <p:nvPr/>
        </p:nvSpPr>
        <p:spPr>
          <a:xfrm>
            <a:off x="-3553" y="8682453"/>
            <a:ext cx="3994905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D3363013-DC1D-869F-866B-FD6D376ABE0D}"/>
              </a:ext>
            </a:extLst>
          </p:cNvPr>
          <p:cNvSpPr/>
          <p:nvPr/>
        </p:nvSpPr>
        <p:spPr>
          <a:xfrm>
            <a:off x="3558644" y="8682453"/>
            <a:ext cx="3994905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31DAFC14-2F99-4FAE-FD4D-75940978AB99}"/>
              </a:ext>
            </a:extLst>
          </p:cNvPr>
          <p:cNvSpPr/>
          <p:nvPr/>
        </p:nvSpPr>
        <p:spPr>
          <a:xfrm>
            <a:off x="7120840" y="8682453"/>
            <a:ext cx="3574269" cy="9525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52B922-3844-8CCA-7397-1CF33B066D7F}"/>
              </a:ext>
            </a:extLst>
          </p:cNvPr>
          <p:cNvSpPr/>
          <p:nvPr/>
        </p:nvSpPr>
        <p:spPr>
          <a:xfrm>
            <a:off x="709922" y="8691978"/>
            <a:ext cx="2552969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IDENTIFICO 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pericoli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6BC6A16-0DA0-927F-F16F-0B20C9C6CDFF}"/>
              </a:ext>
            </a:extLst>
          </p:cNvPr>
          <p:cNvSpPr/>
          <p:nvPr/>
        </p:nvSpPr>
        <p:spPr>
          <a:xfrm>
            <a:off x="4209708" y="8682358"/>
            <a:ext cx="2763256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VALUTO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rischi e </a:t>
            </a:r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STABILISCO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barriere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3667D2-F901-7359-37B3-93CE8CE6A04E}"/>
              </a:ext>
            </a:extLst>
          </p:cNvPr>
          <p:cNvSpPr/>
          <p:nvPr/>
        </p:nvSpPr>
        <p:spPr>
          <a:xfrm>
            <a:off x="7781800" y="8666110"/>
            <a:ext cx="255692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GARANTISCO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l’efficacia delle barriere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62</Words>
  <Application>Microsoft Office PowerPoint</Application>
  <PresentationFormat>Personnalisé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10</cp:revision>
  <dcterms:created xsi:type="dcterms:W3CDTF">2022-03-15T11:40:48Z</dcterms:created>
  <dcterms:modified xsi:type="dcterms:W3CDTF">2023-03-21T17:21:45Z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