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8" r:id="rId6"/>
    <p:sldMasterId id="2147483713" r:id="rId7"/>
  </p:sldMasterIdLst>
  <p:notesMasterIdLst>
    <p:notesMasterId r:id="rId12"/>
  </p:notesMasterIdLst>
  <p:handoutMasterIdLst>
    <p:handoutMasterId r:id="rId13"/>
  </p:handoutMasterIdLst>
  <p:sldIdLst>
    <p:sldId id="2147470605" r:id="rId8"/>
    <p:sldId id="2147470537" r:id="rId9"/>
    <p:sldId id="2147470527" r:id="rId10"/>
    <p:sldId id="2147470503" r:id="rId1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E76606-AA15-687A-24E3-18C810733FB2}" name="Isabelle CANAZZI" initials="IC" userId="S::isabelle.canazzi@totalenergies.com::64254555-de53-474c-86b5-c9287ddefd55" providerId="AD"/>
  <p188:author id="{561B161A-F817-4F22-EBC2-DF6B70EF1625}" name="Fabien LEBAS" initials="FL" userId="S::fabien-albert.lebas@totalenergies.com::b99579b5-77bf-49af-88b4-47e52255f71a" providerId="AD"/>
  <p188:author id="{33F40224-F692-CCCB-2D0C-F3BA76D84528}" name="Claire MAIRET" initials="CM" userId="S::claire.mairet@totalenergies.com::b91d9db2-e41b-4c98-9525-27312980cc2f" providerId="AD"/>
  <p188:author id="{D19AB6B8-8AF7-F341-7821-8FC7AC6968E8}" name="Cyril DE-COATPONT" initials="CD" userId="S::cyril.de-coatpont@totalenergies.com::8e2a7a85-c243-49c2-bdd5-9a8a2591b005" providerId="AD"/>
  <p188:author id="{56A37AC5-7ACB-6EFD-C4F2-CA8255E23F3B}" name="Ronan PENSEC" initials="RP" userId="S::ronan.pensec@totalenergies.com::c742cb3f-be64-4e9d-be2e-c624262116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72F"/>
    <a:srgbClr val="5797FF"/>
    <a:srgbClr val="2582FF"/>
    <a:srgbClr val="0043B0"/>
    <a:srgbClr val="004494"/>
    <a:srgbClr val="CC00CC"/>
    <a:srgbClr val="FFA74F"/>
    <a:srgbClr val="CC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917B81-29A8-4095-8207-4C4AFF51CA14}" vWet="2" dt="2024-03-25T08:46:19.221"/>
    <p1510:client id="{E13710D5-AE2F-4669-9867-0B073DD8A0FE}" v="1575" dt="2024-03-25T09:08:57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648" y="-1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99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700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72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2E9C68E-90A4-14B6-85A6-1B906E1CD3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658" y="5340096"/>
            <a:ext cx="1241120" cy="13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9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8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5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7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946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280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en-US" noProof="0" smtClean="0"/>
              <a:pPr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5137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01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971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072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4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BD669F0-2C53-2C18-8F49-AED2898D89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658" y="5340096"/>
            <a:ext cx="1241120" cy="13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7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4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D35A4B5-0F10-9DEC-CBB9-ED0558E55D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1880" y="5592900"/>
            <a:ext cx="1005898" cy="10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56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15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48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46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25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3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6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786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6A3E6E-8094-BDED-5FD8-0437BB6BE9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658" y="5340096"/>
            <a:ext cx="1241120" cy="1333891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182E0A-02B2-9FBF-B7DD-DFE26AD1F043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09D6BB-A7F1-4724-FA93-1C6ABD011D4F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90AAC2-2975-6CEE-314A-F14010FF834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464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906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0869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4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2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96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52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1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CF8FC1D-6297-1259-9E41-EB955E312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658" y="5340096"/>
            <a:ext cx="1241120" cy="13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91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5924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378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639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23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21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6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91BEB8-467B-3B4F-3F5B-4F0C79D61A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658" y="5340096"/>
            <a:ext cx="1241120" cy="13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18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14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313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01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838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13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7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634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3109215-03C6-8CDC-60EE-1AD01A1DA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658" y="5340096"/>
            <a:ext cx="1241120" cy="13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1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6" r:id="rId6"/>
    <p:sldLayoutId id="2147483680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82" r:id="rId14"/>
    <p:sldLayoutId id="2147483728" r:id="rId1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7243EEB-8D01-89F3-F4B9-68F55E16F818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pied de page 28">
            <a:extLst>
              <a:ext uri="{FF2B5EF4-FFF2-40B4-BE49-F238E27FC236}">
                <a16:creationId xmlns:a16="http://schemas.microsoft.com/office/drawing/2014/main" id="{165BDA23-D565-46EA-AF8B-E8F88527E19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50013"/>
            <a:ext cx="3598863" cy="252412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C3056BDE-3880-4162-BB3D-F8A489EB86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50013"/>
            <a:ext cx="576263" cy="252412"/>
          </a:xfrm>
        </p:spPr>
        <p:txBody>
          <a:bodyPr/>
          <a:lstStyle/>
          <a:p>
            <a:pPr lvl="0"/>
            <a:fld id="{975A587B-5814-4D9B-9598-FE9CB954CB01}" type="slidenum">
              <a:rPr lang="fr-FR" noProof="0" smtClean="0"/>
              <a:pPr lvl="0"/>
              <a:t>1</a:t>
            </a:fld>
            <a:endParaRPr lang="fr-FR" noProof="0"/>
          </a:p>
        </p:txBody>
      </p:sp>
      <p:sp>
        <p:nvSpPr>
          <p:cNvPr id="3" name="Titre 5">
            <a:extLst>
              <a:ext uri="{FF2B5EF4-FFF2-40B4-BE49-F238E27FC236}">
                <a16:creationId xmlns:a16="http://schemas.microsoft.com/office/drawing/2014/main" id="{A1E76C4C-6E01-6880-7D8A-DAAFBFF400AD}"/>
              </a:ext>
            </a:extLst>
          </p:cNvPr>
          <p:cNvSpPr txBox="1">
            <a:spLocks/>
          </p:cNvSpPr>
          <p:nvPr/>
        </p:nvSpPr>
        <p:spPr>
          <a:xfrm>
            <a:off x="507007" y="6209726"/>
            <a:ext cx="7073663" cy="36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>
              <a:solidFill>
                <a:srgbClr val="0070C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61AB909-7E89-9082-E983-41EE87436F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658" y="5340096"/>
            <a:ext cx="1241120" cy="1333891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7BC67477-C12B-EE79-BECE-5F014AA641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4" r="12814" b="34006"/>
          <a:stretch/>
        </p:blipFill>
        <p:spPr>
          <a:xfrm>
            <a:off x="0" y="0"/>
            <a:ext cx="6093760" cy="68579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B9B6DE1-56F9-435C-E7CA-17B1E18EB0C3}"/>
              </a:ext>
            </a:extLst>
          </p:cNvPr>
          <p:cNvSpPr txBox="1"/>
          <p:nvPr/>
        </p:nvSpPr>
        <p:spPr>
          <a:xfrm>
            <a:off x="6618514" y="3276600"/>
            <a:ext cx="4963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Journée Mondiale de la Sécurité</a:t>
            </a:r>
            <a:br>
              <a:rPr lang="fr-FR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fr-FR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22 avril 2024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3EFC4E1-8040-A936-DA6F-5A29494544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22458" y="4193972"/>
            <a:ext cx="5400000" cy="683917"/>
          </a:xfrm>
        </p:spPr>
        <p:txBody>
          <a:bodyPr/>
          <a:lstStyle/>
          <a:p>
            <a:r>
              <a:rPr lang="fr-FR" dirty="0"/>
              <a:t>Sous-titre sur une ou deux lignes [Arial 18 pt </a:t>
            </a:r>
            <a:r>
              <a:rPr lang="fr-FR" dirty="0" err="1"/>
              <a:t>regular</a:t>
            </a:r>
            <a:r>
              <a:rPr lang="fr-FR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2920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8A00A7-FCCD-4C63-803B-EED5CFC3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/>
          <a:p>
            <a:r>
              <a:rPr lang="fr-FR"/>
              <a:t>Sommaire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EEB4D5EC-85BA-4BA0-8EF1-99B8304CC8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5541" y="2924725"/>
            <a:ext cx="9646523" cy="3240000"/>
          </a:xfrm>
        </p:spPr>
        <p:txBody>
          <a:bodyPr/>
          <a:lstStyle/>
          <a:p>
            <a:r>
              <a:rPr lang="fr-FR" dirty="0"/>
              <a:t>Première section</a:t>
            </a:r>
          </a:p>
          <a:p>
            <a:r>
              <a:rPr lang="fr-FR" dirty="0"/>
              <a:t>Deuxième section</a:t>
            </a:r>
          </a:p>
          <a:p>
            <a:r>
              <a:rPr lang="fr-FR" dirty="0"/>
              <a:t>Troisième section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3642E5-2940-702E-028A-E67384F7AA0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9854F0-5E36-4F1E-80B8-A196E453012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70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5">
            <a:extLst>
              <a:ext uri="{FF2B5EF4-FFF2-40B4-BE49-F238E27FC236}">
                <a16:creationId xmlns:a16="http://schemas.microsoft.com/office/drawing/2014/main" id="{56C28A9D-2CBB-4FE1-BA7F-BA3CC496C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Titre de section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743BBBF-FA81-E36F-931E-776D612BCC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01.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C3056BDE-3880-4162-BB3D-F8A489EB86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/>
            <a:fld id="{975A587B-5814-4D9B-9598-FE9CB954CB01}" type="slidenum">
              <a:rPr lang="fr-FR" noProof="0" smtClean="0"/>
              <a:pPr lvl="0"/>
              <a:t>3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AC8AEB-2E61-15A6-148D-CC73A5471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D2CC8AE-2339-BAF0-6DC8-197C09222C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90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7CDD829-9F98-0A68-2E66-BBBC2CF6A8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3444" y="1420413"/>
            <a:ext cx="10039198" cy="48600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>
                <a:latin typeface="Helvetica Neue" panose="02000503000000020004" pitchFamily="2" charset="0"/>
              </a:rPr>
              <a:t>Sed </a:t>
            </a:r>
            <a:r>
              <a:rPr lang="fr-FR" dirty="0" err="1">
                <a:latin typeface="Helvetica Neue" panose="02000503000000020004" pitchFamily="2" charset="0"/>
              </a:rPr>
              <a:t>laeditur</a:t>
            </a:r>
            <a:r>
              <a:rPr lang="fr-FR" dirty="0">
                <a:latin typeface="Helvetica Neue" panose="02000503000000020004" pitchFamily="2" charset="0"/>
              </a:rPr>
              <a:t> hic </a:t>
            </a:r>
            <a:r>
              <a:rPr lang="fr-FR" dirty="0" err="1">
                <a:latin typeface="Helvetica Neue" panose="02000503000000020004" pitchFamily="2" charset="0"/>
              </a:rPr>
              <a:t>coetuum</a:t>
            </a:r>
            <a:r>
              <a:rPr lang="fr-FR" dirty="0">
                <a:latin typeface="Helvetica Neue" panose="02000503000000020004" pitchFamily="2" charset="0"/>
              </a:rPr>
              <a:t> </a:t>
            </a:r>
            <a:r>
              <a:rPr lang="fr-FR" dirty="0" err="1">
                <a:latin typeface="Helvetica Neue" panose="02000503000000020004" pitchFamily="2" charset="0"/>
              </a:rPr>
              <a:t>magnificus</a:t>
            </a:r>
            <a:r>
              <a:rPr lang="fr-FR" dirty="0">
                <a:latin typeface="Helvetica Neue" panose="02000503000000020004" pitchFamily="2" charset="0"/>
              </a:rPr>
              <a:t> </a:t>
            </a:r>
            <a:r>
              <a:rPr lang="fr-FR" dirty="0" err="1">
                <a:latin typeface="Helvetica Neue" panose="02000503000000020004" pitchFamily="2" charset="0"/>
              </a:rPr>
              <a:t>splendor</a:t>
            </a:r>
            <a:r>
              <a:rPr lang="fr-FR" dirty="0">
                <a:latin typeface="Helvetica Neue" panose="02000503000000020004" pitchFamily="2" charset="0"/>
              </a:rPr>
              <a:t> </a:t>
            </a:r>
            <a:r>
              <a:rPr lang="fr-FR" dirty="0" err="1">
                <a:latin typeface="Helvetica Neue" panose="02000503000000020004" pitchFamily="2" charset="0"/>
              </a:rPr>
              <a:t>levitate</a:t>
            </a:r>
            <a:r>
              <a:rPr lang="fr-FR" dirty="0">
                <a:latin typeface="Helvetica Neue" panose="02000503000000020004" pitchFamily="2" charset="0"/>
              </a:rPr>
              <a:t> </a:t>
            </a:r>
            <a:r>
              <a:rPr lang="fr-FR" dirty="0" err="1">
                <a:latin typeface="Helvetica Neue" panose="02000503000000020004" pitchFamily="2" charset="0"/>
              </a:rPr>
              <a:t>paucorum</a:t>
            </a:r>
            <a:r>
              <a:rPr lang="fr-FR" dirty="0">
                <a:latin typeface="Helvetica Neue" panose="02000503000000020004" pitchFamily="2" charset="0"/>
              </a:rPr>
              <a:t> </a:t>
            </a:r>
            <a:r>
              <a:rPr lang="fr-FR" dirty="0" err="1">
                <a:latin typeface="Helvetica Neue" panose="02000503000000020004" pitchFamily="2" charset="0"/>
              </a:rPr>
              <a:t>incondita</a:t>
            </a:r>
            <a:r>
              <a:rPr lang="fr-FR" dirty="0">
                <a:latin typeface="Helvetica Neue" panose="02000503000000020004" pitchFamily="2" charset="0"/>
              </a:rPr>
              <a:t>, </a:t>
            </a:r>
            <a:r>
              <a:rPr lang="fr-FR" dirty="0" err="1">
                <a:latin typeface="Helvetica Neue" panose="02000503000000020004" pitchFamily="2" charset="0"/>
              </a:rPr>
              <a:t>ubi</a:t>
            </a:r>
            <a:r>
              <a:rPr lang="fr-FR" dirty="0">
                <a:latin typeface="Helvetica Neue" panose="02000503000000020004" pitchFamily="2" charset="0"/>
              </a:rPr>
              <a:t> </a:t>
            </a:r>
            <a:r>
              <a:rPr lang="fr-FR" dirty="0" err="1">
                <a:latin typeface="Helvetica Neue" panose="02000503000000020004" pitchFamily="2" charset="0"/>
              </a:rPr>
              <a:t>nati</a:t>
            </a:r>
            <a:r>
              <a:rPr lang="fr-FR" dirty="0">
                <a:latin typeface="Helvetica Neue" panose="02000503000000020004" pitchFamily="2" charset="0"/>
              </a:rPr>
              <a:t> </a:t>
            </a:r>
            <a:r>
              <a:rPr lang="fr-FR" dirty="0" err="1">
                <a:latin typeface="Helvetica Neue" panose="02000503000000020004" pitchFamily="2" charset="0"/>
              </a:rPr>
              <a:t>sunt</a:t>
            </a:r>
            <a:r>
              <a:rPr lang="fr-FR" dirty="0">
                <a:latin typeface="Helvetica Neue" panose="02000503000000020004" pitchFamily="2" charset="0"/>
              </a:rPr>
              <a:t> non </a:t>
            </a:r>
            <a:r>
              <a:rPr lang="fr-FR" dirty="0" err="1">
                <a:latin typeface="Helvetica Neue" panose="02000503000000020004" pitchFamily="2" charset="0"/>
              </a:rPr>
              <a:t>reputantium</a:t>
            </a:r>
            <a:r>
              <a:rPr lang="fr-FR" dirty="0">
                <a:latin typeface="Helvetica Neue" panose="02000503000000020004" pitchFamily="2" charset="0"/>
              </a:rPr>
              <a:t>, </a:t>
            </a:r>
            <a:r>
              <a:rPr lang="fr-FR" dirty="0" err="1">
                <a:latin typeface="Helvetica Neue" panose="02000503000000020004" pitchFamily="2" charset="0"/>
              </a:rPr>
              <a:t>sed</a:t>
            </a:r>
            <a:r>
              <a:rPr lang="fr-FR" dirty="0">
                <a:latin typeface="Helvetica Neue" panose="02000503000000020004" pitchFamily="2" charset="0"/>
              </a:rPr>
              <a:t> </a:t>
            </a:r>
            <a:r>
              <a:rPr lang="fr-FR" dirty="0" err="1">
                <a:latin typeface="Helvetica Neue" panose="02000503000000020004" pitchFamily="2" charset="0"/>
              </a:rPr>
              <a:t>tamquam</a:t>
            </a:r>
            <a:r>
              <a:rPr lang="fr-FR" dirty="0">
                <a:latin typeface="Helvetica Neue" panose="02000503000000020004" pitchFamily="2" charset="0"/>
              </a:rPr>
              <a:t> </a:t>
            </a:r>
            <a:r>
              <a:rPr lang="fr-FR" dirty="0" err="1">
                <a:latin typeface="Helvetica Neue" panose="02000503000000020004" pitchFamily="2" charset="0"/>
              </a:rPr>
              <a:t>indulta</a:t>
            </a:r>
            <a:r>
              <a:rPr lang="fr-FR" dirty="0">
                <a:latin typeface="Helvetica Neue" panose="02000503000000020004" pitchFamily="2" charset="0"/>
              </a:rPr>
              <a:t> </a:t>
            </a:r>
            <a:r>
              <a:rPr lang="fr-FR" dirty="0" err="1">
                <a:latin typeface="Helvetica Neue" panose="02000503000000020004" pitchFamily="2" charset="0"/>
              </a:rPr>
              <a:t>licentia</a:t>
            </a:r>
            <a:r>
              <a:rPr lang="fr-FR" dirty="0">
                <a:latin typeface="Helvetica Neue" panose="02000503000000020004" pitchFamily="2" charset="0"/>
              </a:rPr>
              <a:t> </a:t>
            </a:r>
            <a:r>
              <a:rPr lang="fr-FR" dirty="0" err="1">
                <a:latin typeface="Helvetica Neue" panose="02000503000000020004" pitchFamily="2" charset="0"/>
              </a:rPr>
              <a:t>vitiis</a:t>
            </a:r>
            <a:r>
              <a:rPr lang="fr-FR" dirty="0">
                <a:latin typeface="Helvetica Neue" panose="02000503000000020004" pitchFamily="2" charset="0"/>
              </a:rPr>
              <a:t> ad </a:t>
            </a:r>
            <a:r>
              <a:rPr lang="fr-FR" dirty="0" err="1">
                <a:latin typeface="Helvetica Neue" panose="02000503000000020004" pitchFamily="2" charset="0"/>
              </a:rPr>
              <a:t>errores</a:t>
            </a:r>
            <a:r>
              <a:rPr lang="fr-FR" dirty="0">
                <a:latin typeface="Helvetica Neue" panose="02000503000000020004" pitchFamily="2" charset="0"/>
              </a:rPr>
              <a:t> </a:t>
            </a:r>
            <a:r>
              <a:rPr lang="fr-FR" dirty="0" err="1">
                <a:latin typeface="Helvetica Neue" panose="02000503000000020004" pitchFamily="2" charset="0"/>
              </a:rPr>
              <a:t>lapsorum</a:t>
            </a:r>
            <a:r>
              <a:rPr lang="fr-FR" dirty="0">
                <a:latin typeface="Helvetica Neue" panose="02000503000000020004" pitchFamily="2" charset="0"/>
              </a:rPr>
              <a:t> </a:t>
            </a:r>
            <a:r>
              <a:rPr lang="fr-FR" dirty="0" err="1">
                <a:latin typeface="Helvetica Neue" panose="02000503000000020004" pitchFamily="2" charset="0"/>
              </a:rPr>
              <a:t>ac</a:t>
            </a:r>
            <a:r>
              <a:rPr lang="fr-FR" dirty="0">
                <a:latin typeface="Helvetica Neue" panose="02000503000000020004" pitchFamily="2" charset="0"/>
              </a:rPr>
              <a:t> </a:t>
            </a:r>
            <a:r>
              <a:rPr lang="fr-FR" dirty="0" err="1">
                <a:latin typeface="Helvetica Neue" panose="02000503000000020004" pitchFamily="2" charset="0"/>
              </a:rPr>
              <a:t>lasciviam</a:t>
            </a:r>
            <a:r>
              <a:rPr lang="fr-FR" dirty="0">
                <a:latin typeface="Helvetica Neue" panose="02000503000000020004" pitchFamily="2" charset="0"/>
              </a:rPr>
              <a:t>. ut </a:t>
            </a:r>
            <a:r>
              <a:rPr lang="fr-FR" dirty="0" err="1">
                <a:latin typeface="Helvetica Neue" panose="02000503000000020004" pitchFamily="2" charset="0"/>
              </a:rPr>
              <a:t>enim</a:t>
            </a:r>
            <a:r>
              <a:rPr lang="fr-FR" dirty="0">
                <a:latin typeface="Helvetica Neue" panose="02000503000000020004" pitchFamily="2" charset="0"/>
              </a:rPr>
              <a:t> </a:t>
            </a:r>
            <a:r>
              <a:rPr lang="fr-FR" dirty="0" err="1">
                <a:latin typeface="Helvetica Neue" panose="02000503000000020004" pitchFamily="2" charset="0"/>
              </a:rPr>
              <a:t>Simonides</a:t>
            </a:r>
            <a:r>
              <a:rPr lang="fr-FR" dirty="0">
                <a:latin typeface="Helvetica Neue" panose="02000503000000020004" pitchFamily="2" charset="0"/>
              </a:rPr>
              <a:t> </a:t>
            </a:r>
            <a:r>
              <a:rPr lang="fr-FR" dirty="0" err="1">
                <a:latin typeface="Helvetica Neue" panose="02000503000000020004" pitchFamily="2" charset="0"/>
              </a:rPr>
              <a:t>lyricus</a:t>
            </a:r>
            <a:r>
              <a:rPr lang="fr-FR" dirty="0">
                <a:latin typeface="Helvetica Neue" panose="02000503000000020004" pitchFamily="2" charset="0"/>
              </a:rPr>
              <a:t> </a:t>
            </a:r>
            <a:r>
              <a:rPr lang="fr-FR" dirty="0" err="1">
                <a:latin typeface="Helvetica Neue" panose="02000503000000020004" pitchFamily="2" charset="0"/>
              </a:rPr>
              <a:t>docet</a:t>
            </a:r>
            <a:r>
              <a:rPr lang="fr-FR" dirty="0">
                <a:latin typeface="Helvetica Neue" panose="02000503000000020004" pitchFamily="2" charset="0"/>
              </a:rPr>
              <a:t>, </a:t>
            </a:r>
            <a:r>
              <a:rPr lang="fr-FR" dirty="0" err="1">
                <a:latin typeface="Helvetica Neue" panose="02000503000000020004" pitchFamily="2" charset="0"/>
              </a:rPr>
              <a:t>beate</a:t>
            </a:r>
            <a:r>
              <a:rPr lang="fr-FR" dirty="0">
                <a:latin typeface="Helvetica Neue" panose="02000503000000020004" pitchFamily="2" charset="0"/>
              </a:rPr>
              <a:t> </a:t>
            </a:r>
            <a:r>
              <a:rPr lang="fr-FR" dirty="0" err="1">
                <a:latin typeface="Helvetica Neue" panose="02000503000000020004" pitchFamily="2" charset="0"/>
              </a:rPr>
              <a:t>perfecta</a:t>
            </a:r>
            <a:r>
              <a:rPr lang="fr-FR" dirty="0">
                <a:latin typeface="Helvetica Neue" panose="02000503000000020004" pitchFamily="2" charset="0"/>
              </a:rPr>
              <a:t> </a:t>
            </a:r>
            <a:r>
              <a:rPr lang="fr-FR" dirty="0" err="1">
                <a:latin typeface="Helvetica Neue" panose="02000503000000020004" pitchFamily="2" charset="0"/>
              </a:rPr>
              <a:t>ratione</a:t>
            </a:r>
            <a:r>
              <a:rPr lang="fr-FR" dirty="0">
                <a:latin typeface="Helvetica Neue" panose="02000503000000020004" pitchFamily="2" charset="0"/>
              </a:rPr>
              <a:t> </a:t>
            </a:r>
            <a:r>
              <a:rPr lang="fr-FR" dirty="0" err="1">
                <a:latin typeface="Helvetica Neue" panose="02000503000000020004" pitchFamily="2" charset="0"/>
              </a:rPr>
              <a:t>vieturo</a:t>
            </a:r>
            <a:r>
              <a:rPr lang="fr-FR" dirty="0">
                <a:latin typeface="Helvetica Neue" panose="02000503000000020004" pitchFamily="2" charset="0"/>
              </a:rPr>
              <a:t> ante alia </a:t>
            </a:r>
            <a:r>
              <a:rPr lang="fr-FR" dirty="0" err="1">
                <a:latin typeface="Helvetica Neue" panose="02000503000000020004" pitchFamily="2" charset="0"/>
              </a:rPr>
              <a:t>patriam</a:t>
            </a:r>
            <a:r>
              <a:rPr lang="fr-FR" dirty="0">
                <a:latin typeface="Helvetica Neue" panose="02000503000000020004" pitchFamily="2" charset="0"/>
              </a:rPr>
              <a:t> esse </a:t>
            </a:r>
            <a:r>
              <a:rPr lang="fr-FR" dirty="0" err="1">
                <a:latin typeface="Helvetica Neue" panose="02000503000000020004" pitchFamily="2" charset="0"/>
              </a:rPr>
              <a:t>convenit</a:t>
            </a:r>
            <a:r>
              <a:rPr lang="fr-FR" dirty="0">
                <a:latin typeface="Helvetica Neue" panose="02000503000000020004" pitchFamily="2" charset="0"/>
              </a:rPr>
              <a:t> </a:t>
            </a:r>
            <a:r>
              <a:rPr lang="fr-FR" dirty="0" err="1">
                <a:latin typeface="Helvetica Neue" panose="02000503000000020004" pitchFamily="2" charset="0"/>
              </a:rPr>
              <a:t>gloriosam</a:t>
            </a:r>
            <a:r>
              <a:rPr lang="fr-FR" dirty="0">
                <a:latin typeface="Helvetica Neue" panose="02000503000000020004" pitchFamily="2" charset="0"/>
              </a:rPr>
              <a:t>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6502D93-C783-7983-DAA0-FC13F89F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Titre de slide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074FCEE-75A4-83F6-D15C-DF3A90F1C7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4</a:t>
            </a:fld>
            <a:endParaRPr lang="en-US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7037EE-CFF1-90CE-F7E5-A514083F4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1880" y="5592900"/>
            <a:ext cx="1005898" cy="1081087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1C331D8-ED58-5D4B-7503-AB9FDD686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9141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otalEnergies AA - Bleu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1" id="{9BEC3FBE-2419-4042-98D8-48FD7A597541}" vid="{2A8E718C-D1D5-B54E-A9CF-4229D3F9F1C1}"/>
    </a:ext>
  </a:extLst>
</a:theme>
</file>

<file path=ppt/theme/theme2.xml><?xml version="1.0" encoding="utf-8"?>
<a:theme xmlns:a="http://schemas.openxmlformats.org/drawingml/2006/main" name="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1" id="{9BEC3FBE-2419-4042-98D8-48FD7A597541}" vid="{517E99B6-38AA-FA43-B9D7-E7624BDDD441}"/>
    </a:ext>
  </a:extLst>
</a:theme>
</file>

<file path=ppt/theme/theme3.xml><?xml version="1.0" encoding="utf-8"?>
<a:theme xmlns:a="http://schemas.openxmlformats.org/drawingml/2006/main" name="TotalEnergies AA - Vert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1" id="{9BEC3FBE-2419-4042-98D8-48FD7A597541}" vid="{91BED9B8-598C-AA45-9FCA-0E8BF81E495D}"/>
    </a:ext>
  </a:extLst>
</a:theme>
</file>

<file path=ppt/theme/theme4.xml><?xml version="1.0" encoding="utf-8"?>
<a:theme xmlns:a="http://schemas.openxmlformats.org/drawingml/2006/main" name="TotalEnergies AA - Orang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1" id="{9BEC3FBE-2419-4042-98D8-48FD7A597541}" vid="{9DFFD374-ED35-5947-A71F-7A9A5C60E258}"/>
    </a:ext>
  </a:extLst>
</a:theme>
</file>

<file path=ppt/theme/theme5.xml><?xml version="1.0" encoding="utf-8"?>
<a:theme xmlns:a="http://schemas.openxmlformats.org/drawingml/2006/main" name="Thème Office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953D5A44DD1A4880775FA2C5E35217" ma:contentTypeVersion="4" ma:contentTypeDescription="Crée un document." ma:contentTypeScope="" ma:versionID="e3bd506789c48c8ca821db9c42754dd6">
  <xsd:schema xmlns:xsd="http://www.w3.org/2001/XMLSchema" xmlns:xs="http://www.w3.org/2001/XMLSchema" xmlns:p="http://schemas.microsoft.com/office/2006/metadata/properties" xmlns:ns2="07c7fe12-b2db-456b-9039-89c807a38c92" targetNamespace="http://schemas.microsoft.com/office/2006/metadata/properties" ma:root="true" ma:fieldsID="9c4f94ff786aa28bd60a1e1293eec169" ns2:_="">
    <xsd:import namespace="07c7fe12-b2db-456b-9039-89c807a38c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7fe12-b2db-456b-9039-89c807a38c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5D5E3C-60C6-414B-A53C-1BBC12867AC4}">
  <ds:schemaRefs>
    <ds:schemaRef ds:uri="07c7fe12-b2db-456b-9039-89c807a38c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70B2E6C-7E5A-4E5C-9F5B-7F9791A3A5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FBFED1-511F-4B95-8350-E1B1C6BD748E}">
  <ds:schemaRefs>
    <ds:schemaRef ds:uri="07c7fe12-b2db-456b-9039-89c807a38c9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93</Words>
  <Application>Microsoft Office PowerPoint</Application>
  <PresentationFormat>Grand écran</PresentationFormat>
  <Paragraphs>20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Helvetica Neue</vt:lpstr>
      <vt:lpstr>TotalEnergies AA - Bleu</vt:lpstr>
      <vt:lpstr>TotalEnergies AA - Rouge</vt:lpstr>
      <vt:lpstr>TotalEnergies AA - Vert</vt:lpstr>
      <vt:lpstr>TotalEnergies AA - Orange</vt:lpstr>
      <vt:lpstr>Présentation PowerPoint</vt:lpstr>
      <vt:lpstr>Sommaire</vt:lpstr>
      <vt:lpstr>Titre de section</vt:lpstr>
      <vt:lpstr>Titre de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JMS 2024</dc:title>
  <dc:creator>Ronan PENSEC</dc:creator>
  <cp:lastModifiedBy>Isabelle CANAZZI</cp:lastModifiedBy>
  <cp:revision>2</cp:revision>
  <cp:lastPrinted>2024-02-27T09:29:24Z</cp:lastPrinted>
  <dcterms:created xsi:type="dcterms:W3CDTF">2023-11-14T07:29:58Z</dcterms:created>
  <dcterms:modified xsi:type="dcterms:W3CDTF">2024-03-26T13:28:02Z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Enabled">
    <vt:lpwstr>true</vt:lpwstr>
  </property>
  <property fmtid="{D5CDD505-2E9C-101B-9397-08002B2CF9AE}" pid="3" name="MSIP_Label_2b30ed1b-e95f-40b5-af89-828263f287a7_SetDate">
    <vt:lpwstr>2023-11-14T07:29:58Z</vt:lpwstr>
  </property>
  <property fmtid="{D5CDD505-2E9C-101B-9397-08002B2CF9AE}" pid="4" name="MSIP_Label_2b30ed1b-e95f-40b5-af89-828263f287a7_Method">
    <vt:lpwstr>Standard</vt:lpwstr>
  </property>
  <property fmtid="{D5CDD505-2E9C-101B-9397-08002B2CF9AE}" pid="5" name="MSIP_Label_2b30ed1b-e95f-40b5-af89-828263f287a7_Name">
    <vt:lpwstr>2b30ed1b-e95f-40b5-af89-828263f287a7</vt:lpwstr>
  </property>
  <property fmtid="{D5CDD505-2E9C-101B-9397-08002B2CF9AE}" pid="6" name="MSIP_Label_2b30ed1b-e95f-40b5-af89-828263f287a7_SiteId">
    <vt:lpwstr>329e91b0-e21f-48fb-a071-456717ecc28e</vt:lpwstr>
  </property>
  <property fmtid="{D5CDD505-2E9C-101B-9397-08002B2CF9AE}" pid="7" name="MSIP_Label_2b30ed1b-e95f-40b5-af89-828263f287a7_ActionId">
    <vt:lpwstr>694e973d-b051-46f0-bf7e-13a0867c5d95</vt:lpwstr>
  </property>
  <property fmtid="{D5CDD505-2E9C-101B-9397-08002B2CF9AE}" pid="8" name="MSIP_Label_2b30ed1b-e95f-40b5-af89-828263f287a7_ContentBits">
    <vt:lpwstr>0</vt:lpwstr>
  </property>
  <property fmtid="{D5CDD505-2E9C-101B-9397-08002B2CF9AE}" pid="9" name="ContentTypeId">
    <vt:lpwstr>0x0101006A953D5A44DD1A4880775FA2C5E35217</vt:lpwstr>
  </property>
  <property fmtid="{D5CDD505-2E9C-101B-9397-08002B2CF9AE}" pid="10" name="MediaServiceImageTags">
    <vt:lpwstr/>
  </property>
</Properties>
</file>