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8" r:id="rId5"/>
    <p:sldId id="269" r:id="rId6"/>
    <p:sldId id="271" r:id="rId7"/>
    <p:sldId id="272" r:id="rId8"/>
    <p:sldId id="265" r:id="rId9"/>
    <p:sldId id="267" r:id="rId10"/>
    <p:sldId id="263" r:id="rId11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 autoAdjust="0"/>
    <p:restoredTop sz="92457" autoAdjust="0"/>
  </p:normalViewPr>
  <p:slideViewPr>
    <p:cSldViewPr snapToObjects="1" showGuides="1">
      <p:cViewPr>
        <p:scale>
          <a:sx n="90" d="100"/>
          <a:sy n="90" d="100"/>
        </p:scale>
        <p:origin x="-456" y="-174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sz="2400" b="1" i="0" u="none" baseline="0" dirty="0"/>
              <a:t>Safety training </a:t>
            </a:r>
            <a:r>
              <a:rPr lang="en" sz="2400" b="1" i="0" u="none" baseline="0" dirty="0" smtClean="0"/>
              <a:t>for new recruits</a:t>
            </a:r>
            <a:endParaRPr lang="en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COURSE 4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D1 &amp; 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2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the first elements of the course </a:t>
            </a:r>
            <a:r>
              <a:rPr lang="en" sz="1200" b="0" i="0" u="none" baseline="0" dirty="0" smtClean="0"/>
              <a:t>on </a:t>
            </a:r>
            <a:r>
              <a:rPr lang="en" sz="1200" b="0" i="0" u="none" baseline="0" dirty="0"/>
              <a:t>the first day (D1)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Integrate these elements in the incoming circuit.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3.5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1.5 hr </a:t>
            </a:r>
            <a:r>
              <a:rPr lang="en" sz="1200" b="0" i="0" u="none" baseline="0" dirty="0">
                <a:solidFill>
                  <a:prstClr val="black"/>
                </a:solidFill>
              </a:rPr>
              <a:t>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D1&amp;D2 program</a:t>
            </a:r>
          </a:p>
          <a:p>
            <a:pPr marL="541338" lvl="1" indent="-274638" algn="l" rtl="0">
              <a:buNone/>
            </a:pPr>
            <a:endParaRPr lang="en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4606113"/>
              </p:ext>
            </p:extLst>
          </p:nvPr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Introduction and Management 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Facilitation guide + presentation + video of CEO + video Total </a:t>
                      </a:r>
                      <a:r>
                        <a:rPr lang="fr-FR" sz="1200" b="0" i="0" u="none" baseline="0" dirty="0" err="1" smtClean="0"/>
                        <a:t>activity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card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as a value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+ 2 videos Elgin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HSEQ charter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HSEQ charter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/site </a:t>
                      </a:r>
                      <a:r>
                        <a:rPr lang="en" sz="1200" b="0" i="0" u="none" baseline="0" dirty="0"/>
                        <a:t>HSE roadmap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</a:t>
                      </a:r>
                      <a:endParaRPr lang="en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D1&amp;D2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3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D1&amp;2 (Continuation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609974"/>
              </p:ext>
            </p:extLst>
          </p:nvPr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 module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 hrs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Discovery and use 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 deployment kit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Emergency situation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Visit </a:t>
                      </a:r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muster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points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Evacuation plan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Anomaly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Hunt for anomalies initiation and reporting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Site/</a:t>
                      </a:r>
                      <a:r>
                        <a:rPr lang="fr-FR" sz="1200" b="0" i="0" u="none" baseline="0" dirty="0" err="1" smtClean="0">
                          <a:solidFill>
                            <a:srgbClr val="008000"/>
                          </a:solidFill>
                        </a:rPr>
                        <a:t>Affiliate</a:t>
                      </a:r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anomaly sheet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 No. 2 “Circulation”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4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1916657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all the elements of the course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3 days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2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2 days (Except fire, first aid and driving training)</a:t>
            </a:r>
            <a:endParaRPr lang="en" sz="14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Program D3 to D90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2503822"/>
              </p:ext>
            </p:extLst>
          </p:nvPr>
        </p:nvGraphicFramePr>
        <p:xfrm>
          <a:off x="383350" y="2917332"/>
          <a:ext cx="835247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Our main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Accidents and deaths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2.5b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Behaviors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/>
                        <a:t>Facilitation guide + presentation + </a:t>
                      </a:r>
                      <a:r>
                        <a:rPr lang="en" sz="1200" b="0" i="0" u="none" baseline="0" dirty="0" smtClean="0"/>
                        <a:t>Video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Teamwork, hierarchical relationship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 + booklet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Everyone is responsible at their own level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5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5727133"/>
              </p:ext>
            </p:extLst>
          </p:nvPr>
        </p:nvGraphicFramePr>
        <p:xfrm>
          <a:off x="323530" y="1559249"/>
          <a:ext cx="835247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Golden Rules 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Adhering to the Group’s safety culture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 (</a:t>
                      </a: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Reporting anomalies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Hunt for anomalies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Stop Card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1 hr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Deployment kit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7.0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Conclusions and commitments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6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8921319"/>
              </p:ext>
            </p:extLst>
          </p:nvPr>
        </p:nvGraphicFramePr>
        <p:xfrm>
          <a:off x="323530" y="176112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Major risks and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General safety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PPE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2.6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Problematic golden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(golden rules application)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2.7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Action to be taken in the event of an emergency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On site exercise</a:t>
                      </a:r>
                    </a:p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Mustering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7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4578820"/>
              </p:ext>
            </p:extLst>
          </p:nvPr>
        </p:nvGraphicFramePr>
        <p:xfrm>
          <a:off x="323530" y="1559249"/>
          <a:ext cx="835247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technical standards and associated tools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Guided site visit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Workshop </a:t>
                      </a:r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feedback of </a:t>
                      </a:r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the site visit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1 hr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4: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8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 (continued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146559"/>
              </p:ext>
            </p:extLst>
          </p:nvPr>
        </p:nvGraphicFramePr>
        <p:xfrm>
          <a:off x="323530" y="176112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Fire fighting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(TCG 6.1) + 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Practical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First aid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Training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LV driving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Defensive driving for itinerant </a:t>
                      </a:r>
                      <a:r>
                        <a:rPr lang="fr-FR" sz="1200" b="0" i="0" u="none" baseline="0" dirty="0" err="1" smtClean="0">
                          <a:solidFill>
                            <a:srgbClr val="00B050"/>
                          </a:solidFill>
                        </a:rPr>
                        <a:t>activiti</a:t>
                      </a:r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Assessment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report and individual commitments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4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1238</TotalTime>
  <Words>871</Words>
  <Application>Microsoft Office PowerPoint</Application>
  <PresentationFormat>Affichage à l'écran (4:3)</PresentationFormat>
  <Paragraphs>270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blank</vt:lpstr>
      <vt:lpstr>Conception personnalisée</vt:lpstr>
      <vt:lpstr>1_blank</vt:lpstr>
      <vt:lpstr>Safety training for new recruits</vt:lpstr>
      <vt:lpstr>Course 4: D1 &amp; D2</vt:lpstr>
      <vt:lpstr>Course 4: D1&amp;D2</vt:lpstr>
      <vt:lpstr>Course 4: D3 to D90</vt:lpstr>
      <vt:lpstr>Course 4: D3 to D90</vt:lpstr>
      <vt:lpstr>Course 4: D3 to D90</vt:lpstr>
      <vt:lpstr>Course 4: D3 to D90</vt:lpstr>
      <vt:lpstr>Course 4: D3 to D90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35</cp:revision>
  <dcterms:created xsi:type="dcterms:W3CDTF">2017-06-16T12:54:09Z</dcterms:created>
  <dcterms:modified xsi:type="dcterms:W3CDTF">2017-11-02T08:31:24Z</dcterms:modified>
</cp:coreProperties>
</file>