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709" r:id="rId2"/>
    <p:sldMasterId id="2147483698" r:id="rId3"/>
  </p:sldMasterIdLst>
  <p:notesMasterIdLst>
    <p:notesMasterId r:id="rId12"/>
  </p:notesMasterIdLst>
  <p:handoutMasterIdLst>
    <p:handoutMasterId r:id="rId13"/>
  </p:handoutMasterIdLst>
  <p:sldIdLst>
    <p:sldId id="256" r:id="rId4"/>
    <p:sldId id="268" r:id="rId5"/>
    <p:sldId id="269" r:id="rId6"/>
    <p:sldId id="271" r:id="rId7"/>
    <p:sldId id="272" r:id="rId8"/>
    <p:sldId id="265" r:id="rId9"/>
    <p:sldId id="267" r:id="rId10"/>
    <p:sldId id="263" r:id="rId11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92" autoAdjust="0"/>
  </p:normalViewPr>
  <p:slideViewPr>
    <p:cSldViewPr snapToObjects="1" showGuides="1">
      <p:cViewPr>
        <p:scale>
          <a:sx n="90" d="100"/>
          <a:sy n="90" d="100"/>
        </p:scale>
        <p:origin x="-456" y="-354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8" name="Image 7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8680"/>
            <a:ext cx="9143245" cy="8411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8000"/>
            <a:ext cx="9143245" cy="84117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90" r:id="rId3"/>
    <p:sldLayoutId id="2147483658" r:id="rId4"/>
    <p:sldLayoutId id="2147483659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FBBB-E4B0-41DF-8697-5D8C6F3306E1}" type="datetimeFigureOut">
              <a:rPr lang="fr-FR" smtClean="0"/>
              <a:pPr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Formation sécurité nouveaux arrivants</a:t>
            </a:r>
            <a:endParaRPr lang="fr-FR" sz="2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Parcours 4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4 : J1 &amp; J2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63614"/>
            <a:ext cx="8218800" cy="2105346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Objectifs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Délivrer les premiers éléments du parcours Intégration Sécurité dès le premier jour d’embauche (J1)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Intégrer ces éléments dans le circuit d’arrivée.</a:t>
            </a: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Durées estimées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Présentiel : 3h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err="1" smtClean="0">
                <a:solidFill>
                  <a:prstClr val="black"/>
                </a:solidFill>
              </a:rPr>
              <a:t>E-learning</a:t>
            </a:r>
            <a:r>
              <a:rPr lang="fr-FR" sz="1200" dirty="0" smtClean="0">
                <a:solidFill>
                  <a:prstClr val="black"/>
                </a:solidFill>
              </a:rPr>
              <a:t> : 3h30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Exercices pratiques: 1h30 (Hors formations incendie, secourisme, conduite)</a:t>
            </a:r>
            <a:endParaRPr lang="fr-FR" sz="12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Programme J1&amp;J2</a:t>
            </a:r>
          </a:p>
          <a:p>
            <a:pPr marL="541338" lvl="1" indent="-274638">
              <a:buNone/>
            </a:pPr>
            <a:endParaRPr lang="fr-FR" sz="12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3335115"/>
          <a:ext cx="83524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Introduction et engagement du management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 du CEO + vidéo carte de visite Total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Valeur Sécurité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 + 2 vidéos Elgin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Charte HSEQ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 + Charte HSEQ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Enjeux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Feuille de route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0h45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</a:t>
                      </a:r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4 – 06/2017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4 : J1 &amp;J2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J1&amp;2 (Suite et fin)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fr-FR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STEP IN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Module </a:t>
                      </a: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Safety</a:t>
                      </a:r>
                      <a:endParaRPr lang="fr-FR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3h</a:t>
                      </a:r>
                      <a:endParaRPr lang="fr-FR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(Click &amp; </a:t>
                      </a: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Stop Card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Découverte et utilisation 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Kit déploiement stop </a:t>
                      </a:r>
                      <a:r>
                        <a:rPr lang="fr-FR" sz="1200" dirty="0" err="1" smtClean="0">
                          <a:solidFill>
                            <a:srgbClr val="008000"/>
                          </a:solidFill>
                        </a:rPr>
                        <a:t>card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Situation d’urgence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Visite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p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oint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(s) de rassemblement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Plan d ’évacuation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Anomalie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Initiation chasse aux anomalies et reporting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Fiche anomalie Site/Filiale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fr-FR" sz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Règles d’or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 d’or N°2 « Circulation »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(Click &amp; </a:t>
                      </a: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4 – 06/2017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4 : J3 à J90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64271"/>
            <a:ext cx="8218800" cy="1916657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Objectifs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Délivrer tous les éléments du parcours</a:t>
            </a: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Durées estimées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Présentiel : 3 jours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err="1" smtClean="0">
                <a:solidFill>
                  <a:prstClr val="black"/>
                </a:solidFill>
              </a:rPr>
              <a:t>E-learning</a:t>
            </a:r>
            <a:r>
              <a:rPr lang="fr-FR" sz="1200" dirty="0" smtClean="0">
                <a:solidFill>
                  <a:prstClr val="black"/>
                </a:solidFill>
              </a:rPr>
              <a:t> : 2h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Exercices pratiques: 2 jours (hors formation incendie, secourisme, conduite)</a:t>
            </a:r>
            <a:endParaRPr lang="fr-FR" sz="14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Programme J3 à J90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83350" y="2917332"/>
          <a:ext cx="835247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Nos grands risques HSE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Accidents</a:t>
                      </a:r>
                      <a:r>
                        <a:rPr lang="fr-FR" sz="1200" baseline="0" dirty="0" smtClean="0"/>
                        <a:t> et décès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</a:t>
                      </a:r>
                      <a:r>
                        <a:rPr lang="fr-FR" sz="1200" baseline="0" dirty="0" err="1" smtClean="0"/>
                        <a:t>videos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2.5b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Psycho-sociaux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0h45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Les comportements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 + </a:t>
                      </a:r>
                      <a:r>
                        <a:rPr lang="fr-FR" sz="1200" baseline="0" dirty="0" err="1" smtClean="0"/>
                        <a:t>booklet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Travail en équipe,</a:t>
                      </a:r>
                      <a:r>
                        <a:rPr lang="fr-FR" sz="1200" baseline="0" dirty="0" smtClean="0"/>
                        <a:t> relation hiérarchique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vidéos + </a:t>
                      </a:r>
                      <a:r>
                        <a:rPr lang="fr-FR" sz="1200" baseline="0" dirty="0" err="1" smtClean="0"/>
                        <a:t>booklet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Chacun à son niveau est responsable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4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4 : J3 à J90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559249"/>
          <a:ext cx="835247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d’or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TCG 5.1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Adhérer à la culture Sécurité Groupe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Règles d’or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E-learning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Click&amp;</a:t>
                      </a: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Remontée des anomalies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vidéos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TCG 5.2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Adhérer à la culture Sécurité Groupe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Chasse aux anomalies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illustrations </a:t>
                      </a:r>
                      <a:r>
                        <a:rPr lang="fr-FR" sz="1200" baseline="0" dirty="0" err="1" smtClean="0"/>
                        <a:t>ppt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Stop Card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TCG 5.4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Adhérer à la culture Sécurité Groupe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Stop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Card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Kit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de déploiement. </a:t>
                      </a: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7.0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Conclusions et engagements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4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4 : J3 à J90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Enjeux sécurité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et accidents majeurs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générales de sécurité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EPI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2.6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d’or  problématiques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2.6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(application règles d’or)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2.7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Conduite à tenir en cas d’urgence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2.7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 d’évacuation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4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4 : J3 à J90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559249"/>
          <a:ext cx="835247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3.1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Référentiel et organisation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Référentiel</a:t>
                      </a:r>
                      <a:r>
                        <a:rPr lang="fr-FR" sz="1200" baseline="0" dirty="0" smtClean="0"/>
                        <a:t> sécurité et outils associés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3.2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Référentiel et organisation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Organisation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3.3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Référentiel et organisation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Visite de site accompagnée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3.3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Référentiel et organisation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Atelier de restitution de la visite de site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4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4 : J3 à J90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 (Suite et fin)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Découverte des gestes sécurité élémentaires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Initiation lutte incendie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(TCG 6.1) + 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Exercice pratique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Découverte des gestes sécurité élémentaires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Initiation secourisme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Conduite VL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Conduite défensive pour les métiers itinérants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 pratique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Bilan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Rapport d’étonnement et engagements personnels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4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FR PPT BLANC LOGO.pptx" id="{11142FB8-3B65-4D3D-B08E-048F281D0223}" vid="{BC7643BA-E4D8-4A00-97BA-809824B08832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 PPT BLANC LOGO.pptx" id="{11142FB8-3B65-4D3D-B08E-048F281D0223}" vid="{BAE49C1C-44A2-4A0E-A5DB-70FD741CA908}"/>
    </a:ext>
  </a:extLst>
</a:theme>
</file>

<file path=ppt/theme/theme3.xml><?xml version="1.0" encoding="utf-8"?>
<a:theme xmlns:a="http://schemas.openxmlformats.org/drawingml/2006/main" name="1_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FR PPT BLANC LOGO.pptx" id="{11142FB8-3B65-4D3D-B08E-048F281D0223}" vid="{E399B6AD-6CED-482C-90B5-126F6BB260CB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1232</TotalTime>
  <Words>840</Words>
  <Application>Microsoft Office PowerPoint</Application>
  <PresentationFormat>Affichage à l'écran (4:3)</PresentationFormat>
  <Paragraphs>270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blank</vt:lpstr>
      <vt:lpstr>Conception personnalisée</vt:lpstr>
      <vt:lpstr>1_blank</vt:lpstr>
      <vt:lpstr>Formation sécurité nouveaux arrivants</vt:lpstr>
      <vt:lpstr>Parcours 4 : J1 &amp; J2</vt:lpstr>
      <vt:lpstr>Parcours 4 : J1 &amp;J2</vt:lpstr>
      <vt:lpstr>Parcours 4 : J3 à J90</vt:lpstr>
      <vt:lpstr>Parcours 4 : J3 à J90</vt:lpstr>
      <vt:lpstr>Parcours 4 : J3 à J90</vt:lpstr>
      <vt:lpstr>Parcours 4 : J3 à J90</vt:lpstr>
      <vt:lpstr>Parcours 4 : J3 à J90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securite nouveaux arrivants</dc:title>
  <dc:creator>J0023432</dc:creator>
  <cp:lastModifiedBy>J0023432</cp:lastModifiedBy>
  <cp:revision>30</cp:revision>
  <dcterms:created xsi:type="dcterms:W3CDTF">2017-06-16T12:54:09Z</dcterms:created>
  <dcterms:modified xsi:type="dcterms:W3CDTF">2017-07-07T09:24:38Z</dcterms:modified>
</cp:coreProperties>
</file>