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7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74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5859" autoAdjust="0"/>
  </p:normalViewPr>
  <p:slideViewPr>
    <p:cSldViewPr snapToGrid="0">
      <p:cViewPr varScale="1">
        <p:scale>
          <a:sx n="106" d="100"/>
          <a:sy n="106" d="100"/>
        </p:scale>
        <p:origin x="18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15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52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7843" y="4683877"/>
            <a:ext cx="2474322" cy="1957571"/>
          </a:xfrm>
          <a:prstGeom prst="rect">
            <a:avLst/>
          </a:prstGeom>
          <a:ln>
            <a:noFill/>
          </a:ln>
        </p:spPr>
      </p:pic>
      <p:pic>
        <p:nvPicPr>
          <p:cNvPr id="5" name="Image 4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EF60183-5533-486C-AE9F-768E84429B7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497" y="5537640"/>
            <a:ext cx="828000" cy="8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0" algn="l" defTabSz="685800" rtl="0" eaLnBrk="1" latinLnBrk="0" hangingPunct="1">
        <a:lnSpc>
          <a:spcPct val="100000"/>
        </a:lnSpc>
        <a:spcBef>
          <a:spcPts val="975"/>
        </a:spcBef>
        <a:buFont typeface="Arial" panose="020B0604020202020204" pitchFamily="34" charset="0"/>
        <a:buNone/>
        <a:defRPr sz="105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743FD170-00FE-4A14-882D-89237122165E}"/>
              </a:ext>
            </a:extLst>
          </p:cNvPr>
          <p:cNvSpPr txBox="1">
            <a:spLocks/>
          </p:cNvSpPr>
          <p:nvPr/>
        </p:nvSpPr>
        <p:spPr>
          <a:xfrm>
            <a:off x="0" y="801347"/>
            <a:ext cx="9144000" cy="732775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</a:pPr>
            <a:r>
              <a:rPr lang="en-GB" sz="4800" dirty="0">
                <a:solidFill>
                  <a:srgbClr val="FF0000"/>
                </a:solidFill>
                <a:latin typeface="+mn-lt"/>
              </a:rPr>
              <a:t>Safety Pass</a:t>
            </a:r>
            <a:endParaRPr lang="fr-FR" sz="4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F28524F-6785-4DC8-AF3E-018DA59E4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02146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1959945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I, the undersigned 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Name, Surname of the executive manager</a:t>
            </a:r>
          </a:p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Managing Director of 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Entity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testify that </a:t>
            </a: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Name Surname</a:t>
            </a:r>
          </a:p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has successfully completed 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US" sz="20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path number</a:t>
            </a:r>
          </a:p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Of the Safety Training for new recruit</a:t>
            </a:r>
            <a:r>
              <a:rPr lang="en-US" sz="2000" dirty="0">
                <a:ea typeface="Times New Roman" pitchFamily="18" charset="0"/>
                <a:cs typeface="Arial" pitchFamily="34" charset="0"/>
              </a:rPr>
              <a:t>s.</a:t>
            </a:r>
            <a:endParaRPr kumimoji="0" 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0584BE0-98FB-4298-A8F1-5CE914CB3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798" y="4116940"/>
            <a:ext cx="4567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1959945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date</a:t>
            </a:r>
            <a:endParaRPr kumimoji="0" lang="en-GB" sz="18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C09B832-687B-4C74-814C-7E027E2A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3886" y="4591181"/>
            <a:ext cx="4567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829" tIns="45720" rIns="1959945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Signature</a:t>
            </a:r>
            <a:endParaRPr kumimoji="0" lang="en-GB" sz="18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otalEnergies AA - Bleu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otalEnergies AA_MAJ Rouge 4-3 FR_v2.potx" id="{F7650C57-8483-41D7-ABC9-3CBD9C98C842}" vid="{7E2187B2-1DA8-41CB-B8B7-14E443EE3D7F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Rouge">
      <a:dk1>
        <a:srgbClr val="374649"/>
      </a:dk1>
      <a:lt1>
        <a:srgbClr val="FFFFFF"/>
      </a:lt1>
      <a:dk2>
        <a:srgbClr val="ED00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ED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Rouge">
      <a:dk1>
        <a:srgbClr val="374649"/>
      </a:dk1>
      <a:lt1>
        <a:srgbClr val="FFFFFF"/>
      </a:lt1>
      <a:dk2>
        <a:srgbClr val="ED00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ED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B80F33-9608-476F-B1B1-E089997293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1653B9-2E2B-43DF-8824-9A73CC1170C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F21CAB-A408-4499-93ED-D834FB622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TotalEnergies AA - Bleu</Template>
  <TotalTime>14</TotalTime>
  <Words>39</Words>
  <Application>Microsoft Office PowerPoint</Application>
  <PresentationFormat>Affichage à l'écran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TotalEnergies AA - Bleu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 sur plusieurs lignes [Arial 26 pt regular] lorem ipsum dolor sit amet</dc:title>
  <dc:creator>Josephine Beauchesne</dc:creator>
  <cp:lastModifiedBy>Claire MAIRET</cp:lastModifiedBy>
  <cp:revision>4</cp:revision>
  <dcterms:created xsi:type="dcterms:W3CDTF">2021-08-30T17:11:53Z</dcterms:created>
  <dcterms:modified xsi:type="dcterms:W3CDTF">2021-12-03T16:07:10Z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etDate">
    <vt:lpwstr>2021-12-03T15:51:08Z</vt:lpwstr>
  </property>
  <property fmtid="{D5CDD505-2E9C-101B-9397-08002B2CF9AE}" pid="5" name="MSIP_Label_2b30ed1b-e95f-40b5-af89-828263f287a7_Method">
    <vt:lpwstr>Standard</vt:lpwstr>
  </property>
  <property fmtid="{D5CDD505-2E9C-101B-9397-08002B2CF9AE}" pid="6" name="MSIP_Label_2b30ed1b-e95f-40b5-af89-828263f287a7_Name">
    <vt:lpwstr>2b30ed1b-e95f-40b5-af89-828263f287a7</vt:lpwstr>
  </property>
  <property fmtid="{D5CDD505-2E9C-101B-9397-08002B2CF9AE}" pid="7" name="MSIP_Label_2b30ed1b-e95f-40b5-af89-828263f287a7_SiteId">
    <vt:lpwstr>329e91b0-e21f-48fb-a071-456717ecc28e</vt:lpwstr>
  </property>
  <property fmtid="{D5CDD505-2E9C-101B-9397-08002B2CF9AE}" pid="8" name="MSIP_Label_2b30ed1b-e95f-40b5-af89-828263f287a7_ActionId">
    <vt:lpwstr>43d032e1-b746-413d-b656-55db8451f2cd</vt:lpwstr>
  </property>
  <property fmtid="{D5CDD505-2E9C-101B-9397-08002B2CF9AE}" pid="9" name="MSIP_Label_2b30ed1b-e95f-40b5-af89-828263f287a7_ContentBits">
    <vt:lpwstr>0</vt:lpwstr>
  </property>
</Properties>
</file>