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>
      <p:cViewPr varScale="1">
        <p:scale>
          <a:sx n="69" d="100"/>
          <a:sy n="69" d="100"/>
        </p:scale>
        <p:origin x="150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habits, capture d’écran, casque, personne&#10;&#10;Description générée automatiquement">
            <a:extLst>
              <a:ext uri="{FF2B5EF4-FFF2-40B4-BE49-F238E27FC236}">
                <a16:creationId xmlns:a16="http://schemas.microsoft.com/office/drawing/2014/main" id="{AFF8A4F8-3A23-CB13-7A68-F68A72B1A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9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sque, capture d’écran, personne&#10;&#10;Description générée automatiquement">
            <a:extLst>
              <a:ext uri="{FF2B5EF4-FFF2-40B4-BE49-F238E27FC236}">
                <a16:creationId xmlns:a16="http://schemas.microsoft.com/office/drawing/2014/main" id="{81832921-E21B-1BC3-B599-4D8010FC7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5556"/>
            <a:ext cx="15120864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0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353E76-40DA-AF4F-9953-964DA8E0C7D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059E3-3D09-5449-9F44-1C8C3B1606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40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B82CD3-2DE1-C48D-8481-2F3578AC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37" y="671803"/>
            <a:ext cx="8870626" cy="13179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C3E7E3-81BA-E0FA-BDCE-A793407D1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767" y="3334382"/>
            <a:ext cx="36322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473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AED880-3E3D-4B44-89E4-B63E4209ADA0}"/>
</file>

<file path=customXml/itemProps2.xml><?xml version="1.0" encoding="utf-8"?>
<ds:datastoreItem xmlns:ds="http://schemas.openxmlformats.org/officeDocument/2006/customXml" ds:itemID="{B5E25744-E5BB-44FF-B248-7C045C321B2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0</Words>
  <Application>Microsoft Macintosh PowerPoint</Application>
  <PresentationFormat>Personnalisé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3</cp:revision>
  <dcterms:created xsi:type="dcterms:W3CDTF">2024-03-23T10:36:13Z</dcterms:created>
  <dcterms:modified xsi:type="dcterms:W3CDTF">2024-03-24T16:04:31Z</dcterms:modified>
</cp:coreProperties>
</file>