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65"/>
  </p:normalViewPr>
  <p:slideViewPr>
    <p:cSldViewPr snapToGrid="0">
      <p:cViewPr varScale="1">
        <p:scale>
          <a:sx n="69" d="100"/>
          <a:sy n="69" d="100"/>
        </p:scale>
        <p:origin x="150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habits, capture d’écran, casque, personne&#10;&#10;Description générée automatiquement">
            <a:extLst>
              <a:ext uri="{FF2B5EF4-FFF2-40B4-BE49-F238E27FC236}">
                <a16:creationId xmlns:a16="http://schemas.microsoft.com/office/drawing/2014/main" id="{AFF8A4F8-3A23-CB13-7A68-F68A72B1A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9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sque, capture d’écran, personne&#10;&#10;Description générée automatiquement">
            <a:extLst>
              <a:ext uri="{FF2B5EF4-FFF2-40B4-BE49-F238E27FC236}">
                <a16:creationId xmlns:a16="http://schemas.microsoft.com/office/drawing/2014/main" id="{81832921-E21B-1BC3-B599-4D8010FC7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0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353E76-40DA-AF4F-9953-964DA8E0C7DA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9059E3-3D09-5449-9F44-1C8C3B1606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40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9B7A360-2187-01D6-CEA9-F332D4E26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9838" y="3337492"/>
            <a:ext cx="3136900" cy="1143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A73FD2-3637-79FA-CFA1-4A902B450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79" y="677917"/>
            <a:ext cx="8913792" cy="107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473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804B2B-97F4-4FE0-843E-D161BEF4BE2A}"/>
</file>

<file path=customXml/itemProps2.xml><?xml version="1.0" encoding="utf-8"?>
<ds:datastoreItem xmlns:ds="http://schemas.openxmlformats.org/officeDocument/2006/customXml" ds:itemID="{5479B55A-76D4-42BC-B2EB-9B5B0C9BB55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0</Words>
  <Application>Microsoft Macintosh PowerPoint</Application>
  <PresentationFormat>Personnalisé</PresentationFormat>
  <Paragraphs>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Anne-Sophie Massip</cp:lastModifiedBy>
  <cp:revision>3</cp:revision>
  <dcterms:created xsi:type="dcterms:W3CDTF">2024-03-23T10:36:13Z</dcterms:created>
  <dcterms:modified xsi:type="dcterms:W3CDTF">2024-03-24T16:05:58Z</dcterms:modified>
</cp:coreProperties>
</file>