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65"/>
  </p:normalViewPr>
  <p:slideViewPr>
    <p:cSldViewPr snapToGrid="0">
      <p:cViewPr varScale="1">
        <p:scale>
          <a:sx n="82" d="100"/>
          <a:sy n="82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893BD2-F647-C6F9-7EF5-09DD6D19DAA9}"/>
              </a:ext>
            </a:extLst>
          </p:cNvPr>
          <p:cNvSpPr txBox="1"/>
          <p:nvPr/>
        </p:nvSpPr>
        <p:spPr>
          <a:xfrm>
            <a:off x="686093" y="603067"/>
            <a:ext cx="9452518" cy="13388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Acidentes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graves e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Aprendamos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com as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nossas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experiências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376B-5DDC-6C2B-5FAB-89082B7BE884}"/>
              </a:ext>
            </a:extLst>
          </p:cNvPr>
          <p:cNvSpPr txBox="1"/>
          <p:nvPr/>
        </p:nvSpPr>
        <p:spPr>
          <a:xfrm>
            <a:off x="10748122" y="3289116"/>
            <a:ext cx="3272677" cy="17235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Dia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Mundial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</a:p>
          <a:p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da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Segurança</a:t>
            </a:r>
            <a:endParaRPr lang="fr-FR" sz="26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de 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A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bril de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Juntos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façamos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progredir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a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segurança</a:t>
            </a:r>
            <a:endParaRPr lang="fr-FR" sz="1400">
              <a:solidFill>
                <a:srgbClr val="374649"/>
              </a:solidFill>
              <a:effectLst/>
              <a:latin typeface="Gotham Rounded Book" pitchFamily="2" charset="0"/>
            </a:endParaRPr>
          </a:p>
          <a:p>
            <a:pPr>
              <a:spcBef>
                <a:spcPts val="600"/>
              </a:spcBef>
            </a:pPr>
            <a:r>
              <a:rPr lang="fr-FR" sz="140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das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nossas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operações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8543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97FF24-1634-43F0-9ED3-C53650487883}"/>
</file>

<file path=customXml/itemProps2.xml><?xml version="1.0" encoding="utf-8"?>
<ds:datastoreItem xmlns:ds="http://schemas.openxmlformats.org/officeDocument/2006/customXml" ds:itemID="{DA568B0E-8AA5-48A0-BEE0-BFD836EA463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29</Words>
  <Application>Microsoft Macintosh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Marie Hericher</cp:lastModifiedBy>
  <cp:revision>4</cp:revision>
  <dcterms:created xsi:type="dcterms:W3CDTF">2024-03-23T10:36:13Z</dcterms:created>
  <dcterms:modified xsi:type="dcterms:W3CDTF">2024-03-25T09:15:41Z</dcterms:modified>
</cp:coreProperties>
</file>