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32FF"/>
    <a:srgbClr val="00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859"/>
  </p:normalViewPr>
  <p:slideViewPr>
    <p:cSldViewPr snapToGrid="0">
      <p:cViewPr>
        <p:scale>
          <a:sx n="45" d="100"/>
          <a:sy n="45" d="100"/>
        </p:scale>
        <p:origin x="2048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0A2AF622-884D-53F2-A902-A3AE23DF3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6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C0D5A428-0B2E-5BB9-2CD4-D7450ED8C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AB90D-0699-5941-BBF8-55F7E096B32A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4AE7C7-9770-0440-93C9-16DDFCEBC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57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AB1EC13-3A47-D203-3341-B7F9A6CB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24" y="766987"/>
            <a:ext cx="8905674" cy="13231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F32584-070E-FC49-E396-DBCFFDA01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798" y="10672248"/>
            <a:ext cx="34163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765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874822-2E12-448E-A602-33172487D71D}"/>
</file>

<file path=customXml/itemProps2.xml><?xml version="1.0" encoding="utf-8"?>
<ds:datastoreItem xmlns:ds="http://schemas.openxmlformats.org/officeDocument/2006/customXml" ds:itemID="{B4C8EEFF-BDA9-4E31-AD50-71C7BEE9067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</TotalTime>
  <Words>0</Words>
  <Application>Microsoft Macintosh PowerPoint</Application>
  <PresentationFormat>Personnalisé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Anne-Sophie Massip</cp:lastModifiedBy>
  <cp:revision>7</cp:revision>
  <dcterms:created xsi:type="dcterms:W3CDTF">2024-03-23T09:02:48Z</dcterms:created>
  <dcterms:modified xsi:type="dcterms:W3CDTF">2024-03-24T15:59:39Z</dcterms:modified>
</cp:coreProperties>
</file>